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97" r:id="rId3"/>
    <p:sldId id="292" r:id="rId4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2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58" autoAdjust="0"/>
    <p:restoredTop sz="94660"/>
  </p:normalViewPr>
  <p:slideViewPr>
    <p:cSldViewPr snapToGrid="0">
      <p:cViewPr>
        <p:scale>
          <a:sx n="206" d="100"/>
          <a:sy n="206" d="100"/>
        </p:scale>
        <p:origin x="-222" y="-654"/>
      </p:cViewPr>
      <p:guideLst>
        <p:guide orient="horz" pos="292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hizume_adrim@outlook.jp" userId="2df5839c6d7eb921" providerId="LiveId" clId="{59679E6D-B341-42EA-9801-A9AA8AC6291B}"/>
    <pc:docChg chg="undo redo custSel addSld delSld modSld sldOrd">
      <pc:chgData name="hashizume_adrim@outlook.jp" userId="2df5839c6d7eb921" providerId="LiveId" clId="{59679E6D-B341-42EA-9801-A9AA8AC6291B}" dt="2022-07-25T03:38:18.858" v="10640" actId="14100"/>
      <pc:docMkLst>
        <pc:docMk/>
      </pc:docMkLst>
      <pc:sldChg chg="addSp delSp modSp mod">
        <pc:chgData name="hashizume_adrim@outlook.jp" userId="2df5839c6d7eb921" providerId="LiveId" clId="{59679E6D-B341-42EA-9801-A9AA8AC6291B}" dt="2022-07-25T03:27:24.758" v="10231" actId="1035"/>
        <pc:sldMkLst>
          <pc:docMk/>
          <pc:sldMk cId="3174641929" sldId="256"/>
        </pc:sldMkLst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2" creationId="{8614B841-6EA3-362A-A964-2462B957CC17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" creationId="{193AFE9B-B0FA-0CAB-EDD6-9EBAFAAAD045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5" creationId="{0F084172-0AB6-7AD6-BD73-F482DE79B1EB}"/>
          </ac:spMkLst>
        </pc:spChg>
        <pc:spChg chg="add del mod">
          <ac:chgData name="hashizume_adrim@outlook.jp" userId="2df5839c6d7eb921" providerId="LiveId" clId="{59679E6D-B341-42EA-9801-A9AA8AC6291B}" dt="2022-07-24T11:19:30.656" v="6203" actId="478"/>
          <ac:spMkLst>
            <pc:docMk/>
            <pc:sldMk cId="3174641929" sldId="256"/>
            <ac:spMk id="5" creationId="{CEF5AAC2-64F1-3764-7F18-F877F19EBE62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6" creationId="{76827574-BEE0-AF1F-AE7D-AAF81CB0DDB2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7" creationId="{971EE272-AFA1-529A-E56F-977D0F503B79}"/>
          </ac:spMkLst>
        </pc:spChg>
        <pc:spChg chg="add mod">
          <ac:chgData name="hashizume_adrim@outlook.jp" userId="2df5839c6d7eb921" providerId="LiveId" clId="{59679E6D-B341-42EA-9801-A9AA8AC6291B}" dt="2022-07-25T03:27:24.758" v="10231" actId="1035"/>
          <ac:spMkLst>
            <pc:docMk/>
            <pc:sldMk cId="3174641929" sldId="256"/>
            <ac:spMk id="8" creationId="{2BED77E9-71DC-F778-81DB-1BE4A902A8E0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8" creationId="{CBA15893-5790-6B8B-030A-08D2E39671FF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9" creationId="{50F58A9E-FE86-4FC9-DC6E-F6FB71A1EB59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10" creationId="{19B6EC67-5AEB-63F8-4A8A-1B6F12499AF0}"/>
          </ac:spMkLst>
        </pc:spChg>
        <pc:spChg chg="add mod">
          <ac:chgData name="hashizume_adrim@outlook.jp" userId="2df5839c6d7eb921" providerId="LiveId" clId="{59679E6D-B341-42EA-9801-A9AA8AC6291B}" dt="2022-07-25T03:27:07.016" v="10225" actId="1036"/>
          <ac:spMkLst>
            <pc:docMk/>
            <pc:sldMk cId="3174641929" sldId="256"/>
            <ac:spMk id="10" creationId="{639292F2-118C-A040-0D75-A63E7E6658F0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11" creationId="{16FDED16-8851-CE9B-1068-8834A3342C7E}"/>
          </ac:spMkLst>
        </pc:spChg>
        <pc:spChg chg="add mod">
          <ac:chgData name="hashizume_adrim@outlook.jp" userId="2df5839c6d7eb921" providerId="LiveId" clId="{59679E6D-B341-42EA-9801-A9AA8AC6291B}" dt="2022-07-25T03:27:07.016" v="10225" actId="1036"/>
          <ac:spMkLst>
            <pc:docMk/>
            <pc:sldMk cId="3174641929" sldId="256"/>
            <ac:spMk id="11" creationId="{FBD565F0-0718-DCD0-7C1C-55DD0B68C087}"/>
          </ac:spMkLst>
        </pc:spChg>
        <pc:spChg chg="add mod">
          <ac:chgData name="hashizume_adrim@outlook.jp" userId="2df5839c6d7eb921" providerId="LiveId" clId="{59679E6D-B341-42EA-9801-A9AA8AC6291B}" dt="2022-07-25T03:27:07.016" v="10225" actId="1036"/>
          <ac:spMkLst>
            <pc:docMk/>
            <pc:sldMk cId="3174641929" sldId="256"/>
            <ac:spMk id="12" creationId="{D31EF2F5-D9E4-4F99-2122-18BFDF8E7C71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12" creationId="{DD1312AC-6152-F15C-08B6-805C92C5BD3F}"/>
          </ac:spMkLst>
        </pc:spChg>
        <pc:spChg chg="add mod">
          <ac:chgData name="hashizume_adrim@outlook.jp" userId="2df5839c6d7eb921" providerId="LiveId" clId="{59679E6D-B341-42EA-9801-A9AA8AC6291B}" dt="2022-07-25T03:27:07.016" v="10225" actId="1036"/>
          <ac:spMkLst>
            <pc:docMk/>
            <pc:sldMk cId="3174641929" sldId="256"/>
            <ac:spMk id="13" creationId="{2F167C2F-3C4C-15B5-884E-B11666DDC2BA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13" creationId="{6D50E31F-976B-9654-8684-51CCDCA9AB02}"/>
          </ac:spMkLst>
        </pc:spChg>
        <pc:spChg chg="add mod">
          <ac:chgData name="hashizume_adrim@outlook.jp" userId="2df5839c6d7eb921" providerId="LiveId" clId="{59679E6D-B341-42EA-9801-A9AA8AC6291B}" dt="2022-07-25T03:27:07.016" v="10225" actId="1036"/>
          <ac:spMkLst>
            <pc:docMk/>
            <pc:sldMk cId="3174641929" sldId="256"/>
            <ac:spMk id="14" creationId="{68B765D4-F7F7-8CBE-EE30-CB5582C69940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14" creationId="{CB518131-5F0C-ADC6-FCD4-CD0971184276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20" creationId="{24FE3AE6-696A-008B-EBF6-66604374C3A0}"/>
          </ac:spMkLst>
        </pc:spChg>
        <pc:spChg chg="add del">
          <ac:chgData name="hashizume_adrim@outlook.jp" userId="2df5839c6d7eb921" providerId="LiveId" clId="{59679E6D-B341-42EA-9801-A9AA8AC6291B}" dt="2022-07-22T10:25:45.575" v="674" actId="478"/>
          <ac:spMkLst>
            <pc:docMk/>
            <pc:sldMk cId="3174641929" sldId="256"/>
            <ac:spMk id="23" creationId="{E6C23F04-5258-B7B8-EE80-0D2C53C2E5F0}"/>
          </ac:spMkLst>
        </pc:spChg>
        <pc:spChg chg="add del mod">
          <ac:chgData name="hashizume_adrim@outlook.jp" userId="2df5839c6d7eb921" providerId="LiveId" clId="{59679E6D-B341-42EA-9801-A9AA8AC6291B}" dt="2022-07-25T03:27:07.016" v="10225" actId="1036"/>
          <ac:spMkLst>
            <pc:docMk/>
            <pc:sldMk cId="3174641929" sldId="256"/>
            <ac:spMk id="24" creationId="{B70E7EC6-D92A-70EC-E240-CDEFA3216187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27" creationId="{FFBCFDC1-DAC7-E01C-D579-1E5C785DD6BF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28" creationId="{8CAD76E1-E1AD-A641-CBD9-EBD523D40FD9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29" creationId="{0267B962-DC1E-36F7-78CD-AC4ED4644941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0" creationId="{25D080E7-A8B2-1957-ED2A-8C900D71A023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1" creationId="{9FC95B9C-C170-8D8C-5D2D-F56B725F84F2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2" creationId="{61B87AD3-1785-9C38-5336-6246D72407BA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3" creationId="{809848B1-95CA-E6BF-44B7-A256C3244E3C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4" creationId="{57109E3B-0A84-8EFA-28FB-6C2F4BAB965A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5" creationId="{8E67B908-2AE6-E4F5-986F-C6ED4487A20E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6" creationId="{1B0D5D1E-608B-9061-859B-FF62441D9B05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7" creationId="{F4FD1DCB-ECC6-D115-C572-36D8999E45DB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8" creationId="{272ECD4F-4635-51A9-4813-664BEA791CE1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39" creationId="{C4D584A6-A01E-648D-15F2-1D62B6040462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0" creationId="{7536921C-692D-F469-28D1-0FA397F3C2F8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2" creationId="{9E766194-228F-7DB4-EF45-6F367B14E2CF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3" creationId="{40B51B06-F08E-F815-3ADB-D8E8C15F61F7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4" creationId="{76761336-0CCF-286E-B44E-C0980BD60DB1}"/>
          </ac:spMkLst>
        </pc:spChg>
        <pc:spChg chg="del mod">
          <ac:chgData name="hashizume_adrim@outlook.jp" userId="2df5839c6d7eb921" providerId="LiveId" clId="{59679E6D-B341-42EA-9801-A9AA8AC6291B}" dt="2022-07-22T10:03:40.709" v="100" actId="478"/>
          <ac:spMkLst>
            <pc:docMk/>
            <pc:sldMk cId="3174641929" sldId="256"/>
            <ac:spMk id="45" creationId="{5A0AB482-98EB-BC94-6B54-82C876F188BB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6" creationId="{97A26275-FAB0-1CA3-5720-4FA1F222FC99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7" creationId="{F85A67EF-F3DE-F3BA-3676-A1D7E99D2C2E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8" creationId="{D258680B-0200-E434-E01D-76AB537558AF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49" creationId="{E60EC31C-6C62-DE53-61CD-FC10A0992E33}"/>
          </ac:spMkLst>
        </pc:spChg>
        <pc:spChg chg="add mod">
          <ac:chgData name="hashizume_adrim@outlook.jp" userId="2df5839c6d7eb921" providerId="LiveId" clId="{59679E6D-B341-42EA-9801-A9AA8AC6291B}" dt="2022-07-25T03:27:07.016" v="10225" actId="1036"/>
          <ac:spMkLst>
            <pc:docMk/>
            <pc:sldMk cId="3174641929" sldId="256"/>
            <ac:spMk id="54" creationId="{1AA7AEEF-73AE-4F10-A7DB-586FBEEB4520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93" creationId="{C6A0E8E0-F511-B228-BCEA-C17A4F79033A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95" creationId="{2EE0D963-1663-2E9F-88E3-A3AE5A3C18A4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96" creationId="{D2200EB4-6F25-F72D-BDE7-2DBB8DC4AE6D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97" creationId="{237DDD36-F2A2-8AD0-B826-05F15EBFF9AD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98" creationId="{6C4E02C7-67A9-EC85-F702-C89E44BBB243}"/>
          </ac:spMkLst>
        </pc:spChg>
        <pc:spChg chg="del">
          <ac:chgData name="hashizume_adrim@outlook.jp" userId="2df5839c6d7eb921" providerId="LiveId" clId="{59679E6D-B341-42EA-9801-A9AA8AC6291B}" dt="2022-07-22T10:03:36.221" v="97" actId="478"/>
          <ac:spMkLst>
            <pc:docMk/>
            <pc:sldMk cId="3174641929" sldId="256"/>
            <ac:spMk id="99" creationId="{76816B68-D863-0070-6457-71DAE3CA0A17}"/>
          </ac:spMkLst>
        </pc:spChg>
        <pc:grpChg chg="del">
          <ac:chgData name="hashizume_adrim@outlook.jp" userId="2df5839c6d7eb921" providerId="LiveId" clId="{59679E6D-B341-42EA-9801-A9AA8AC6291B}" dt="2022-07-22T10:03:36.221" v="97" actId="478"/>
          <ac:grpSpMkLst>
            <pc:docMk/>
            <pc:sldMk cId="3174641929" sldId="256"/>
            <ac:grpSpMk id="19" creationId="{F4D0D53A-57E7-51F4-AF03-2AD5BEFD9347}"/>
          </ac:grpSpMkLst>
        </pc:grpChg>
        <pc:picChg chg="del">
          <ac:chgData name="hashizume_adrim@outlook.jp" userId="2df5839c6d7eb921" providerId="LiveId" clId="{59679E6D-B341-42EA-9801-A9AA8AC6291B}" dt="2022-07-22T10:03:36.221" v="97" actId="478"/>
          <ac:picMkLst>
            <pc:docMk/>
            <pc:sldMk cId="3174641929" sldId="256"/>
            <ac:picMk id="21" creationId="{C6228099-5BDF-6C1F-C513-7BA2BDB7F9DC}"/>
          </ac:picMkLst>
        </pc:picChg>
        <pc:picChg chg="add mod modCrop">
          <ac:chgData name="hashizume_adrim@outlook.jp" userId="2df5839c6d7eb921" providerId="LiveId" clId="{59679E6D-B341-42EA-9801-A9AA8AC6291B}" dt="2022-07-25T03:27:07.016" v="10225" actId="1036"/>
          <ac:picMkLst>
            <pc:docMk/>
            <pc:sldMk cId="3174641929" sldId="256"/>
            <ac:picMk id="22" creationId="{9CC166F3-4B16-811D-06FC-053C091EACD9}"/>
          </ac:picMkLst>
        </pc:picChg>
        <pc:picChg chg="del">
          <ac:chgData name="hashizume_adrim@outlook.jp" userId="2df5839c6d7eb921" providerId="LiveId" clId="{59679E6D-B341-42EA-9801-A9AA8AC6291B}" dt="2022-07-22T10:03:36.221" v="97" actId="478"/>
          <ac:picMkLst>
            <pc:docMk/>
            <pc:sldMk cId="3174641929" sldId="256"/>
            <ac:picMk id="26" creationId="{E5BBED32-CE2F-6B56-936C-8C692DCA591D}"/>
          </ac:picMkLst>
        </pc:picChg>
        <pc:picChg chg="del">
          <ac:chgData name="hashizume_adrim@outlook.jp" userId="2df5839c6d7eb921" providerId="LiveId" clId="{59679E6D-B341-42EA-9801-A9AA8AC6291B}" dt="2022-07-22T10:03:36.221" v="97" actId="478"/>
          <ac:picMkLst>
            <pc:docMk/>
            <pc:sldMk cId="3174641929" sldId="256"/>
            <ac:picMk id="50" creationId="{037CF653-F3A5-EB96-9F13-DAF7AC9D1390}"/>
          </ac:picMkLst>
        </pc:picChg>
        <pc:picChg chg="del">
          <ac:chgData name="hashizume_adrim@outlook.jp" userId="2df5839c6d7eb921" providerId="LiveId" clId="{59679E6D-B341-42EA-9801-A9AA8AC6291B}" dt="2022-07-22T10:03:36.221" v="97" actId="478"/>
          <ac:picMkLst>
            <pc:docMk/>
            <pc:sldMk cId="3174641929" sldId="256"/>
            <ac:picMk id="92" creationId="{BB17603D-42C9-74BF-D7F7-9A1BC6910FD5}"/>
          </ac:picMkLst>
        </pc:picChg>
        <pc:cxnChg chg="add mod">
          <ac:chgData name="hashizume_adrim@outlook.jp" userId="2df5839c6d7eb921" providerId="LiveId" clId="{59679E6D-B341-42EA-9801-A9AA8AC6291B}" dt="2022-07-25T03:27:18.170" v="10229" actId="14100"/>
          <ac:cxnSpMkLst>
            <pc:docMk/>
            <pc:sldMk cId="3174641929" sldId="256"/>
            <ac:cxnSpMk id="6" creationId="{CE4602E5-E339-1D4D-FF72-5A6C0BA518C3}"/>
          </ac:cxnSpMkLst>
        </pc:cxnChg>
        <pc:cxnChg chg="add mod">
          <ac:chgData name="hashizume_adrim@outlook.jp" userId="2df5839c6d7eb921" providerId="LiveId" clId="{59679E6D-B341-42EA-9801-A9AA8AC6291B}" dt="2022-07-25T03:27:07.016" v="10225" actId="1036"/>
          <ac:cxnSpMkLst>
            <pc:docMk/>
            <pc:sldMk cId="3174641929" sldId="256"/>
            <ac:cxnSpMk id="15" creationId="{0804FEDD-B1BC-5A84-6A5A-3518E11FF195}"/>
          </ac:cxnSpMkLst>
        </pc:cxnChg>
      </pc:sldChg>
      <pc:sldChg chg="del">
        <pc:chgData name="hashizume_adrim@outlook.jp" userId="2df5839c6d7eb921" providerId="LiveId" clId="{59679E6D-B341-42EA-9801-A9AA8AC6291B}" dt="2022-07-22T10:03:42.609" v="101" actId="47"/>
        <pc:sldMkLst>
          <pc:docMk/>
          <pc:sldMk cId="1273389570" sldId="257"/>
        </pc:sldMkLst>
      </pc:sldChg>
      <pc:sldChg chg="del">
        <pc:chgData name="hashizume_adrim@outlook.jp" userId="2df5839c6d7eb921" providerId="LiveId" clId="{59679E6D-B341-42EA-9801-A9AA8AC6291B}" dt="2022-07-22T10:03:43.292" v="102" actId="47"/>
        <pc:sldMkLst>
          <pc:docMk/>
          <pc:sldMk cId="3014946911" sldId="258"/>
        </pc:sldMkLst>
      </pc:sldChg>
      <pc:sldChg chg="addSp delSp modSp add del mod">
        <pc:chgData name="hashizume_adrim@outlook.jp" userId="2df5839c6d7eb921" providerId="LiveId" clId="{59679E6D-B341-42EA-9801-A9AA8AC6291B}" dt="2022-07-25T03:30:59.510" v="10552" actId="478"/>
        <pc:sldMkLst>
          <pc:docMk/>
          <pc:sldMk cId="3419320629" sldId="259"/>
        </pc:sldMkLst>
        <pc:spChg chg="mod">
          <ac:chgData name="hashizume_adrim@outlook.jp" userId="2df5839c6d7eb921" providerId="LiveId" clId="{59679E6D-B341-42EA-9801-A9AA8AC6291B}" dt="2022-07-22T10:22:25.537" v="356" actId="113"/>
          <ac:spMkLst>
            <pc:docMk/>
            <pc:sldMk cId="3419320629" sldId="259"/>
            <ac:spMk id="4" creationId="{E954B150-0794-4F9B-BF40-16427F5C225A}"/>
          </ac:spMkLst>
        </pc:spChg>
        <pc:spChg chg="mod">
          <ac:chgData name="hashizume_adrim@outlook.jp" userId="2df5839c6d7eb921" providerId="LiveId" clId="{59679E6D-B341-42EA-9801-A9AA8AC6291B}" dt="2022-07-25T03:30:52.965" v="10550" actId="1037"/>
          <ac:spMkLst>
            <pc:docMk/>
            <pc:sldMk cId="3419320629" sldId="259"/>
            <ac:spMk id="6" creationId="{AEB846BC-AE5C-488F-8D4A-FF256605D3F9}"/>
          </ac:spMkLst>
        </pc:spChg>
        <pc:spChg chg="del">
          <ac:chgData name="hashizume_adrim@outlook.jp" userId="2df5839c6d7eb921" providerId="LiveId" clId="{59679E6D-B341-42EA-9801-A9AA8AC6291B}" dt="2022-07-22T10:00:11.359" v="0" actId="478"/>
          <ac:spMkLst>
            <pc:docMk/>
            <pc:sldMk cId="3419320629" sldId="259"/>
            <ac:spMk id="8" creationId="{76657DCC-2BFD-218B-21C1-86F9CB29DEB3}"/>
          </ac:spMkLst>
        </pc:spChg>
        <pc:spChg chg="del">
          <ac:chgData name="hashizume_adrim@outlook.jp" userId="2df5839c6d7eb921" providerId="LiveId" clId="{59679E6D-B341-42EA-9801-A9AA8AC6291B}" dt="2022-07-22T10:00:34.680" v="1" actId="478"/>
          <ac:spMkLst>
            <pc:docMk/>
            <pc:sldMk cId="3419320629" sldId="259"/>
            <ac:spMk id="9" creationId="{853A6C6C-4E41-27D2-32E4-DADC26FD816E}"/>
          </ac:spMkLst>
        </pc:spChg>
        <pc:spChg chg="del">
          <ac:chgData name="hashizume_adrim@outlook.jp" userId="2df5839c6d7eb921" providerId="LiveId" clId="{59679E6D-B341-42EA-9801-A9AA8AC6291B}" dt="2022-07-22T10:00:34.680" v="1" actId="478"/>
          <ac:spMkLst>
            <pc:docMk/>
            <pc:sldMk cId="3419320629" sldId="259"/>
            <ac:spMk id="10" creationId="{25209D67-64AE-704E-535C-D8C4BE29C641}"/>
          </ac:spMkLst>
        </pc:spChg>
        <pc:spChg chg="del">
          <ac:chgData name="hashizume_adrim@outlook.jp" userId="2df5839c6d7eb921" providerId="LiveId" clId="{59679E6D-B341-42EA-9801-A9AA8AC6291B}" dt="2022-07-22T10:00:34.680" v="1" actId="478"/>
          <ac:spMkLst>
            <pc:docMk/>
            <pc:sldMk cId="3419320629" sldId="259"/>
            <ac:spMk id="11" creationId="{307F4DE0-A122-0A8C-3BF6-7ED615A17853}"/>
          </ac:spMkLst>
        </pc:spChg>
        <pc:spChg chg="del">
          <ac:chgData name="hashizume_adrim@outlook.jp" userId="2df5839c6d7eb921" providerId="LiveId" clId="{59679E6D-B341-42EA-9801-A9AA8AC6291B}" dt="2022-07-22T10:00:34.680" v="1" actId="478"/>
          <ac:spMkLst>
            <pc:docMk/>
            <pc:sldMk cId="3419320629" sldId="259"/>
            <ac:spMk id="13" creationId="{D4556C2A-2B4E-805B-9245-B5D82D3AC0CD}"/>
          </ac:spMkLst>
        </pc:spChg>
        <pc:spChg chg="add del mod">
          <ac:chgData name="hashizume_adrim@outlook.jp" userId="2df5839c6d7eb921" providerId="LiveId" clId="{59679E6D-B341-42EA-9801-A9AA8AC6291B}" dt="2022-07-25T03:30:59.510" v="10552" actId="478"/>
          <ac:spMkLst>
            <pc:docMk/>
            <pc:sldMk cId="3419320629" sldId="259"/>
            <ac:spMk id="14" creationId="{601B60E4-AD2C-9033-196A-3EA18AFFE527}"/>
          </ac:spMkLst>
        </pc:spChg>
        <pc:picChg chg="add mod">
          <ac:chgData name="hashizume_adrim@outlook.jp" userId="2df5839c6d7eb921" providerId="LiveId" clId="{59679E6D-B341-42EA-9801-A9AA8AC6291B}" dt="2022-07-22T10:02:06.959" v="96" actId="1035"/>
          <ac:picMkLst>
            <pc:docMk/>
            <pc:sldMk cId="3419320629" sldId="259"/>
            <ac:picMk id="3" creationId="{99E4CD1F-633E-E0FE-12D3-D1E4AD0573FA}"/>
          </ac:picMkLst>
        </pc:picChg>
        <pc:cxnChg chg="mod">
          <ac:chgData name="hashizume_adrim@outlook.jp" userId="2df5839c6d7eb921" providerId="LiveId" clId="{59679E6D-B341-42EA-9801-A9AA8AC6291B}" dt="2022-07-22T10:02:00.834" v="64" actId="1036"/>
          <ac:cxnSpMkLst>
            <pc:docMk/>
            <pc:sldMk cId="3419320629" sldId="259"/>
            <ac:cxnSpMk id="5" creationId="{2A8683AE-8594-4906-8B2E-5B223A4B17F3}"/>
          </ac:cxnSpMkLst>
        </pc:cxnChg>
        <pc:cxnChg chg="mod">
          <ac:chgData name="hashizume_adrim@outlook.jp" userId="2df5839c6d7eb921" providerId="LiveId" clId="{59679E6D-B341-42EA-9801-A9AA8AC6291B}" dt="2022-07-22T10:02:00.834" v="64" actId="1036"/>
          <ac:cxnSpMkLst>
            <pc:docMk/>
            <pc:sldMk cId="3419320629" sldId="259"/>
            <ac:cxnSpMk id="7" creationId="{DEB01A6E-3C51-4C98-9451-D894E7A31AE3}"/>
          </ac:cxnSpMkLst>
        </pc:cxnChg>
      </pc:sldChg>
      <pc:sldChg chg="addSp delSp modSp mod">
        <pc:chgData name="hashizume_adrim@outlook.jp" userId="2df5839c6d7eb921" providerId="LiveId" clId="{59679E6D-B341-42EA-9801-A9AA8AC6291B}" dt="2022-07-25T03:38:18.858" v="10640" actId="14100"/>
        <pc:sldMkLst>
          <pc:docMk/>
          <pc:sldMk cId="3149986652" sldId="262"/>
        </pc:sldMkLst>
        <pc:spChg chg="del mod">
          <ac:chgData name="hashizume_adrim@outlook.jp" userId="2df5839c6d7eb921" providerId="LiveId" clId="{59679E6D-B341-42EA-9801-A9AA8AC6291B}" dt="2022-07-24T15:12:08.933" v="9607" actId="478"/>
          <ac:spMkLst>
            <pc:docMk/>
            <pc:sldMk cId="3149986652" sldId="262"/>
            <ac:spMk id="13" creationId="{D4687399-0F61-6F3E-0932-6FD88A9F08A7}"/>
          </ac:spMkLst>
        </pc:spChg>
        <pc:spChg chg="del mod">
          <ac:chgData name="hashizume_adrim@outlook.jp" userId="2df5839c6d7eb921" providerId="LiveId" clId="{59679E6D-B341-42EA-9801-A9AA8AC6291B}" dt="2022-07-22T10:31:30.668" v="756" actId="478"/>
          <ac:spMkLst>
            <pc:docMk/>
            <pc:sldMk cId="3149986652" sldId="262"/>
            <ac:spMk id="15" creationId="{B01A09B2-344F-EABF-6B2D-69ADDD771141}"/>
          </ac:spMkLst>
        </pc:spChg>
        <pc:spChg chg="del mod">
          <ac:chgData name="hashizume_adrim@outlook.jp" userId="2df5839c6d7eb921" providerId="LiveId" clId="{59679E6D-B341-42EA-9801-A9AA8AC6291B}" dt="2022-07-24T15:12:08.933" v="9607" actId="478"/>
          <ac:spMkLst>
            <pc:docMk/>
            <pc:sldMk cId="3149986652" sldId="262"/>
            <ac:spMk id="17" creationId="{C00CCC93-9C01-29C7-7A95-A4E4BDA5626F}"/>
          </ac:spMkLst>
        </pc:spChg>
        <pc:spChg chg="del mod">
          <ac:chgData name="hashizume_adrim@outlook.jp" userId="2df5839c6d7eb921" providerId="LiveId" clId="{59679E6D-B341-42EA-9801-A9AA8AC6291B}" dt="2022-07-24T15:12:08.933" v="9607" actId="478"/>
          <ac:spMkLst>
            <pc:docMk/>
            <pc:sldMk cId="3149986652" sldId="262"/>
            <ac:spMk id="18" creationId="{5DC365DB-91F7-0F01-65F4-AD096342D789}"/>
          </ac:spMkLst>
        </pc:spChg>
        <pc:spChg chg="del mod">
          <ac:chgData name="hashizume_adrim@outlook.jp" userId="2df5839c6d7eb921" providerId="LiveId" clId="{59679E6D-B341-42EA-9801-A9AA8AC6291B}" dt="2022-07-24T15:12:08.933" v="9607" actId="478"/>
          <ac:spMkLst>
            <pc:docMk/>
            <pc:sldMk cId="3149986652" sldId="262"/>
            <ac:spMk id="19" creationId="{8FA3C4AB-530C-7017-6DEB-52FE0C361D46}"/>
          </ac:spMkLst>
        </pc:spChg>
        <pc:spChg chg="add del mod">
          <ac:chgData name="hashizume_adrim@outlook.jp" userId="2df5839c6d7eb921" providerId="LiveId" clId="{59679E6D-B341-42EA-9801-A9AA8AC6291B}" dt="2022-07-24T11:20:23.553" v="6212" actId="478"/>
          <ac:spMkLst>
            <pc:docMk/>
            <pc:sldMk cId="3149986652" sldId="262"/>
            <ac:spMk id="20" creationId="{5C0E612E-D13D-2DC1-6CE4-4F2B6C4EA500}"/>
          </ac:spMkLst>
        </pc:spChg>
        <pc:spChg chg="del mod">
          <ac:chgData name="hashizume_adrim@outlook.jp" userId="2df5839c6d7eb921" providerId="LiveId" clId="{59679E6D-B341-42EA-9801-A9AA8AC6291B}" dt="2022-07-22T10:31:34.376" v="758" actId="478"/>
          <ac:spMkLst>
            <pc:docMk/>
            <pc:sldMk cId="3149986652" sldId="262"/>
            <ac:spMk id="21" creationId="{0A27E162-FA3E-A7CD-5486-15802CA9EBA1}"/>
          </ac:spMkLst>
        </pc:spChg>
        <pc:spChg chg="del mod">
          <ac:chgData name="hashizume_adrim@outlook.jp" userId="2df5839c6d7eb921" providerId="LiveId" clId="{59679E6D-B341-42EA-9801-A9AA8AC6291B}" dt="2022-07-25T03:36:03.710" v="10594" actId="478"/>
          <ac:spMkLst>
            <pc:docMk/>
            <pc:sldMk cId="3149986652" sldId="262"/>
            <ac:spMk id="23" creationId="{EE5B5744-53B2-3C61-87D9-8F9456D6C152}"/>
          </ac:spMkLst>
        </pc:spChg>
        <pc:spChg chg="add del mod">
          <ac:chgData name="hashizume_adrim@outlook.jp" userId="2df5839c6d7eb921" providerId="LiveId" clId="{59679E6D-B341-42EA-9801-A9AA8AC6291B}" dt="2022-07-22T10:19:37.377" v="167" actId="478"/>
          <ac:spMkLst>
            <pc:docMk/>
            <pc:sldMk cId="3149986652" sldId="262"/>
            <ac:spMk id="27" creationId="{9BBBD09D-D296-AFEA-20A5-36BEA932BE40}"/>
          </ac:spMkLst>
        </pc:spChg>
        <pc:spChg chg="add mod">
          <ac:chgData name="hashizume_adrim@outlook.jp" userId="2df5839c6d7eb921" providerId="LiveId" clId="{59679E6D-B341-42EA-9801-A9AA8AC6291B}" dt="2022-07-25T03:29:34.198" v="10476" actId="20577"/>
          <ac:spMkLst>
            <pc:docMk/>
            <pc:sldMk cId="3149986652" sldId="262"/>
            <ac:spMk id="28" creationId="{1951453E-06D9-1908-9753-7C2D9ECF20B5}"/>
          </ac:spMkLst>
        </pc:spChg>
        <pc:spChg chg="add mod">
          <ac:chgData name="hashizume_adrim@outlook.jp" userId="2df5839c6d7eb921" providerId="LiveId" clId="{59679E6D-B341-42EA-9801-A9AA8AC6291B}" dt="2022-07-25T03:38:15.209" v="10639" actId="1076"/>
          <ac:spMkLst>
            <pc:docMk/>
            <pc:sldMk cId="3149986652" sldId="262"/>
            <ac:spMk id="29" creationId="{3D33136D-B1CF-1039-0C61-5329F7FDEAD4}"/>
          </ac:spMkLst>
        </pc:spChg>
        <pc:spChg chg="add mod">
          <ac:chgData name="hashizume_adrim@outlook.jp" userId="2df5839c6d7eb921" providerId="LiveId" clId="{59679E6D-B341-42EA-9801-A9AA8AC6291B}" dt="2022-07-24T11:20:20.549" v="6210" actId="113"/>
          <ac:spMkLst>
            <pc:docMk/>
            <pc:sldMk cId="3149986652" sldId="262"/>
            <ac:spMk id="32" creationId="{63CC2C50-8BBB-9040-5E1A-32CC0FA89E6D}"/>
          </ac:spMkLst>
        </pc:spChg>
        <pc:picChg chg="del mod">
          <ac:chgData name="hashizume_adrim@outlook.jp" userId="2df5839c6d7eb921" providerId="LiveId" clId="{59679E6D-B341-42EA-9801-A9AA8AC6291B}" dt="2022-07-24T15:12:10.714" v="9608" actId="478"/>
          <ac:picMkLst>
            <pc:docMk/>
            <pc:sldMk cId="3149986652" sldId="262"/>
            <ac:picMk id="12" creationId="{0BFDCAA1-9AEC-43D0-6F5B-BF7A6C4939BE}"/>
          </ac:picMkLst>
        </pc:picChg>
        <pc:picChg chg="del mod">
          <ac:chgData name="hashizume_adrim@outlook.jp" userId="2df5839c6d7eb921" providerId="LiveId" clId="{59679E6D-B341-42EA-9801-A9AA8AC6291B}" dt="2022-07-22T10:53:15.084" v="984" actId="478"/>
          <ac:picMkLst>
            <pc:docMk/>
            <pc:sldMk cId="3149986652" sldId="262"/>
            <ac:picMk id="14" creationId="{7CB4226B-3D7A-C5E9-3EE2-168F9E509D60}"/>
          </ac:picMkLst>
        </pc:picChg>
        <pc:picChg chg="del mod">
          <ac:chgData name="hashizume_adrim@outlook.jp" userId="2df5839c6d7eb921" providerId="LiveId" clId="{59679E6D-B341-42EA-9801-A9AA8AC6291B}" dt="2022-07-24T15:12:08.933" v="9607" actId="478"/>
          <ac:picMkLst>
            <pc:docMk/>
            <pc:sldMk cId="3149986652" sldId="262"/>
            <ac:picMk id="25" creationId="{0880A68C-8A2B-5183-F2A0-E251EE1F6523}"/>
          </ac:picMkLst>
        </pc:picChg>
        <pc:picChg chg="add mod modCrop">
          <ac:chgData name="hashizume_adrim@outlook.jp" userId="2df5839c6d7eb921" providerId="LiveId" clId="{59679E6D-B341-42EA-9801-A9AA8AC6291B}" dt="2022-07-22T10:30:48.350" v="743" actId="1076"/>
          <ac:picMkLst>
            <pc:docMk/>
            <pc:sldMk cId="3149986652" sldId="262"/>
            <ac:picMk id="26" creationId="{3E9E508D-6D21-5E1D-C25A-87DA66CC1F23}"/>
          </ac:picMkLst>
        </pc:picChg>
        <pc:picChg chg="add mod">
          <ac:chgData name="hashizume_adrim@outlook.jp" userId="2df5839c6d7eb921" providerId="LiveId" clId="{59679E6D-B341-42EA-9801-A9AA8AC6291B}" dt="2022-07-22T10:31:47.695" v="763" actId="14100"/>
          <ac:picMkLst>
            <pc:docMk/>
            <pc:sldMk cId="3149986652" sldId="262"/>
            <ac:picMk id="27" creationId="{6CD296DA-C5A4-550E-A948-64426B7CEFFF}"/>
          </ac:picMkLst>
        </pc:picChg>
        <pc:cxnChg chg="add mod">
          <ac:chgData name="hashizume_adrim@outlook.jp" userId="2df5839c6d7eb921" providerId="LiveId" clId="{59679E6D-B341-42EA-9801-A9AA8AC6291B}" dt="2022-07-25T03:38:18.858" v="10640" actId="14100"/>
          <ac:cxnSpMkLst>
            <pc:docMk/>
            <pc:sldMk cId="3149986652" sldId="262"/>
            <ac:cxnSpMk id="12" creationId="{BAF0A817-8B4A-643B-DE4C-5388181ACE61}"/>
          </ac:cxnSpMkLst>
        </pc:cxnChg>
        <pc:cxnChg chg="del mod">
          <ac:chgData name="hashizume_adrim@outlook.jp" userId="2df5839c6d7eb921" providerId="LiveId" clId="{59679E6D-B341-42EA-9801-A9AA8AC6291B}" dt="2022-07-24T15:12:08.933" v="9607" actId="478"/>
          <ac:cxnSpMkLst>
            <pc:docMk/>
            <pc:sldMk cId="3149986652" sldId="262"/>
            <ac:cxnSpMk id="16" creationId="{4CC7FB02-CA0A-0AA5-BA68-0DBA91338A34}"/>
          </ac:cxnSpMkLst>
        </pc:cxnChg>
        <pc:cxnChg chg="del mod">
          <ac:chgData name="hashizume_adrim@outlook.jp" userId="2df5839c6d7eb921" providerId="LiveId" clId="{59679E6D-B341-42EA-9801-A9AA8AC6291B}" dt="2022-07-22T10:31:31.658" v="757" actId="478"/>
          <ac:cxnSpMkLst>
            <pc:docMk/>
            <pc:sldMk cId="3149986652" sldId="262"/>
            <ac:cxnSpMk id="20" creationId="{CF955F83-6C23-AE24-C325-02B2C9C86278}"/>
          </ac:cxnSpMkLst>
        </pc:cxnChg>
        <pc:cxnChg chg="del mod">
          <ac:chgData name="hashizume_adrim@outlook.jp" userId="2df5839c6d7eb921" providerId="LiveId" clId="{59679E6D-B341-42EA-9801-A9AA8AC6291B}" dt="2022-07-22T10:31:34.376" v="758" actId="478"/>
          <ac:cxnSpMkLst>
            <pc:docMk/>
            <pc:sldMk cId="3149986652" sldId="262"/>
            <ac:cxnSpMk id="22" creationId="{20760729-86FF-D896-D145-1D8C16FEBEFA}"/>
          </ac:cxnSpMkLst>
        </pc:cxnChg>
        <pc:cxnChg chg="del mod">
          <ac:chgData name="hashizume_adrim@outlook.jp" userId="2df5839c6d7eb921" providerId="LiveId" clId="{59679E6D-B341-42EA-9801-A9AA8AC6291B}" dt="2022-07-22T10:31:17.571" v="753" actId="478"/>
          <ac:cxnSpMkLst>
            <pc:docMk/>
            <pc:sldMk cId="3149986652" sldId="262"/>
            <ac:cxnSpMk id="24" creationId="{13306661-3482-2BBA-B379-35BDD24CA07D}"/>
          </ac:cxnSpMkLst>
        </pc:cxnChg>
        <pc:cxnChg chg="add del mod">
          <ac:chgData name="hashizume_adrim@outlook.jp" userId="2df5839c6d7eb921" providerId="LiveId" clId="{59679E6D-B341-42EA-9801-A9AA8AC6291B}" dt="2022-07-25T03:38:04.945" v="10635" actId="478"/>
          <ac:cxnSpMkLst>
            <pc:docMk/>
            <pc:sldMk cId="3149986652" sldId="262"/>
            <ac:cxnSpMk id="30" creationId="{1309961A-84B3-4313-3594-0D6F19DAD642}"/>
          </ac:cxnSpMkLst>
        </pc:cxnChg>
        <pc:cxnChg chg="add del mod">
          <ac:chgData name="hashizume_adrim@outlook.jp" userId="2df5839c6d7eb921" providerId="LiveId" clId="{59679E6D-B341-42EA-9801-A9AA8AC6291B}" dt="2022-07-25T03:36:03.710" v="10594" actId="478"/>
          <ac:cxnSpMkLst>
            <pc:docMk/>
            <pc:sldMk cId="3149986652" sldId="262"/>
            <ac:cxnSpMk id="31" creationId="{3FF8F372-B7A0-52A6-7474-A3020B0D11B6}"/>
          </ac:cxnSpMkLst>
        </pc:cxnChg>
      </pc:sldChg>
      <pc:sldChg chg="addSp delSp modSp mod ord">
        <pc:chgData name="hashizume_adrim@outlook.jp" userId="2df5839c6d7eb921" providerId="LiveId" clId="{59679E6D-B341-42EA-9801-A9AA8AC6291B}" dt="2022-07-25T03:22:09.173" v="10101" actId="20577"/>
        <pc:sldMkLst>
          <pc:docMk/>
          <pc:sldMk cId="220741931" sldId="263"/>
        </pc:sldMkLst>
        <pc:spChg chg="add del mod">
          <ac:chgData name="hashizume_adrim@outlook.jp" userId="2df5839c6d7eb921" providerId="LiveId" clId="{59679E6D-B341-42EA-9801-A9AA8AC6291B}" dt="2022-07-24T10:44:11.146" v="5525" actId="478"/>
          <ac:spMkLst>
            <pc:docMk/>
            <pc:sldMk cId="220741931" sldId="263"/>
            <ac:spMk id="11" creationId="{DDA64470-F4B7-ABAE-09F8-7E346045C5B0}"/>
          </ac:spMkLst>
        </pc:spChg>
        <pc:spChg chg="add del mod">
          <ac:chgData name="hashizume_adrim@outlook.jp" userId="2df5839c6d7eb921" providerId="LiveId" clId="{59679E6D-B341-42EA-9801-A9AA8AC6291B}" dt="2022-07-24T11:48:34.599" v="6677" actId="478"/>
          <ac:spMkLst>
            <pc:docMk/>
            <pc:sldMk cId="220741931" sldId="263"/>
            <ac:spMk id="12" creationId="{1D0E937D-F8A5-CE1B-C4AC-E0DE0052CAA1}"/>
          </ac:spMkLst>
        </pc:spChg>
        <pc:spChg chg="del">
          <ac:chgData name="hashizume_adrim@outlook.jp" userId="2df5839c6d7eb921" providerId="LiveId" clId="{59679E6D-B341-42EA-9801-A9AA8AC6291B}" dt="2022-07-22T11:05:53.424" v="1299" actId="478"/>
          <ac:spMkLst>
            <pc:docMk/>
            <pc:sldMk cId="220741931" sldId="263"/>
            <ac:spMk id="13" creationId="{3EDD905F-FC97-DDEB-7820-5353F99B0E7D}"/>
          </ac:spMkLst>
        </pc:spChg>
        <pc:spChg chg="add mod">
          <ac:chgData name="hashizume_adrim@outlook.jp" userId="2df5839c6d7eb921" providerId="LiveId" clId="{59679E6D-B341-42EA-9801-A9AA8AC6291B}" dt="2022-07-25T03:22:09.173" v="10101" actId="20577"/>
          <ac:spMkLst>
            <pc:docMk/>
            <pc:sldMk cId="220741931" sldId="263"/>
            <ac:spMk id="16" creationId="{35297801-63A6-20E1-6418-6E5EC1DB0B17}"/>
          </ac:spMkLst>
        </pc:spChg>
        <pc:spChg chg="del mod">
          <ac:chgData name="hashizume_adrim@outlook.jp" userId="2df5839c6d7eb921" providerId="LiveId" clId="{59679E6D-B341-42EA-9801-A9AA8AC6291B}" dt="2022-07-22T11:09:15.893" v="1350" actId="478"/>
          <ac:spMkLst>
            <pc:docMk/>
            <pc:sldMk cId="220741931" sldId="263"/>
            <ac:spMk id="19" creationId="{8B0731DD-0E61-475C-2B02-9F43A5BFE1A6}"/>
          </ac:spMkLst>
        </pc:spChg>
        <pc:spChg chg="add del mod">
          <ac:chgData name="hashizume_adrim@outlook.jp" userId="2df5839c6d7eb921" providerId="LiveId" clId="{59679E6D-B341-42EA-9801-A9AA8AC6291B}" dt="2022-07-24T10:38:40.204" v="5382" actId="478"/>
          <ac:spMkLst>
            <pc:docMk/>
            <pc:sldMk cId="220741931" sldId="263"/>
            <ac:spMk id="25" creationId="{F14BC2DB-9127-54FC-9C66-BC28BF4B1D46}"/>
          </ac:spMkLst>
        </pc:spChg>
        <pc:spChg chg="del mod">
          <ac:chgData name="hashizume_adrim@outlook.jp" userId="2df5839c6d7eb921" providerId="LiveId" clId="{59679E6D-B341-42EA-9801-A9AA8AC6291B}" dt="2022-07-22T11:09:27.667" v="1357" actId="478"/>
          <ac:spMkLst>
            <pc:docMk/>
            <pc:sldMk cId="220741931" sldId="263"/>
            <ac:spMk id="29" creationId="{2BF75BCB-8C66-B5FE-ED9B-7A5260239DA5}"/>
          </ac:spMkLst>
        </pc:spChg>
        <pc:spChg chg="del mod">
          <ac:chgData name="hashizume_adrim@outlook.jp" userId="2df5839c6d7eb921" providerId="LiveId" clId="{59679E6D-B341-42EA-9801-A9AA8AC6291B}" dt="2022-07-24T09:47:34.231" v="1668" actId="478"/>
          <ac:spMkLst>
            <pc:docMk/>
            <pc:sldMk cId="220741931" sldId="263"/>
            <ac:spMk id="30" creationId="{F714709E-A830-5910-7C98-883AB0F9A7B6}"/>
          </ac:spMkLst>
        </pc:spChg>
        <pc:spChg chg="del mod">
          <ac:chgData name="hashizume_adrim@outlook.jp" userId="2df5839c6d7eb921" providerId="LiveId" clId="{59679E6D-B341-42EA-9801-A9AA8AC6291B}" dt="2022-07-22T11:13:31.634" v="1559" actId="478"/>
          <ac:spMkLst>
            <pc:docMk/>
            <pc:sldMk cId="220741931" sldId="263"/>
            <ac:spMk id="33" creationId="{0AF0F335-8E64-5583-4D15-44E3FE047DE9}"/>
          </ac:spMkLst>
        </pc:spChg>
        <pc:spChg chg="del mod">
          <ac:chgData name="hashizume_adrim@outlook.jp" userId="2df5839c6d7eb921" providerId="LiveId" clId="{59679E6D-B341-42EA-9801-A9AA8AC6291B}" dt="2022-07-22T11:09:27.667" v="1357" actId="478"/>
          <ac:spMkLst>
            <pc:docMk/>
            <pc:sldMk cId="220741931" sldId="263"/>
            <ac:spMk id="34" creationId="{7A0ED5D0-839E-1808-E442-BD3D653C07F3}"/>
          </ac:spMkLst>
        </pc:spChg>
        <pc:spChg chg="del mod">
          <ac:chgData name="hashizume_adrim@outlook.jp" userId="2df5839c6d7eb921" providerId="LiveId" clId="{59679E6D-B341-42EA-9801-A9AA8AC6291B}" dt="2022-07-22T11:13:31.634" v="1559" actId="478"/>
          <ac:spMkLst>
            <pc:docMk/>
            <pc:sldMk cId="220741931" sldId="263"/>
            <ac:spMk id="38" creationId="{EF3AD78C-E410-753F-D3FA-6A7C4D72A6FA}"/>
          </ac:spMkLst>
        </pc:spChg>
        <pc:spChg chg="del mod">
          <ac:chgData name="hashizume_adrim@outlook.jp" userId="2df5839c6d7eb921" providerId="LiveId" clId="{59679E6D-B341-42EA-9801-A9AA8AC6291B}" dt="2022-07-24T09:47:15.302" v="1663" actId="478"/>
          <ac:spMkLst>
            <pc:docMk/>
            <pc:sldMk cId="220741931" sldId="263"/>
            <ac:spMk id="39" creationId="{C3F52D22-2587-87E3-173F-D9E82F94C4D0}"/>
          </ac:spMkLst>
        </pc:spChg>
        <pc:spChg chg="del mod">
          <ac:chgData name="hashizume_adrim@outlook.jp" userId="2df5839c6d7eb921" providerId="LiveId" clId="{59679E6D-B341-42EA-9801-A9AA8AC6291B}" dt="2022-07-24T10:38:44.606" v="5383" actId="478"/>
          <ac:spMkLst>
            <pc:docMk/>
            <pc:sldMk cId="220741931" sldId="263"/>
            <ac:spMk id="40" creationId="{49331C46-6DE0-6FA7-CDCB-EEC4EF896BF9}"/>
          </ac:spMkLst>
        </pc:spChg>
        <pc:spChg chg="del mod">
          <ac:chgData name="hashizume_adrim@outlook.jp" userId="2df5839c6d7eb921" providerId="LiveId" clId="{59679E6D-B341-42EA-9801-A9AA8AC6291B}" dt="2022-07-24T10:38:44.606" v="5383" actId="478"/>
          <ac:spMkLst>
            <pc:docMk/>
            <pc:sldMk cId="220741931" sldId="263"/>
            <ac:spMk id="42" creationId="{B6D70B43-7681-2A9F-A4DA-F3EEC8E1113E}"/>
          </ac:spMkLst>
        </pc:spChg>
        <pc:spChg chg="del mod">
          <ac:chgData name="hashizume_adrim@outlook.jp" userId="2df5839c6d7eb921" providerId="LiveId" clId="{59679E6D-B341-42EA-9801-A9AA8AC6291B}" dt="2022-07-24T10:45:09.250" v="5534" actId="478"/>
          <ac:spMkLst>
            <pc:docMk/>
            <pc:sldMk cId="220741931" sldId="263"/>
            <ac:spMk id="43" creationId="{3F020911-BD9B-1751-83BF-B7DAAEB3E89B}"/>
          </ac:spMkLst>
        </pc:spChg>
        <pc:spChg chg="add del mod">
          <ac:chgData name="hashizume_adrim@outlook.jp" userId="2df5839c6d7eb921" providerId="LiveId" clId="{59679E6D-B341-42EA-9801-A9AA8AC6291B}" dt="2022-07-24T10:38:40.204" v="5382" actId="478"/>
          <ac:spMkLst>
            <pc:docMk/>
            <pc:sldMk cId="220741931" sldId="263"/>
            <ac:spMk id="48" creationId="{85D50306-D081-3567-081A-87A9BB0C1466}"/>
          </ac:spMkLst>
        </pc:spChg>
        <pc:spChg chg="add del mod">
          <ac:chgData name="hashizume_adrim@outlook.jp" userId="2df5839c6d7eb921" providerId="LiveId" clId="{59679E6D-B341-42EA-9801-A9AA8AC6291B}" dt="2022-07-24T11:48:11.206" v="6674" actId="478"/>
          <ac:spMkLst>
            <pc:docMk/>
            <pc:sldMk cId="220741931" sldId="263"/>
            <ac:spMk id="50" creationId="{87C1AD3E-DC93-7811-58E3-452700007AF5}"/>
          </ac:spMkLst>
        </pc:spChg>
        <pc:spChg chg="add del mod">
          <ac:chgData name="hashizume_adrim@outlook.jp" userId="2df5839c6d7eb921" providerId="LiveId" clId="{59679E6D-B341-42EA-9801-A9AA8AC6291B}" dt="2022-07-24T10:33:51.868" v="5095" actId="478"/>
          <ac:spMkLst>
            <pc:docMk/>
            <pc:sldMk cId="220741931" sldId="263"/>
            <ac:spMk id="51" creationId="{A7B0E861-53AA-9DAB-C164-141D5D4A0FA4}"/>
          </ac:spMkLst>
        </pc:spChg>
        <pc:spChg chg="add del mod">
          <ac:chgData name="hashizume_adrim@outlook.jp" userId="2df5839c6d7eb921" providerId="LiveId" clId="{59679E6D-B341-42EA-9801-A9AA8AC6291B}" dt="2022-07-24T10:43:23.810" v="5507" actId="478"/>
          <ac:spMkLst>
            <pc:docMk/>
            <pc:sldMk cId="220741931" sldId="263"/>
            <ac:spMk id="55" creationId="{AA98B650-6C18-80B2-41DB-34F39F0E2FFD}"/>
          </ac:spMkLst>
        </pc:spChg>
        <pc:spChg chg="add del mod">
          <ac:chgData name="hashizume_adrim@outlook.jp" userId="2df5839c6d7eb921" providerId="LiveId" clId="{59679E6D-B341-42EA-9801-A9AA8AC6291B}" dt="2022-07-24T10:39:01.755" v="5486" actId="478"/>
          <ac:spMkLst>
            <pc:docMk/>
            <pc:sldMk cId="220741931" sldId="263"/>
            <ac:spMk id="56" creationId="{2D996B1A-73F0-17FC-6863-CE6EB6F4094A}"/>
          </ac:spMkLst>
        </pc:spChg>
        <pc:spChg chg="add del mod">
          <ac:chgData name="hashizume_adrim@outlook.jp" userId="2df5839c6d7eb921" providerId="LiveId" clId="{59679E6D-B341-42EA-9801-A9AA8AC6291B}" dt="2022-07-24T10:09:47.269" v="3874" actId="478"/>
          <ac:spMkLst>
            <pc:docMk/>
            <pc:sldMk cId="220741931" sldId="263"/>
            <ac:spMk id="58" creationId="{DEE1F62E-4368-0630-3295-A1ABE3259BC6}"/>
          </ac:spMkLst>
        </pc:spChg>
        <pc:spChg chg="del mod">
          <ac:chgData name="hashizume_adrim@outlook.jp" userId="2df5839c6d7eb921" providerId="LiveId" clId="{59679E6D-B341-42EA-9801-A9AA8AC6291B}" dt="2022-07-24T10:38:44.606" v="5383" actId="478"/>
          <ac:spMkLst>
            <pc:docMk/>
            <pc:sldMk cId="220741931" sldId="263"/>
            <ac:spMk id="59" creationId="{105EBF24-F924-635C-789B-9F0176542780}"/>
          </ac:spMkLst>
        </pc:spChg>
        <pc:spChg chg="add del mod">
          <ac:chgData name="hashizume_adrim@outlook.jp" userId="2df5839c6d7eb921" providerId="LiveId" clId="{59679E6D-B341-42EA-9801-A9AA8AC6291B}" dt="2022-07-24T10:38:40.204" v="5382" actId="478"/>
          <ac:spMkLst>
            <pc:docMk/>
            <pc:sldMk cId="220741931" sldId="263"/>
            <ac:spMk id="60" creationId="{FE9FEED3-77D0-EF02-9453-440A89FCBC50}"/>
          </ac:spMkLst>
        </pc:spChg>
        <pc:spChg chg="del mod">
          <ac:chgData name="hashizume_adrim@outlook.jp" userId="2df5839c6d7eb921" providerId="LiveId" clId="{59679E6D-B341-42EA-9801-A9AA8AC6291B}" dt="2022-07-24T09:54:44.545" v="2391" actId="478"/>
          <ac:spMkLst>
            <pc:docMk/>
            <pc:sldMk cId="220741931" sldId="263"/>
            <ac:spMk id="71" creationId="{541E5A2E-4B13-1DE0-BAB8-02218EB4B83B}"/>
          </ac:spMkLst>
        </pc:spChg>
        <pc:spChg chg="add del mod">
          <ac:chgData name="hashizume_adrim@outlook.jp" userId="2df5839c6d7eb921" providerId="LiveId" clId="{59679E6D-B341-42EA-9801-A9AA8AC6291B}" dt="2022-07-24T10:08:44.250" v="3862" actId="478"/>
          <ac:spMkLst>
            <pc:docMk/>
            <pc:sldMk cId="220741931" sldId="263"/>
            <ac:spMk id="72" creationId="{AAE7FC48-0C94-B073-B02E-51132B0AEFCE}"/>
          </ac:spMkLst>
        </pc:spChg>
        <pc:spChg chg="del mod">
          <ac:chgData name="hashizume_adrim@outlook.jp" userId="2df5839c6d7eb921" providerId="LiveId" clId="{59679E6D-B341-42EA-9801-A9AA8AC6291B}" dt="2022-07-24T10:38:40.204" v="5382" actId="478"/>
          <ac:spMkLst>
            <pc:docMk/>
            <pc:sldMk cId="220741931" sldId="263"/>
            <ac:spMk id="74" creationId="{8B1B3FFA-B897-CD44-B402-124BAE212C59}"/>
          </ac:spMkLst>
        </pc:spChg>
        <pc:picChg chg="add mod modCrop">
          <ac:chgData name="hashizume_adrim@outlook.jp" userId="2df5839c6d7eb921" providerId="LiveId" clId="{59679E6D-B341-42EA-9801-A9AA8AC6291B}" dt="2022-07-24T10:43:32.942" v="5513" actId="1035"/>
          <ac:picMkLst>
            <pc:docMk/>
            <pc:sldMk cId="220741931" sldId="263"/>
            <ac:picMk id="6" creationId="{9D390841-C29D-868C-DC87-FE4AD369AB1A}"/>
          </ac:picMkLst>
        </pc:picChg>
        <pc:picChg chg="del">
          <ac:chgData name="hashizume_adrim@outlook.jp" userId="2df5839c6d7eb921" providerId="LiveId" clId="{59679E6D-B341-42EA-9801-A9AA8AC6291B}" dt="2022-07-22T11:05:53.424" v="1299" actId="478"/>
          <ac:picMkLst>
            <pc:docMk/>
            <pc:sldMk cId="220741931" sldId="263"/>
            <ac:picMk id="12" creationId="{B7CF61F4-DF3E-D9DF-298E-304DAFB57E87}"/>
          </ac:picMkLst>
        </pc:picChg>
        <pc:picChg chg="del">
          <ac:chgData name="hashizume_adrim@outlook.jp" userId="2df5839c6d7eb921" providerId="LiveId" clId="{59679E6D-B341-42EA-9801-A9AA8AC6291B}" dt="2022-07-22T11:05:53.424" v="1299" actId="478"/>
          <ac:picMkLst>
            <pc:docMk/>
            <pc:sldMk cId="220741931" sldId="263"/>
            <ac:picMk id="15" creationId="{DFBE28CB-A310-1426-E6AC-02591A0959BE}"/>
          </ac:picMkLst>
        </pc:picChg>
        <pc:picChg chg="del">
          <ac:chgData name="hashizume_adrim@outlook.jp" userId="2df5839c6d7eb921" providerId="LiveId" clId="{59679E6D-B341-42EA-9801-A9AA8AC6291B}" dt="2022-07-22T11:05:53.424" v="1299" actId="478"/>
          <ac:picMkLst>
            <pc:docMk/>
            <pc:sldMk cId="220741931" sldId="263"/>
            <ac:picMk id="22" creationId="{01A2F761-6597-D59B-4859-86F9B8F51E28}"/>
          </ac:picMkLst>
        </pc:picChg>
        <pc:picChg chg="del">
          <ac:chgData name="hashizume_adrim@outlook.jp" userId="2df5839c6d7eb921" providerId="LiveId" clId="{59679E6D-B341-42EA-9801-A9AA8AC6291B}" dt="2022-07-22T11:05:53.424" v="1299" actId="478"/>
          <ac:picMkLst>
            <pc:docMk/>
            <pc:sldMk cId="220741931" sldId="263"/>
            <ac:picMk id="24" creationId="{67BB3E7B-DDA5-AAB7-A025-C4C085A300EA}"/>
          </ac:picMkLst>
        </pc:picChg>
        <pc:picChg chg="add del mod ord modCrop">
          <ac:chgData name="hashizume_adrim@outlook.jp" userId="2df5839c6d7eb921" providerId="LiveId" clId="{59679E6D-B341-42EA-9801-A9AA8AC6291B}" dt="2022-07-24T10:38:40.204" v="5382" actId="478"/>
          <ac:picMkLst>
            <pc:docMk/>
            <pc:sldMk cId="220741931" sldId="263"/>
            <ac:picMk id="44" creationId="{A3BE9EA7-AC00-0752-AC92-35E3393535CC}"/>
          </ac:picMkLst>
        </pc:picChg>
        <pc:cxnChg chg="add del mod">
          <ac:chgData name="hashizume_adrim@outlook.jp" userId="2df5839c6d7eb921" providerId="LiveId" clId="{59679E6D-B341-42EA-9801-A9AA8AC6291B}" dt="2022-07-24T10:45:14.299" v="5536" actId="478"/>
          <ac:cxnSpMkLst>
            <pc:docMk/>
            <pc:sldMk cId="220741931" sldId="263"/>
            <ac:cxnSpMk id="8" creationId="{8371679F-8588-2F05-6E64-469BDA949A2B}"/>
          </ac:cxnSpMkLst>
        </pc:cxnChg>
        <pc:cxnChg chg="add mod">
          <ac:chgData name="hashizume_adrim@outlook.jp" userId="2df5839c6d7eb921" providerId="LiveId" clId="{59679E6D-B341-42EA-9801-A9AA8AC6291B}" dt="2022-07-24T11:48:39.188" v="6679" actId="14100"/>
          <ac:cxnSpMkLst>
            <pc:docMk/>
            <pc:sldMk cId="220741931" sldId="263"/>
            <ac:cxnSpMk id="13" creationId="{A301452C-35BB-E1C2-D63D-3666E122FFF9}"/>
          </ac:cxnSpMkLst>
        </pc:cxnChg>
        <pc:cxnChg chg="del">
          <ac:chgData name="hashizume_adrim@outlook.jp" userId="2df5839c6d7eb921" providerId="LiveId" clId="{59679E6D-B341-42EA-9801-A9AA8AC6291B}" dt="2022-07-22T11:05:53.424" v="1299" actId="478"/>
          <ac:cxnSpMkLst>
            <pc:docMk/>
            <pc:sldMk cId="220741931" sldId="263"/>
            <ac:cxnSpMk id="16" creationId="{884EF636-A529-193A-DB33-9B5A5BF5998A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20" creationId="{E1A57DAD-4B78-AD77-1F77-2CA531174F83}"/>
          </ac:cxnSpMkLst>
        </pc:cxnChg>
        <pc:cxnChg chg="del mod">
          <ac:chgData name="hashizume_adrim@outlook.jp" userId="2df5839c6d7eb921" providerId="LiveId" clId="{59679E6D-B341-42EA-9801-A9AA8AC6291B}" dt="2022-07-22T11:09:14.156" v="1349" actId="478"/>
          <ac:cxnSpMkLst>
            <pc:docMk/>
            <pc:sldMk cId="220741931" sldId="263"/>
            <ac:cxnSpMk id="26" creationId="{537CC0D2-DC5F-0743-52C7-82B49FA2C0C0}"/>
          </ac:cxnSpMkLst>
        </pc:cxnChg>
        <pc:cxnChg chg="del mod">
          <ac:chgData name="hashizume_adrim@outlook.jp" userId="2df5839c6d7eb921" providerId="LiveId" clId="{59679E6D-B341-42EA-9801-A9AA8AC6291B}" dt="2022-07-22T11:09:27.667" v="1357" actId="478"/>
          <ac:cxnSpMkLst>
            <pc:docMk/>
            <pc:sldMk cId="220741931" sldId="263"/>
            <ac:cxnSpMk id="27" creationId="{5E398E66-8362-5448-CEC7-039E3AEBB226}"/>
          </ac:cxnSpMkLst>
        </pc:cxnChg>
        <pc:cxnChg chg="add del mod ord">
          <ac:chgData name="hashizume_adrim@outlook.jp" userId="2df5839c6d7eb921" providerId="LiveId" clId="{59679E6D-B341-42EA-9801-A9AA8AC6291B}" dt="2022-07-24T10:45:12.033" v="5535" actId="478"/>
          <ac:cxnSpMkLst>
            <pc:docMk/>
            <pc:sldMk cId="220741931" sldId="263"/>
            <ac:cxnSpMk id="28" creationId="{4C0687F5-140C-8FBD-9E4D-538C97C6B668}"/>
          </ac:cxnSpMkLst>
        </pc:cxnChg>
        <pc:cxnChg chg="add del mod">
          <ac:chgData name="hashizume_adrim@outlook.jp" userId="2df5839c6d7eb921" providerId="LiveId" clId="{59679E6D-B341-42EA-9801-A9AA8AC6291B}" dt="2022-07-24T10:38:40.204" v="5382" actId="478"/>
          <ac:cxnSpMkLst>
            <pc:docMk/>
            <pc:sldMk cId="220741931" sldId="263"/>
            <ac:cxnSpMk id="29" creationId="{1D627CFC-768D-E0CD-EA8C-D414F118943F}"/>
          </ac:cxnSpMkLst>
        </pc:cxnChg>
        <pc:cxnChg chg="del mod">
          <ac:chgData name="hashizume_adrim@outlook.jp" userId="2df5839c6d7eb921" providerId="LiveId" clId="{59679E6D-B341-42EA-9801-A9AA8AC6291B}" dt="2022-07-22T11:09:27.667" v="1357" actId="478"/>
          <ac:cxnSpMkLst>
            <pc:docMk/>
            <pc:sldMk cId="220741931" sldId="263"/>
            <ac:cxnSpMk id="31" creationId="{50417386-3AA2-BA02-0538-75AA77B25E8D}"/>
          </ac:cxnSpMkLst>
        </pc:cxnChg>
        <pc:cxnChg chg="del mod">
          <ac:chgData name="hashizume_adrim@outlook.jp" userId="2df5839c6d7eb921" providerId="LiveId" clId="{59679E6D-B341-42EA-9801-A9AA8AC6291B}" dt="2022-07-22T11:13:31.634" v="1559" actId="478"/>
          <ac:cxnSpMkLst>
            <pc:docMk/>
            <pc:sldMk cId="220741931" sldId="263"/>
            <ac:cxnSpMk id="32" creationId="{631E55A6-F16C-A58F-1E73-BB9EEEAB3F78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35" creationId="{CA456D74-92A9-C042-E7F7-F60D943E1543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36" creationId="{7B4A0AE3-B662-9127-1ADE-C9952E5485E9}"/>
          </ac:cxnSpMkLst>
        </pc:cxnChg>
        <pc:cxnChg chg="add del mod">
          <ac:chgData name="hashizume_adrim@outlook.jp" userId="2df5839c6d7eb921" providerId="LiveId" clId="{59679E6D-B341-42EA-9801-A9AA8AC6291B}" dt="2022-07-24T10:38:40.204" v="5382" actId="478"/>
          <ac:cxnSpMkLst>
            <pc:docMk/>
            <pc:sldMk cId="220741931" sldId="263"/>
            <ac:cxnSpMk id="37" creationId="{531528DC-F283-ADFC-D43C-E33EC2389CB8}"/>
          </ac:cxnSpMkLst>
        </pc:cxnChg>
        <pc:cxnChg chg="del mod">
          <ac:chgData name="hashizume_adrim@outlook.jp" userId="2df5839c6d7eb921" providerId="LiveId" clId="{59679E6D-B341-42EA-9801-A9AA8AC6291B}" dt="2022-07-22T11:13:31.634" v="1559" actId="478"/>
          <ac:cxnSpMkLst>
            <pc:docMk/>
            <pc:sldMk cId="220741931" sldId="263"/>
            <ac:cxnSpMk id="37" creationId="{DD655510-8DE0-CB7D-04D4-028159C52E83}"/>
          </ac:cxnSpMkLst>
        </pc:cxnChg>
        <pc:cxnChg chg="add del mod">
          <ac:chgData name="hashizume_adrim@outlook.jp" userId="2df5839c6d7eb921" providerId="LiveId" clId="{59679E6D-B341-42EA-9801-A9AA8AC6291B}" dt="2022-07-24T10:38:40.204" v="5382" actId="478"/>
          <ac:cxnSpMkLst>
            <pc:docMk/>
            <pc:sldMk cId="220741931" sldId="263"/>
            <ac:cxnSpMk id="38" creationId="{42A83C57-AD54-15E9-4BAF-C4518E64D465}"/>
          </ac:cxnSpMkLst>
        </pc:cxnChg>
        <pc:cxnChg chg="del mod">
          <ac:chgData name="hashizume_adrim@outlook.jp" userId="2df5839c6d7eb921" providerId="LiveId" clId="{59679E6D-B341-42EA-9801-A9AA8AC6291B}" dt="2022-07-24T10:39:09.238" v="5487" actId="478"/>
          <ac:cxnSpMkLst>
            <pc:docMk/>
            <pc:sldMk cId="220741931" sldId="263"/>
            <ac:cxnSpMk id="41" creationId="{EA42D08D-CA08-597F-CC7A-903B5ED23FE7}"/>
          </ac:cxnSpMkLst>
        </pc:cxnChg>
        <pc:cxnChg chg="add del mod">
          <ac:chgData name="hashizume_adrim@outlook.jp" userId="2df5839c6d7eb921" providerId="LiveId" clId="{59679E6D-B341-42EA-9801-A9AA8AC6291B}" dt="2022-07-22T11:10:04.036" v="1364" actId="478"/>
          <ac:cxnSpMkLst>
            <pc:docMk/>
            <pc:sldMk cId="220741931" sldId="263"/>
            <ac:cxnSpMk id="45" creationId="{EFC252BD-213A-55D4-DB3B-BD97CA6A5B0B}"/>
          </ac:cxnSpMkLst>
        </pc:cxnChg>
        <pc:cxnChg chg="add del mod">
          <ac:chgData name="hashizume_adrim@outlook.jp" userId="2df5839c6d7eb921" providerId="LiveId" clId="{59679E6D-B341-42EA-9801-A9AA8AC6291B}" dt="2022-07-24T10:38:40.204" v="5382" actId="478"/>
          <ac:cxnSpMkLst>
            <pc:docMk/>
            <pc:sldMk cId="220741931" sldId="263"/>
            <ac:cxnSpMk id="46" creationId="{75BA73C6-CD8A-4302-F2F3-16B50EBB88F6}"/>
          </ac:cxnSpMkLst>
        </pc:cxnChg>
        <pc:cxnChg chg="add del mod">
          <ac:chgData name="hashizume_adrim@outlook.jp" userId="2df5839c6d7eb921" providerId="LiveId" clId="{59679E6D-B341-42EA-9801-A9AA8AC6291B}" dt="2022-07-24T10:38:40.204" v="5382" actId="478"/>
          <ac:cxnSpMkLst>
            <pc:docMk/>
            <pc:sldMk cId="220741931" sldId="263"/>
            <ac:cxnSpMk id="47" creationId="{706662A9-2104-CBE4-2CD6-82B347D54517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49" creationId="{B51FEE81-3BF4-2AA6-0C32-416191463892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52" creationId="{7047E198-E761-C4E7-15BF-70848AFEF7E0}"/>
          </ac:cxnSpMkLst>
        </pc:cxnChg>
        <pc:cxnChg chg="add del mod">
          <ac:chgData name="hashizume_adrim@outlook.jp" userId="2df5839c6d7eb921" providerId="LiveId" clId="{59679E6D-B341-42EA-9801-A9AA8AC6291B}" dt="2022-07-24T10:38:44.606" v="5383" actId="478"/>
          <ac:cxnSpMkLst>
            <pc:docMk/>
            <pc:sldMk cId="220741931" sldId="263"/>
            <ac:cxnSpMk id="53" creationId="{B6569CC1-EFAC-3D67-26A6-3F1F104094BA}"/>
          </ac:cxnSpMkLst>
        </pc:cxnChg>
        <pc:cxnChg chg="add del mod">
          <ac:chgData name="hashizume_adrim@outlook.jp" userId="2df5839c6d7eb921" providerId="LiveId" clId="{59679E6D-B341-42EA-9801-A9AA8AC6291B}" dt="2022-07-24T10:38:40.204" v="5382" actId="478"/>
          <ac:cxnSpMkLst>
            <pc:docMk/>
            <pc:sldMk cId="220741931" sldId="263"/>
            <ac:cxnSpMk id="54" creationId="{D8B33A32-93A7-054A-5DE1-558691B8EA9D}"/>
          </ac:cxnSpMkLst>
        </pc:cxnChg>
        <pc:cxnChg chg="add del mod">
          <ac:chgData name="hashizume_adrim@outlook.jp" userId="2df5839c6d7eb921" providerId="LiveId" clId="{59679E6D-B341-42EA-9801-A9AA8AC6291B}" dt="2022-07-24T10:38:44.606" v="5383" actId="478"/>
          <ac:cxnSpMkLst>
            <pc:docMk/>
            <pc:sldMk cId="220741931" sldId="263"/>
            <ac:cxnSpMk id="57" creationId="{AEE2998D-6B87-4A71-A69A-3025E0F7BA21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61" creationId="{038321C4-6302-5EA3-3CDE-C5A49921F83C}"/>
          </ac:cxnSpMkLst>
        </pc:cxnChg>
        <pc:cxnChg chg="add del mod">
          <ac:chgData name="hashizume_adrim@outlook.jp" userId="2df5839c6d7eb921" providerId="LiveId" clId="{59679E6D-B341-42EA-9801-A9AA8AC6291B}" dt="2022-07-24T10:38:40.204" v="5382" actId="478"/>
          <ac:cxnSpMkLst>
            <pc:docMk/>
            <pc:sldMk cId="220741931" sldId="263"/>
            <ac:cxnSpMk id="62" creationId="{896D99A3-0FED-9628-A87C-C8C5F70C4D34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65" creationId="{2EF6CD17-5C75-2F43-4B5A-C28091AFF9E4}"/>
          </ac:cxnSpMkLst>
        </pc:cxnChg>
        <pc:cxnChg chg="del mod">
          <ac:chgData name="hashizume_adrim@outlook.jp" userId="2df5839c6d7eb921" providerId="LiveId" clId="{59679E6D-B341-42EA-9801-A9AA8AC6291B}" dt="2022-07-24T07:30:54.383" v="1644" actId="478"/>
          <ac:cxnSpMkLst>
            <pc:docMk/>
            <pc:sldMk cId="220741931" sldId="263"/>
            <ac:cxnSpMk id="67" creationId="{F4CC2792-5640-1ECA-CF9B-1FB203084D0C}"/>
          </ac:cxnSpMkLst>
        </pc:cxnChg>
      </pc:sldChg>
      <pc:sldChg chg="modSp del mod ord">
        <pc:chgData name="hashizume_adrim@outlook.jp" userId="2df5839c6d7eb921" providerId="LiveId" clId="{59679E6D-B341-42EA-9801-A9AA8AC6291B}" dt="2022-07-24T11:18:20.041" v="6101" actId="47"/>
        <pc:sldMkLst>
          <pc:docMk/>
          <pc:sldMk cId="337154425" sldId="264"/>
        </pc:sldMkLst>
        <pc:spChg chg="mod">
          <ac:chgData name="hashizume_adrim@outlook.jp" userId="2df5839c6d7eb921" providerId="LiveId" clId="{59679E6D-B341-42EA-9801-A9AA8AC6291B}" dt="2022-07-24T11:02:06.130" v="5989" actId="1076"/>
          <ac:spMkLst>
            <pc:docMk/>
            <pc:sldMk cId="337154425" sldId="264"/>
            <ac:spMk id="17" creationId="{EC39E978-D2E2-333F-C740-CDE0C164132D}"/>
          </ac:spMkLst>
        </pc:spChg>
      </pc:sldChg>
      <pc:sldChg chg="del ord">
        <pc:chgData name="hashizume_adrim@outlook.jp" userId="2df5839c6d7eb921" providerId="LiveId" clId="{59679E6D-B341-42EA-9801-A9AA8AC6291B}" dt="2022-07-24T11:18:21.493" v="6102" actId="47"/>
        <pc:sldMkLst>
          <pc:docMk/>
          <pc:sldMk cId="732419669" sldId="265"/>
        </pc:sldMkLst>
      </pc:sldChg>
      <pc:sldChg chg="del">
        <pc:chgData name="hashizume_adrim@outlook.jp" userId="2df5839c6d7eb921" providerId="LiveId" clId="{59679E6D-B341-42EA-9801-A9AA8AC6291B}" dt="2022-07-24T11:18:01.757" v="6100" actId="47"/>
        <pc:sldMkLst>
          <pc:docMk/>
          <pc:sldMk cId="1826589319" sldId="266"/>
        </pc:sldMkLst>
      </pc:sldChg>
      <pc:sldChg chg="del">
        <pc:chgData name="hashizume_adrim@outlook.jp" userId="2df5839c6d7eb921" providerId="LiveId" clId="{59679E6D-B341-42EA-9801-A9AA8AC6291B}" dt="2022-07-24T11:17:59.713" v="6099" actId="47"/>
        <pc:sldMkLst>
          <pc:docMk/>
          <pc:sldMk cId="286724329" sldId="267"/>
        </pc:sldMkLst>
      </pc:sldChg>
      <pc:sldChg chg="addSp delSp modSp mod ord">
        <pc:chgData name="hashizume_adrim@outlook.jp" userId="2df5839c6d7eb921" providerId="LiveId" clId="{59679E6D-B341-42EA-9801-A9AA8AC6291B}" dt="2022-07-25T03:28:42.192" v="10414" actId="207"/>
        <pc:sldMkLst>
          <pc:docMk/>
          <pc:sldMk cId="2087971376" sldId="268"/>
        </pc:sldMkLst>
        <pc:spChg chg="del">
          <ac:chgData name="hashizume_adrim@outlook.jp" userId="2df5839c6d7eb921" providerId="LiveId" clId="{59679E6D-B341-42EA-9801-A9AA8AC6291B}" dt="2022-07-22T10:53:32.512" v="986" actId="478"/>
          <ac:spMkLst>
            <pc:docMk/>
            <pc:sldMk cId="2087971376" sldId="268"/>
            <ac:spMk id="11" creationId="{6EFA063B-8276-0491-3D45-F002E52BD8B8}"/>
          </ac:spMkLst>
        </pc:spChg>
        <pc:spChg chg="del">
          <ac:chgData name="hashizume_adrim@outlook.jp" userId="2df5839c6d7eb921" providerId="LiveId" clId="{59679E6D-B341-42EA-9801-A9AA8AC6291B}" dt="2022-07-22T10:53:32.512" v="986" actId="478"/>
          <ac:spMkLst>
            <pc:docMk/>
            <pc:sldMk cId="2087971376" sldId="268"/>
            <ac:spMk id="16" creationId="{B4FA93D8-CDC9-1197-AD45-EBE310F4584A}"/>
          </ac:spMkLst>
        </pc:spChg>
        <pc:spChg chg="add mod">
          <ac:chgData name="hashizume_adrim@outlook.jp" userId="2df5839c6d7eb921" providerId="LiveId" clId="{59679E6D-B341-42EA-9801-A9AA8AC6291B}" dt="2022-07-25T03:28:42.192" v="10414" actId="207"/>
          <ac:spMkLst>
            <pc:docMk/>
            <pc:sldMk cId="2087971376" sldId="268"/>
            <ac:spMk id="20" creationId="{175E95FA-8509-A880-A13A-1B61B8CDB8A9}"/>
          </ac:spMkLst>
        </pc:spChg>
        <pc:spChg chg="del">
          <ac:chgData name="hashizume_adrim@outlook.jp" userId="2df5839c6d7eb921" providerId="LiveId" clId="{59679E6D-B341-42EA-9801-A9AA8AC6291B}" dt="2022-07-22T10:53:32.512" v="986" actId="478"/>
          <ac:spMkLst>
            <pc:docMk/>
            <pc:sldMk cId="2087971376" sldId="268"/>
            <ac:spMk id="22" creationId="{A27473EF-D268-B914-B4C6-65080676876A}"/>
          </ac:spMkLst>
        </pc:spChg>
        <pc:spChg chg="del">
          <ac:chgData name="hashizume_adrim@outlook.jp" userId="2df5839c6d7eb921" providerId="LiveId" clId="{59679E6D-B341-42EA-9801-A9AA8AC6291B}" dt="2022-07-22T10:53:32.512" v="986" actId="478"/>
          <ac:spMkLst>
            <pc:docMk/>
            <pc:sldMk cId="2087971376" sldId="268"/>
            <ac:spMk id="23" creationId="{993910A8-3311-E233-2526-063E7494FFBF}"/>
          </ac:spMkLst>
        </pc:spChg>
        <pc:spChg chg="add del mod">
          <ac:chgData name="hashizume_adrim@outlook.jp" userId="2df5839c6d7eb921" providerId="LiveId" clId="{59679E6D-B341-42EA-9801-A9AA8AC6291B}" dt="2022-07-25T03:26:03.342" v="10193" actId="478"/>
          <ac:spMkLst>
            <pc:docMk/>
            <pc:sldMk cId="2087971376" sldId="268"/>
            <ac:spMk id="34" creationId="{BA014B8C-7767-4515-D40B-0AF805BD1226}"/>
          </ac:spMkLst>
        </pc:spChg>
        <pc:spChg chg="add del mod">
          <ac:chgData name="hashizume_adrim@outlook.jp" userId="2df5839c6d7eb921" providerId="LiveId" clId="{59679E6D-B341-42EA-9801-A9AA8AC6291B}" dt="2022-07-25T03:26:03.342" v="10193" actId="478"/>
          <ac:spMkLst>
            <pc:docMk/>
            <pc:sldMk cId="2087971376" sldId="268"/>
            <ac:spMk id="36" creationId="{7DA8241A-5238-10CA-0DB1-14D26AF55CC0}"/>
          </ac:spMkLst>
        </pc:spChg>
        <pc:spChg chg="add del mod">
          <ac:chgData name="hashizume_adrim@outlook.jp" userId="2df5839c6d7eb921" providerId="LiveId" clId="{59679E6D-B341-42EA-9801-A9AA8AC6291B}" dt="2022-07-25T03:26:03.342" v="10193" actId="478"/>
          <ac:spMkLst>
            <pc:docMk/>
            <pc:sldMk cId="2087971376" sldId="268"/>
            <ac:spMk id="37" creationId="{A16202AF-CF3A-1D3A-55CC-7F6952D6112D}"/>
          </ac:spMkLst>
        </pc:spChg>
        <pc:spChg chg="add del mod">
          <ac:chgData name="hashizume_adrim@outlook.jp" userId="2df5839c6d7eb921" providerId="LiveId" clId="{59679E6D-B341-42EA-9801-A9AA8AC6291B}" dt="2022-07-25T03:26:03.342" v="10193" actId="478"/>
          <ac:spMkLst>
            <pc:docMk/>
            <pc:sldMk cId="2087971376" sldId="268"/>
            <ac:spMk id="38" creationId="{14D1E6BE-31F9-92B0-B0A0-0A11A1E63DB3}"/>
          </ac:spMkLst>
        </pc:spChg>
        <pc:picChg chg="add del mod">
          <ac:chgData name="hashizume_adrim@outlook.jp" userId="2df5839c6d7eb921" providerId="LiveId" clId="{59679E6D-B341-42EA-9801-A9AA8AC6291B}" dt="2022-07-22T10:57:40.167" v="1197" actId="478"/>
          <ac:picMkLst>
            <pc:docMk/>
            <pc:sldMk cId="2087971376" sldId="268"/>
            <ac:picMk id="5" creationId="{136260F9-7AF7-3A6C-122C-B5E168A7A3D7}"/>
          </ac:picMkLst>
        </pc:picChg>
        <pc:picChg chg="add mod ord">
          <ac:chgData name="hashizume_adrim@outlook.jp" userId="2df5839c6d7eb921" providerId="LiveId" clId="{59679E6D-B341-42EA-9801-A9AA8AC6291B}" dt="2022-07-22T10:58:06.250" v="1209" actId="1036"/>
          <ac:picMkLst>
            <pc:docMk/>
            <pc:sldMk cId="2087971376" sldId="268"/>
            <ac:picMk id="7" creationId="{E082AA9D-F89B-7DF7-E335-7295C2E51A76}"/>
          </ac:picMkLst>
        </pc:picChg>
        <pc:picChg chg="add del mod modCrop">
          <ac:chgData name="hashizume_adrim@outlook.jp" userId="2df5839c6d7eb921" providerId="LiveId" clId="{59679E6D-B341-42EA-9801-A9AA8AC6291B}" dt="2022-07-22T10:53:28.221" v="985" actId="478"/>
          <ac:picMkLst>
            <pc:docMk/>
            <pc:sldMk cId="2087971376" sldId="268"/>
            <ac:picMk id="18" creationId="{2D11518A-2CB9-6CD4-0D93-B87F78025556}"/>
          </ac:picMkLst>
        </pc:picChg>
        <pc:picChg chg="add mod modCrop">
          <ac:chgData name="hashizume_adrim@outlook.jp" userId="2df5839c6d7eb921" providerId="LiveId" clId="{59679E6D-B341-42EA-9801-A9AA8AC6291B}" dt="2022-07-22T10:55:50.869" v="1039" actId="1076"/>
          <ac:picMkLst>
            <pc:docMk/>
            <pc:sldMk cId="2087971376" sldId="268"/>
            <ac:picMk id="19" creationId="{6ED61635-9C2A-4674-85D1-7DB92B33B195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21" creationId="{81F11594-81D7-2299-683B-906EB65D2EEC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25" creationId="{FD8E2341-886D-8D2F-0653-F90DF9BE20EA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26" creationId="{1E5ABC7B-7CC8-7775-CB06-2EE4D64F258D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27" creationId="{604AEBCA-730E-B75B-83BD-57C1F2A2C477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28" creationId="{A0F0435F-9B2B-F59A-C4BE-E755B3243AA1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29" creationId="{B9F6DCD5-211F-91CB-95C3-5576D184AF88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30" creationId="{A5AC5DB5-506D-867B-0BED-A386109C9600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31" creationId="{4A91C5C1-C1E3-161C-B06A-C7945598B099}"/>
          </ac:picMkLst>
        </pc:picChg>
        <pc:picChg chg="del">
          <ac:chgData name="hashizume_adrim@outlook.jp" userId="2df5839c6d7eb921" providerId="LiveId" clId="{59679E6D-B341-42EA-9801-A9AA8AC6291B}" dt="2022-07-22T10:53:32.512" v="986" actId="478"/>
          <ac:picMkLst>
            <pc:docMk/>
            <pc:sldMk cId="2087971376" sldId="268"/>
            <ac:picMk id="32" creationId="{964BDA29-A233-9373-66CB-16E5DE116714}"/>
          </ac:picMkLst>
        </pc:picChg>
        <pc:cxnChg chg="del">
          <ac:chgData name="hashizume_adrim@outlook.jp" userId="2df5839c6d7eb921" providerId="LiveId" clId="{59679E6D-B341-42EA-9801-A9AA8AC6291B}" dt="2022-07-22T10:53:32.512" v="986" actId="478"/>
          <ac:cxnSpMkLst>
            <pc:docMk/>
            <pc:sldMk cId="2087971376" sldId="268"/>
            <ac:cxnSpMk id="17" creationId="{E0D73A24-1A63-D5BA-3ABE-F9953347032C}"/>
          </ac:cxnSpMkLst>
        </pc:cxnChg>
        <pc:cxnChg chg="del">
          <ac:chgData name="hashizume_adrim@outlook.jp" userId="2df5839c6d7eb921" providerId="LiveId" clId="{59679E6D-B341-42EA-9801-A9AA8AC6291B}" dt="2022-07-22T10:53:32.512" v="986" actId="478"/>
          <ac:cxnSpMkLst>
            <pc:docMk/>
            <pc:sldMk cId="2087971376" sldId="268"/>
            <ac:cxnSpMk id="24" creationId="{9428090E-3872-3723-28B4-AFE26CF592BF}"/>
          </ac:cxnSpMkLst>
        </pc:cxnChg>
        <pc:cxnChg chg="del">
          <ac:chgData name="hashizume_adrim@outlook.jp" userId="2df5839c6d7eb921" providerId="LiveId" clId="{59679E6D-B341-42EA-9801-A9AA8AC6291B}" dt="2022-07-22T10:53:32.512" v="986" actId="478"/>
          <ac:cxnSpMkLst>
            <pc:docMk/>
            <pc:sldMk cId="2087971376" sldId="268"/>
            <ac:cxnSpMk id="33" creationId="{49D51AA0-B5AF-6B2E-5A52-6DA1AA394AC4}"/>
          </ac:cxnSpMkLst>
        </pc:cxnChg>
        <pc:cxnChg chg="add del mod">
          <ac:chgData name="hashizume_adrim@outlook.jp" userId="2df5839c6d7eb921" providerId="LiveId" clId="{59679E6D-B341-42EA-9801-A9AA8AC6291B}" dt="2022-07-22T11:02:15.722" v="1212" actId="478"/>
          <ac:cxnSpMkLst>
            <pc:docMk/>
            <pc:sldMk cId="2087971376" sldId="268"/>
            <ac:cxnSpMk id="35" creationId="{229CCC10-1B91-058A-0712-0D8F085EA7B2}"/>
          </ac:cxnSpMkLst>
        </pc:cxnChg>
        <pc:cxnChg chg="add del mod">
          <ac:chgData name="hashizume_adrim@outlook.jp" userId="2df5839c6d7eb921" providerId="LiveId" clId="{59679E6D-B341-42EA-9801-A9AA8AC6291B}" dt="2022-07-25T03:26:00.674" v="10192" actId="478"/>
          <ac:cxnSpMkLst>
            <pc:docMk/>
            <pc:sldMk cId="2087971376" sldId="268"/>
            <ac:cxnSpMk id="39" creationId="{6A6CF666-34D3-87ED-D937-B979878929C2}"/>
          </ac:cxnSpMkLst>
        </pc:cxnChg>
        <pc:cxnChg chg="add del mod">
          <ac:chgData name="hashizume_adrim@outlook.jp" userId="2df5839c6d7eb921" providerId="LiveId" clId="{59679E6D-B341-42EA-9801-A9AA8AC6291B}" dt="2022-07-25T03:25:57.110" v="10191" actId="478"/>
          <ac:cxnSpMkLst>
            <pc:docMk/>
            <pc:sldMk cId="2087971376" sldId="268"/>
            <ac:cxnSpMk id="40" creationId="{C304A56A-95CE-981B-6E1E-B1FF16C0D44E}"/>
          </ac:cxnSpMkLst>
        </pc:cxnChg>
        <pc:cxnChg chg="add del mod">
          <ac:chgData name="hashizume_adrim@outlook.jp" userId="2df5839c6d7eb921" providerId="LiveId" clId="{59679E6D-B341-42EA-9801-A9AA8AC6291B}" dt="2022-07-25T03:25:57.110" v="10191" actId="478"/>
          <ac:cxnSpMkLst>
            <pc:docMk/>
            <pc:sldMk cId="2087971376" sldId="268"/>
            <ac:cxnSpMk id="41" creationId="{9585FA59-F2C1-5807-7697-07DDEEAD5A7B}"/>
          </ac:cxnSpMkLst>
        </pc:cxnChg>
        <pc:cxnChg chg="add del mod">
          <ac:chgData name="hashizume_adrim@outlook.jp" userId="2df5839c6d7eb921" providerId="LiveId" clId="{59679E6D-B341-42EA-9801-A9AA8AC6291B}" dt="2022-07-25T03:25:57.110" v="10191" actId="478"/>
          <ac:cxnSpMkLst>
            <pc:docMk/>
            <pc:sldMk cId="2087971376" sldId="268"/>
            <ac:cxnSpMk id="42" creationId="{D28584FA-FF94-14E6-BEC5-0337E9E9FAF2}"/>
          </ac:cxnSpMkLst>
        </pc:cxnChg>
      </pc:sldChg>
      <pc:sldChg chg="addSp delSp modSp add mod">
        <pc:chgData name="hashizume_adrim@outlook.jp" userId="2df5839c6d7eb921" providerId="LiveId" clId="{59679E6D-B341-42EA-9801-A9AA8AC6291B}" dt="2022-07-25T03:25:14.580" v="10187" actId="20577"/>
        <pc:sldMkLst>
          <pc:docMk/>
          <pc:sldMk cId="2739136764" sldId="269"/>
        </pc:sldMkLst>
        <pc:spChg chg="mod">
          <ac:chgData name="hashizume_adrim@outlook.jp" userId="2df5839c6d7eb921" providerId="LiveId" clId="{59679E6D-B341-42EA-9801-A9AA8AC6291B}" dt="2022-07-25T03:22:49.920" v="10121" actId="1035"/>
          <ac:spMkLst>
            <pc:docMk/>
            <pc:sldMk cId="2739136764" sldId="269"/>
            <ac:spMk id="25" creationId="{F14BC2DB-9127-54FC-9C66-BC28BF4B1D46}"/>
          </ac:spMkLst>
        </pc:spChg>
        <pc:spChg chg="add mod">
          <ac:chgData name="hashizume_adrim@outlook.jp" userId="2df5839c6d7eb921" providerId="LiveId" clId="{59679E6D-B341-42EA-9801-A9AA8AC6291B}" dt="2022-07-25T03:25:14.580" v="10187" actId="20577"/>
          <ac:spMkLst>
            <pc:docMk/>
            <pc:sldMk cId="2739136764" sldId="269"/>
            <ac:spMk id="26" creationId="{E736A59C-D1E4-19B6-5A74-338FDB0B91E8}"/>
          </ac:spMkLst>
        </pc:spChg>
        <pc:spChg chg="del mod">
          <ac:chgData name="hashizume_adrim@outlook.jp" userId="2df5839c6d7eb921" providerId="LiveId" clId="{59679E6D-B341-42EA-9801-A9AA8AC6291B}" dt="2022-07-24T13:40:04.900" v="7866" actId="478"/>
          <ac:spMkLst>
            <pc:docMk/>
            <pc:sldMk cId="2739136764" sldId="269"/>
            <ac:spMk id="40" creationId="{49331C46-6DE0-6FA7-CDCB-EEC4EF896BF9}"/>
          </ac:spMkLst>
        </pc:spChg>
        <pc:spChg chg="del mod">
          <ac:chgData name="hashizume_adrim@outlook.jp" userId="2df5839c6d7eb921" providerId="LiveId" clId="{59679E6D-B341-42EA-9801-A9AA8AC6291B}" dt="2022-07-24T13:40:04.900" v="7866" actId="478"/>
          <ac:spMkLst>
            <pc:docMk/>
            <pc:sldMk cId="2739136764" sldId="269"/>
            <ac:spMk id="42" creationId="{B6D70B43-7681-2A9F-A4DA-F3EEC8E1113E}"/>
          </ac:spMkLst>
        </pc:spChg>
        <pc:spChg chg="del">
          <ac:chgData name="hashizume_adrim@outlook.jp" userId="2df5839c6d7eb921" providerId="LiveId" clId="{59679E6D-B341-42EA-9801-A9AA8AC6291B}" dt="2022-07-24T10:42:20.847" v="5494" actId="478"/>
          <ac:spMkLst>
            <pc:docMk/>
            <pc:sldMk cId="2739136764" sldId="269"/>
            <ac:spMk id="43" creationId="{3F020911-BD9B-1751-83BF-B7DAAEB3E89B}"/>
          </ac:spMkLst>
        </pc:spChg>
        <pc:spChg chg="mod">
          <ac:chgData name="hashizume_adrim@outlook.jp" userId="2df5839c6d7eb921" providerId="LiveId" clId="{59679E6D-B341-42EA-9801-A9AA8AC6291B}" dt="2022-07-25T03:23:48.123" v="10161"/>
          <ac:spMkLst>
            <pc:docMk/>
            <pc:sldMk cId="2739136764" sldId="269"/>
            <ac:spMk id="48" creationId="{85D50306-D081-3567-081A-87A9BB0C1466}"/>
          </ac:spMkLst>
        </pc:spChg>
        <pc:spChg chg="mod">
          <ac:chgData name="hashizume_adrim@outlook.jp" userId="2df5839c6d7eb921" providerId="LiveId" clId="{59679E6D-B341-42EA-9801-A9AA8AC6291B}" dt="2022-07-25T03:23:18.202" v="10159" actId="1036"/>
          <ac:spMkLst>
            <pc:docMk/>
            <pc:sldMk cId="2739136764" sldId="269"/>
            <ac:spMk id="50" creationId="{87C1AD3E-DC93-7811-58E3-452700007AF5}"/>
          </ac:spMkLst>
        </pc:spChg>
        <pc:spChg chg="del mod">
          <ac:chgData name="hashizume_adrim@outlook.jp" userId="2df5839c6d7eb921" providerId="LiveId" clId="{59679E6D-B341-42EA-9801-A9AA8AC6291B}" dt="2022-07-24T13:40:04.900" v="7866" actId="478"/>
          <ac:spMkLst>
            <pc:docMk/>
            <pc:sldMk cId="2739136764" sldId="269"/>
            <ac:spMk id="55" creationId="{AA98B650-6C18-80B2-41DB-34F39F0E2FFD}"/>
          </ac:spMkLst>
        </pc:spChg>
        <pc:spChg chg="del mod">
          <ac:chgData name="hashizume_adrim@outlook.jp" userId="2df5839c6d7eb921" providerId="LiveId" clId="{59679E6D-B341-42EA-9801-A9AA8AC6291B}" dt="2022-07-24T13:40:04.900" v="7866" actId="478"/>
          <ac:spMkLst>
            <pc:docMk/>
            <pc:sldMk cId="2739136764" sldId="269"/>
            <ac:spMk id="56" creationId="{2D996B1A-73F0-17FC-6863-CE6EB6F4094A}"/>
          </ac:spMkLst>
        </pc:spChg>
        <pc:spChg chg="del mod">
          <ac:chgData name="hashizume_adrim@outlook.jp" userId="2df5839c6d7eb921" providerId="LiveId" clId="{59679E6D-B341-42EA-9801-A9AA8AC6291B}" dt="2022-07-24T13:40:04.900" v="7866" actId="478"/>
          <ac:spMkLst>
            <pc:docMk/>
            <pc:sldMk cId="2739136764" sldId="269"/>
            <ac:spMk id="59" creationId="{105EBF24-F924-635C-789B-9F0176542780}"/>
          </ac:spMkLst>
        </pc:spChg>
        <pc:spChg chg="del mod">
          <ac:chgData name="hashizume_adrim@outlook.jp" userId="2df5839c6d7eb921" providerId="LiveId" clId="{59679E6D-B341-42EA-9801-A9AA8AC6291B}" dt="2022-07-24T13:40:04.900" v="7866" actId="478"/>
          <ac:spMkLst>
            <pc:docMk/>
            <pc:sldMk cId="2739136764" sldId="269"/>
            <ac:spMk id="60" creationId="{FE9FEED3-77D0-EF02-9453-440A89FCBC50}"/>
          </ac:spMkLst>
        </pc:spChg>
        <pc:spChg chg="del mod">
          <ac:chgData name="hashizume_adrim@outlook.jp" userId="2df5839c6d7eb921" providerId="LiveId" clId="{59679E6D-B341-42EA-9801-A9AA8AC6291B}" dt="2022-07-24T13:40:04.900" v="7866" actId="478"/>
          <ac:spMkLst>
            <pc:docMk/>
            <pc:sldMk cId="2739136764" sldId="269"/>
            <ac:spMk id="74" creationId="{8B1B3FFA-B897-CD44-B402-124BAE212C59}"/>
          </ac:spMkLst>
        </pc:spChg>
        <pc:picChg chg="mod">
          <ac:chgData name="hashizume_adrim@outlook.jp" userId="2df5839c6d7eb921" providerId="LiveId" clId="{59679E6D-B341-42EA-9801-A9AA8AC6291B}" dt="2022-07-24T13:40:11.832" v="7867" actId="1076"/>
          <ac:picMkLst>
            <pc:docMk/>
            <pc:sldMk cId="2739136764" sldId="269"/>
            <ac:picMk id="44" creationId="{A3BE9EA7-AC00-0752-AC92-35E3393535CC}"/>
          </ac:picMkLst>
        </pc:picChg>
        <pc:cxnChg chg="add mod">
          <ac:chgData name="hashizume_adrim@outlook.jp" userId="2df5839c6d7eb921" providerId="LiveId" clId="{59679E6D-B341-42EA-9801-A9AA8AC6291B}" dt="2022-07-25T03:22:55.697" v="10122" actId="14100"/>
          <ac:cxnSpMkLst>
            <pc:docMk/>
            <pc:sldMk cId="2739136764" sldId="269"/>
            <ac:cxnSpMk id="27" creationId="{1221820F-D4E9-40B7-72D3-41D54AA59E51}"/>
          </ac:cxnSpMkLst>
        </pc:cxnChg>
        <pc:cxnChg chg="del mod">
          <ac:chgData name="hashizume_adrim@outlook.jp" userId="2df5839c6d7eb921" providerId="LiveId" clId="{59679E6D-B341-42EA-9801-A9AA8AC6291B}" dt="2022-07-24T13:40:04.900" v="7866" actId="478"/>
          <ac:cxnSpMkLst>
            <pc:docMk/>
            <pc:sldMk cId="2739136764" sldId="269"/>
            <ac:cxnSpMk id="28" creationId="{4C0687F5-140C-8FBD-9E4D-538C97C6B668}"/>
          </ac:cxnSpMkLst>
        </pc:cxnChg>
        <pc:cxnChg chg="add del mod">
          <ac:chgData name="hashizume_adrim@outlook.jp" userId="2df5839c6d7eb921" providerId="LiveId" clId="{59679E6D-B341-42EA-9801-A9AA8AC6291B}" dt="2022-07-25T03:23:02.994" v="10125" actId="478"/>
          <ac:cxnSpMkLst>
            <pc:docMk/>
            <pc:sldMk cId="2739136764" sldId="269"/>
            <ac:cxnSpMk id="29" creationId="{1D627CFC-768D-E0CD-EA8C-D414F118943F}"/>
          </ac:cxnSpMkLst>
        </pc:cxnChg>
        <pc:cxnChg chg="del mod">
          <ac:chgData name="hashizume_adrim@outlook.jp" userId="2df5839c6d7eb921" providerId="LiveId" clId="{59679E6D-B341-42EA-9801-A9AA8AC6291B}" dt="2022-07-24T13:40:04.900" v="7866" actId="478"/>
          <ac:cxnSpMkLst>
            <pc:docMk/>
            <pc:sldMk cId="2739136764" sldId="269"/>
            <ac:cxnSpMk id="37" creationId="{531528DC-F283-ADFC-D43C-E33EC2389CB8}"/>
          </ac:cxnSpMkLst>
        </pc:cxnChg>
        <pc:cxnChg chg="del mod">
          <ac:chgData name="hashizume_adrim@outlook.jp" userId="2df5839c6d7eb921" providerId="LiveId" clId="{59679E6D-B341-42EA-9801-A9AA8AC6291B}" dt="2022-07-24T13:40:04.900" v="7866" actId="478"/>
          <ac:cxnSpMkLst>
            <pc:docMk/>
            <pc:sldMk cId="2739136764" sldId="269"/>
            <ac:cxnSpMk id="38" creationId="{42A83C57-AD54-15E9-4BAF-C4518E64D465}"/>
          </ac:cxnSpMkLst>
        </pc:cxnChg>
        <pc:cxnChg chg="del">
          <ac:chgData name="hashizume_adrim@outlook.jp" userId="2df5839c6d7eb921" providerId="LiveId" clId="{59679E6D-B341-42EA-9801-A9AA8AC6291B}" dt="2022-07-24T10:42:20.847" v="5494" actId="478"/>
          <ac:cxnSpMkLst>
            <pc:docMk/>
            <pc:sldMk cId="2739136764" sldId="269"/>
            <ac:cxnSpMk id="41" creationId="{EA42D08D-CA08-597F-CC7A-903B5ED23FE7}"/>
          </ac:cxnSpMkLst>
        </pc:cxnChg>
        <pc:cxnChg chg="del">
          <ac:chgData name="hashizume_adrim@outlook.jp" userId="2df5839c6d7eb921" providerId="LiveId" clId="{59679E6D-B341-42EA-9801-A9AA8AC6291B}" dt="2022-07-24T10:46:09.902" v="5612" actId="478"/>
          <ac:cxnSpMkLst>
            <pc:docMk/>
            <pc:sldMk cId="2739136764" sldId="269"/>
            <ac:cxnSpMk id="46" creationId="{75BA73C6-CD8A-4302-F2F3-16B50EBB88F6}"/>
          </ac:cxnSpMkLst>
        </pc:cxnChg>
        <pc:cxnChg chg="mod">
          <ac:chgData name="hashizume_adrim@outlook.jp" userId="2df5839c6d7eb921" providerId="LiveId" clId="{59679E6D-B341-42EA-9801-A9AA8AC6291B}" dt="2022-07-25T03:23:15.654" v="10146" actId="14100"/>
          <ac:cxnSpMkLst>
            <pc:docMk/>
            <pc:sldMk cId="2739136764" sldId="269"/>
            <ac:cxnSpMk id="47" creationId="{706662A9-2104-CBE4-2CD6-82B347D54517}"/>
          </ac:cxnSpMkLst>
        </pc:cxnChg>
        <pc:cxnChg chg="del mod">
          <ac:chgData name="hashizume_adrim@outlook.jp" userId="2df5839c6d7eb921" providerId="LiveId" clId="{59679E6D-B341-42EA-9801-A9AA8AC6291B}" dt="2022-07-24T13:40:04.900" v="7866" actId="478"/>
          <ac:cxnSpMkLst>
            <pc:docMk/>
            <pc:sldMk cId="2739136764" sldId="269"/>
            <ac:cxnSpMk id="53" creationId="{B6569CC1-EFAC-3D67-26A6-3F1F104094BA}"/>
          </ac:cxnSpMkLst>
        </pc:cxnChg>
        <pc:cxnChg chg="del mod">
          <ac:chgData name="hashizume_adrim@outlook.jp" userId="2df5839c6d7eb921" providerId="LiveId" clId="{59679E6D-B341-42EA-9801-A9AA8AC6291B}" dt="2022-07-24T13:40:04.900" v="7866" actId="478"/>
          <ac:cxnSpMkLst>
            <pc:docMk/>
            <pc:sldMk cId="2739136764" sldId="269"/>
            <ac:cxnSpMk id="54" creationId="{D8B33A32-93A7-054A-5DE1-558691B8EA9D}"/>
          </ac:cxnSpMkLst>
        </pc:cxnChg>
        <pc:cxnChg chg="del mod">
          <ac:chgData name="hashizume_adrim@outlook.jp" userId="2df5839c6d7eb921" providerId="LiveId" clId="{59679E6D-B341-42EA-9801-A9AA8AC6291B}" dt="2022-07-24T13:40:04.900" v="7866" actId="478"/>
          <ac:cxnSpMkLst>
            <pc:docMk/>
            <pc:sldMk cId="2739136764" sldId="269"/>
            <ac:cxnSpMk id="57" creationId="{AEE2998D-6B87-4A71-A69A-3025E0F7BA21}"/>
          </ac:cxnSpMkLst>
        </pc:cxnChg>
        <pc:cxnChg chg="del mod">
          <ac:chgData name="hashizume_adrim@outlook.jp" userId="2df5839c6d7eb921" providerId="LiveId" clId="{59679E6D-B341-42EA-9801-A9AA8AC6291B}" dt="2022-07-24T13:40:04.900" v="7866" actId="478"/>
          <ac:cxnSpMkLst>
            <pc:docMk/>
            <pc:sldMk cId="2739136764" sldId="269"/>
            <ac:cxnSpMk id="62" creationId="{896D99A3-0FED-9628-A87C-C8C5F70C4D34}"/>
          </ac:cxnSpMkLst>
        </pc:cxnChg>
      </pc:sldChg>
      <pc:sldChg chg="addSp delSp modSp add mod">
        <pc:chgData name="hashizume_adrim@outlook.jp" userId="2df5839c6d7eb921" providerId="LiveId" clId="{59679E6D-B341-42EA-9801-A9AA8AC6291B}" dt="2022-07-24T10:49:39.112" v="5734" actId="1037"/>
        <pc:sldMkLst>
          <pc:docMk/>
          <pc:sldMk cId="222788733" sldId="270"/>
        </pc:sldMkLst>
        <pc:picChg chg="add mod modCrop">
          <ac:chgData name="hashizume_adrim@outlook.jp" userId="2df5839c6d7eb921" providerId="LiveId" clId="{59679E6D-B341-42EA-9801-A9AA8AC6291B}" dt="2022-07-24T10:49:39.112" v="5734" actId="1037"/>
          <ac:picMkLst>
            <pc:docMk/>
            <pc:sldMk cId="222788733" sldId="270"/>
            <ac:picMk id="4" creationId="{8CAD263B-2E0C-2C8B-7FFF-2F65BD82798A}"/>
          </ac:picMkLst>
        </pc:picChg>
        <pc:picChg chg="del">
          <ac:chgData name="hashizume_adrim@outlook.jp" userId="2df5839c6d7eb921" providerId="LiveId" clId="{59679E6D-B341-42EA-9801-A9AA8AC6291B}" dt="2022-07-24T10:48:55.719" v="5705" actId="478"/>
          <ac:picMkLst>
            <pc:docMk/>
            <pc:sldMk cId="222788733" sldId="270"/>
            <ac:picMk id="6" creationId="{9D390841-C29D-868C-DC87-FE4AD369AB1A}"/>
          </ac:picMkLst>
        </pc:picChg>
      </pc:sldChg>
      <pc:sldChg chg="delSp modSp add del mod">
        <pc:chgData name="hashizume_adrim@outlook.jp" userId="2df5839c6d7eb921" providerId="LiveId" clId="{59679E6D-B341-42EA-9801-A9AA8AC6291B}" dt="2022-07-24T10:48:05.223" v="5674" actId="47"/>
        <pc:sldMkLst>
          <pc:docMk/>
          <pc:sldMk cId="2931369182" sldId="270"/>
        </pc:sldMkLst>
        <pc:spChg chg="del">
          <ac:chgData name="hashizume_adrim@outlook.jp" userId="2df5839c6d7eb921" providerId="LiveId" clId="{59679E6D-B341-42EA-9801-A9AA8AC6291B}" dt="2022-07-24T10:41:19.464" v="5490" actId="478"/>
          <ac:spMkLst>
            <pc:docMk/>
            <pc:sldMk cId="2931369182" sldId="270"/>
            <ac:spMk id="25" creationId="{F14BC2DB-9127-54FC-9C66-BC28BF4B1D46}"/>
          </ac:spMkLst>
        </pc:spChg>
        <pc:spChg chg="del">
          <ac:chgData name="hashizume_adrim@outlook.jp" userId="2df5839c6d7eb921" providerId="LiveId" clId="{59679E6D-B341-42EA-9801-A9AA8AC6291B}" dt="2022-07-24T10:41:23.339" v="5491" actId="478"/>
          <ac:spMkLst>
            <pc:docMk/>
            <pc:sldMk cId="2931369182" sldId="270"/>
            <ac:spMk id="40" creationId="{49331C46-6DE0-6FA7-CDCB-EEC4EF896BF9}"/>
          </ac:spMkLst>
        </pc:spChg>
        <pc:spChg chg="del">
          <ac:chgData name="hashizume_adrim@outlook.jp" userId="2df5839c6d7eb921" providerId="LiveId" clId="{59679E6D-B341-42EA-9801-A9AA8AC6291B}" dt="2022-07-24T10:41:23.339" v="5491" actId="478"/>
          <ac:spMkLst>
            <pc:docMk/>
            <pc:sldMk cId="2931369182" sldId="270"/>
            <ac:spMk id="42" creationId="{B6D70B43-7681-2A9F-A4DA-F3EEC8E1113E}"/>
          </ac:spMkLst>
        </pc:spChg>
        <pc:spChg chg="mod">
          <ac:chgData name="hashizume_adrim@outlook.jp" userId="2df5839c6d7eb921" providerId="LiveId" clId="{59679E6D-B341-42EA-9801-A9AA8AC6291B}" dt="2022-07-24T10:41:26.716" v="5492" actId="1076"/>
          <ac:spMkLst>
            <pc:docMk/>
            <pc:sldMk cId="2931369182" sldId="270"/>
            <ac:spMk id="43" creationId="{3F020911-BD9B-1751-83BF-B7DAAEB3E89B}"/>
          </ac:spMkLst>
        </pc:spChg>
        <pc:spChg chg="del">
          <ac:chgData name="hashizume_adrim@outlook.jp" userId="2df5839c6d7eb921" providerId="LiveId" clId="{59679E6D-B341-42EA-9801-A9AA8AC6291B}" dt="2022-07-24T10:41:19.464" v="5490" actId="478"/>
          <ac:spMkLst>
            <pc:docMk/>
            <pc:sldMk cId="2931369182" sldId="270"/>
            <ac:spMk id="48" creationId="{85D50306-D081-3567-081A-87A9BB0C1466}"/>
          </ac:spMkLst>
        </pc:spChg>
        <pc:spChg chg="del">
          <ac:chgData name="hashizume_adrim@outlook.jp" userId="2df5839c6d7eb921" providerId="LiveId" clId="{59679E6D-B341-42EA-9801-A9AA8AC6291B}" dt="2022-07-24T10:41:23.339" v="5491" actId="478"/>
          <ac:spMkLst>
            <pc:docMk/>
            <pc:sldMk cId="2931369182" sldId="270"/>
            <ac:spMk id="55" creationId="{AA98B650-6C18-80B2-41DB-34F39F0E2FFD}"/>
          </ac:spMkLst>
        </pc:spChg>
        <pc:spChg chg="del">
          <ac:chgData name="hashizume_adrim@outlook.jp" userId="2df5839c6d7eb921" providerId="LiveId" clId="{59679E6D-B341-42EA-9801-A9AA8AC6291B}" dt="2022-07-24T10:41:19.464" v="5490" actId="478"/>
          <ac:spMkLst>
            <pc:docMk/>
            <pc:sldMk cId="2931369182" sldId="270"/>
            <ac:spMk id="56" creationId="{2D996B1A-73F0-17FC-6863-CE6EB6F4094A}"/>
          </ac:spMkLst>
        </pc:spChg>
        <pc:spChg chg="del">
          <ac:chgData name="hashizume_adrim@outlook.jp" userId="2df5839c6d7eb921" providerId="LiveId" clId="{59679E6D-B341-42EA-9801-A9AA8AC6291B}" dt="2022-07-24T10:41:19.464" v="5490" actId="478"/>
          <ac:spMkLst>
            <pc:docMk/>
            <pc:sldMk cId="2931369182" sldId="270"/>
            <ac:spMk id="60" creationId="{FE9FEED3-77D0-EF02-9453-440A89FCBC50}"/>
          </ac:spMkLst>
        </pc:spChg>
        <pc:spChg chg="del">
          <ac:chgData name="hashizume_adrim@outlook.jp" userId="2df5839c6d7eb921" providerId="LiveId" clId="{59679E6D-B341-42EA-9801-A9AA8AC6291B}" dt="2022-07-24T10:41:19.464" v="5490" actId="478"/>
          <ac:spMkLst>
            <pc:docMk/>
            <pc:sldMk cId="2931369182" sldId="270"/>
            <ac:spMk id="74" creationId="{8B1B3FFA-B897-CD44-B402-124BAE212C59}"/>
          </ac:spMkLst>
        </pc:spChg>
        <pc:picChg chg="del">
          <ac:chgData name="hashizume_adrim@outlook.jp" userId="2df5839c6d7eb921" providerId="LiveId" clId="{59679E6D-B341-42EA-9801-A9AA8AC6291B}" dt="2022-07-24T10:41:14.612" v="5489" actId="478"/>
          <ac:picMkLst>
            <pc:docMk/>
            <pc:sldMk cId="2931369182" sldId="270"/>
            <ac:picMk id="44" creationId="{A3BE9EA7-AC00-0752-AC92-35E3393535CC}"/>
          </ac:picMkLst>
        </pc:picChg>
        <pc:cxnChg chg="del">
          <ac:chgData name="hashizume_adrim@outlook.jp" userId="2df5839c6d7eb921" providerId="LiveId" clId="{59679E6D-B341-42EA-9801-A9AA8AC6291B}" dt="2022-07-24T10:41:23.339" v="5491" actId="478"/>
          <ac:cxnSpMkLst>
            <pc:docMk/>
            <pc:sldMk cId="2931369182" sldId="270"/>
            <ac:cxnSpMk id="28" creationId="{4C0687F5-140C-8FBD-9E4D-538C97C6B668}"/>
          </ac:cxnSpMkLst>
        </pc:cxnChg>
        <pc:cxnChg chg="del">
          <ac:chgData name="hashizume_adrim@outlook.jp" userId="2df5839c6d7eb921" providerId="LiveId" clId="{59679E6D-B341-42EA-9801-A9AA8AC6291B}" dt="2022-07-24T10:41:19.464" v="5490" actId="478"/>
          <ac:cxnSpMkLst>
            <pc:docMk/>
            <pc:sldMk cId="2931369182" sldId="270"/>
            <ac:cxnSpMk id="29" creationId="{1D627CFC-768D-E0CD-EA8C-D414F118943F}"/>
          </ac:cxnSpMkLst>
        </pc:cxnChg>
        <pc:cxnChg chg="del">
          <ac:chgData name="hashizume_adrim@outlook.jp" userId="2df5839c6d7eb921" providerId="LiveId" clId="{59679E6D-B341-42EA-9801-A9AA8AC6291B}" dt="2022-07-24T10:41:19.464" v="5490" actId="478"/>
          <ac:cxnSpMkLst>
            <pc:docMk/>
            <pc:sldMk cId="2931369182" sldId="270"/>
            <ac:cxnSpMk id="37" creationId="{531528DC-F283-ADFC-D43C-E33EC2389CB8}"/>
          </ac:cxnSpMkLst>
        </pc:cxnChg>
        <pc:cxnChg chg="del">
          <ac:chgData name="hashizume_adrim@outlook.jp" userId="2df5839c6d7eb921" providerId="LiveId" clId="{59679E6D-B341-42EA-9801-A9AA8AC6291B}" dt="2022-07-24T10:41:19.464" v="5490" actId="478"/>
          <ac:cxnSpMkLst>
            <pc:docMk/>
            <pc:sldMk cId="2931369182" sldId="270"/>
            <ac:cxnSpMk id="38" creationId="{42A83C57-AD54-15E9-4BAF-C4518E64D465}"/>
          </ac:cxnSpMkLst>
        </pc:cxnChg>
        <pc:cxnChg chg="del">
          <ac:chgData name="hashizume_adrim@outlook.jp" userId="2df5839c6d7eb921" providerId="LiveId" clId="{59679E6D-B341-42EA-9801-A9AA8AC6291B}" dt="2022-07-24T10:41:28.250" v="5493" actId="478"/>
          <ac:cxnSpMkLst>
            <pc:docMk/>
            <pc:sldMk cId="2931369182" sldId="270"/>
            <ac:cxnSpMk id="41" creationId="{EA42D08D-CA08-597F-CC7A-903B5ED23FE7}"/>
          </ac:cxnSpMkLst>
        </pc:cxnChg>
        <pc:cxnChg chg="del">
          <ac:chgData name="hashizume_adrim@outlook.jp" userId="2df5839c6d7eb921" providerId="LiveId" clId="{59679E6D-B341-42EA-9801-A9AA8AC6291B}" dt="2022-07-24T10:41:19.464" v="5490" actId="478"/>
          <ac:cxnSpMkLst>
            <pc:docMk/>
            <pc:sldMk cId="2931369182" sldId="270"/>
            <ac:cxnSpMk id="46" creationId="{75BA73C6-CD8A-4302-F2F3-16B50EBB88F6}"/>
          </ac:cxnSpMkLst>
        </pc:cxnChg>
        <pc:cxnChg chg="del">
          <ac:chgData name="hashizume_adrim@outlook.jp" userId="2df5839c6d7eb921" providerId="LiveId" clId="{59679E6D-B341-42EA-9801-A9AA8AC6291B}" dt="2022-07-24T10:41:19.464" v="5490" actId="478"/>
          <ac:cxnSpMkLst>
            <pc:docMk/>
            <pc:sldMk cId="2931369182" sldId="270"/>
            <ac:cxnSpMk id="47" creationId="{706662A9-2104-CBE4-2CD6-82B347D54517}"/>
          </ac:cxnSpMkLst>
        </pc:cxnChg>
        <pc:cxnChg chg="del">
          <ac:chgData name="hashizume_adrim@outlook.jp" userId="2df5839c6d7eb921" providerId="LiveId" clId="{59679E6D-B341-42EA-9801-A9AA8AC6291B}" dt="2022-07-24T10:41:23.339" v="5491" actId="478"/>
          <ac:cxnSpMkLst>
            <pc:docMk/>
            <pc:sldMk cId="2931369182" sldId="270"/>
            <ac:cxnSpMk id="53" creationId="{B6569CC1-EFAC-3D67-26A6-3F1F104094BA}"/>
          </ac:cxnSpMkLst>
        </pc:cxnChg>
        <pc:cxnChg chg="del">
          <ac:chgData name="hashizume_adrim@outlook.jp" userId="2df5839c6d7eb921" providerId="LiveId" clId="{59679E6D-B341-42EA-9801-A9AA8AC6291B}" dt="2022-07-24T10:41:23.339" v="5491" actId="478"/>
          <ac:cxnSpMkLst>
            <pc:docMk/>
            <pc:sldMk cId="2931369182" sldId="270"/>
            <ac:cxnSpMk id="54" creationId="{D8B33A32-93A7-054A-5DE1-558691B8EA9D}"/>
          </ac:cxnSpMkLst>
        </pc:cxnChg>
        <pc:cxnChg chg="del">
          <ac:chgData name="hashizume_adrim@outlook.jp" userId="2df5839c6d7eb921" providerId="LiveId" clId="{59679E6D-B341-42EA-9801-A9AA8AC6291B}" dt="2022-07-24T10:41:19.464" v="5490" actId="478"/>
          <ac:cxnSpMkLst>
            <pc:docMk/>
            <pc:sldMk cId="2931369182" sldId="270"/>
            <ac:cxnSpMk id="62" creationId="{896D99A3-0FED-9628-A87C-C8C5F70C4D34}"/>
          </ac:cxnSpMkLst>
        </pc:cxnChg>
      </pc:sldChg>
      <pc:sldChg chg="addSp delSp modSp add mod ord">
        <pc:chgData name="hashizume_adrim@outlook.jp" userId="2df5839c6d7eb921" providerId="LiveId" clId="{59679E6D-B341-42EA-9801-A9AA8AC6291B}" dt="2022-07-25T03:21:04.836" v="10053" actId="14100"/>
        <pc:sldMkLst>
          <pc:docMk/>
          <pc:sldMk cId="1211919746" sldId="271"/>
        </pc:sldMkLst>
        <pc:spChg chg="add del mod">
          <ac:chgData name="hashizume_adrim@outlook.jp" userId="2df5839c6d7eb921" providerId="LiveId" clId="{59679E6D-B341-42EA-9801-A9AA8AC6291B}" dt="2022-07-24T11:43:57.355" v="6639" actId="478"/>
          <ac:spMkLst>
            <pc:docMk/>
            <pc:sldMk cId="1211919746" sldId="271"/>
            <ac:spMk id="6" creationId="{766EE01D-610D-D7A0-36BF-0654750D07DB}"/>
          </ac:spMkLst>
        </pc:spChg>
        <pc:spChg chg="add mod">
          <ac:chgData name="hashizume_adrim@outlook.jp" userId="2df5839c6d7eb921" providerId="LiveId" clId="{59679E6D-B341-42EA-9801-A9AA8AC6291B}" dt="2022-07-25T03:20:53.071" v="10049" actId="14100"/>
          <ac:spMkLst>
            <pc:docMk/>
            <pc:sldMk cId="1211919746" sldId="271"/>
            <ac:spMk id="12" creationId="{2F808D18-D72B-610E-116E-7DE0BFA1EB8B}"/>
          </ac:spMkLst>
        </pc:spChg>
        <pc:spChg chg="add mod">
          <ac:chgData name="hashizume_adrim@outlook.jp" userId="2df5839c6d7eb921" providerId="LiveId" clId="{59679E6D-B341-42EA-9801-A9AA8AC6291B}" dt="2022-07-25T03:21:04.836" v="10053" actId="14100"/>
          <ac:spMkLst>
            <pc:docMk/>
            <pc:sldMk cId="1211919746" sldId="271"/>
            <ac:spMk id="20" creationId="{56B6522E-315E-C790-46EF-753D56ACDEF1}"/>
          </ac:spMkLst>
        </pc:spChg>
        <pc:spChg chg="del mod">
          <ac:chgData name="hashizume_adrim@outlook.jp" userId="2df5839c6d7eb921" providerId="LiveId" clId="{59679E6D-B341-42EA-9801-A9AA8AC6291B}" dt="2022-07-24T15:09:36.670" v="9489" actId="478"/>
          <ac:spMkLst>
            <pc:docMk/>
            <pc:sldMk cId="1211919746" sldId="271"/>
            <ac:spMk id="50" creationId="{87C1AD3E-DC93-7811-58E3-452700007AF5}"/>
          </ac:spMkLst>
        </pc:spChg>
        <pc:picChg chg="del">
          <ac:chgData name="hashizume_adrim@outlook.jp" userId="2df5839c6d7eb921" providerId="LiveId" clId="{59679E6D-B341-42EA-9801-A9AA8AC6291B}" dt="2022-07-24T10:50:09.701" v="5736" actId="478"/>
          <ac:picMkLst>
            <pc:docMk/>
            <pc:sldMk cId="1211919746" sldId="271"/>
            <ac:picMk id="4" creationId="{8CAD263B-2E0C-2C8B-7FFF-2F65BD82798A}"/>
          </ac:picMkLst>
        </pc:picChg>
        <pc:picChg chg="add mod modCrop">
          <ac:chgData name="hashizume_adrim@outlook.jp" userId="2df5839c6d7eb921" providerId="LiveId" clId="{59679E6D-B341-42EA-9801-A9AA8AC6291B}" dt="2022-07-24T11:43:54.220" v="6638" actId="1076"/>
          <ac:picMkLst>
            <pc:docMk/>
            <pc:sldMk cId="1211919746" sldId="271"/>
            <ac:picMk id="5" creationId="{80A6B309-B4B7-32A8-DBB2-853A9A1B06B0}"/>
          </ac:picMkLst>
        </pc:picChg>
        <pc:picChg chg="add del mod">
          <ac:chgData name="hashizume_adrim@outlook.jp" userId="2df5839c6d7eb921" providerId="LiveId" clId="{59679E6D-B341-42EA-9801-A9AA8AC6291B}" dt="2022-07-24T11:46:36.210" v="6669" actId="478"/>
          <ac:picMkLst>
            <pc:docMk/>
            <pc:sldMk cId="1211919746" sldId="271"/>
            <ac:picMk id="9" creationId="{90819D69-5048-2AE9-1320-A4EDB60CD1DB}"/>
          </ac:picMkLst>
        </pc:picChg>
        <pc:cxnChg chg="add del mod">
          <ac:chgData name="hashizume_adrim@outlook.jp" userId="2df5839c6d7eb921" providerId="LiveId" clId="{59679E6D-B341-42EA-9801-A9AA8AC6291B}" dt="2022-07-24T11:43:57.355" v="6639" actId="478"/>
          <ac:cxnSpMkLst>
            <pc:docMk/>
            <pc:sldMk cId="1211919746" sldId="271"/>
            <ac:cxnSpMk id="7" creationId="{0CC42E44-43B7-09AD-4372-A592C5AC8F43}"/>
          </ac:cxnSpMkLst>
        </pc:cxnChg>
        <pc:cxnChg chg="add del mod">
          <ac:chgData name="hashizume_adrim@outlook.jp" userId="2df5839c6d7eb921" providerId="LiveId" clId="{59679E6D-B341-42EA-9801-A9AA8AC6291B}" dt="2022-07-24T11:46:36.210" v="6669" actId="478"/>
          <ac:cxnSpMkLst>
            <pc:docMk/>
            <pc:sldMk cId="1211919746" sldId="271"/>
            <ac:cxnSpMk id="10" creationId="{6AED62A6-6076-4217-9C3B-8E7FF8C47309}"/>
          </ac:cxnSpMkLst>
        </pc:cxnChg>
        <pc:cxnChg chg="add del mod">
          <ac:chgData name="hashizume_adrim@outlook.jp" userId="2df5839c6d7eb921" providerId="LiveId" clId="{59679E6D-B341-42EA-9801-A9AA8AC6291B}" dt="2022-07-24T11:46:36.210" v="6669" actId="478"/>
          <ac:cxnSpMkLst>
            <pc:docMk/>
            <pc:sldMk cId="1211919746" sldId="271"/>
            <ac:cxnSpMk id="11" creationId="{C45E5799-6196-20B2-89E3-3D318AE8D2A3}"/>
          </ac:cxnSpMkLst>
        </pc:cxnChg>
        <pc:cxnChg chg="add mod">
          <ac:chgData name="hashizume_adrim@outlook.jp" userId="2df5839c6d7eb921" providerId="LiveId" clId="{59679E6D-B341-42EA-9801-A9AA8AC6291B}" dt="2022-07-24T11:44:54.182" v="6651" actId="14100"/>
          <ac:cxnSpMkLst>
            <pc:docMk/>
            <pc:sldMk cId="1211919746" sldId="271"/>
            <ac:cxnSpMk id="16" creationId="{0BDB9B15-8EAF-ECCB-28A9-FDE644252F3B}"/>
          </ac:cxnSpMkLst>
        </pc:cxnChg>
        <pc:cxnChg chg="add mod">
          <ac:chgData name="hashizume_adrim@outlook.jp" userId="2df5839c6d7eb921" providerId="LiveId" clId="{59679E6D-B341-42EA-9801-A9AA8AC6291B}" dt="2022-07-25T03:21:04.836" v="10053" actId="14100"/>
          <ac:cxnSpMkLst>
            <pc:docMk/>
            <pc:sldMk cId="1211919746" sldId="271"/>
            <ac:cxnSpMk id="21" creationId="{657B6238-B07D-E91D-D5AA-12E6BC9895BB}"/>
          </ac:cxnSpMkLst>
        </pc:cxnChg>
      </pc:sldChg>
      <pc:sldChg chg="addSp delSp modSp add mod">
        <pc:chgData name="hashizume_adrim@outlook.jp" userId="2df5839c6d7eb921" providerId="LiveId" clId="{59679E6D-B341-42EA-9801-A9AA8AC6291B}" dt="2022-07-24T15:12:23.154" v="9611" actId="478"/>
        <pc:sldMkLst>
          <pc:docMk/>
          <pc:sldMk cId="895142518" sldId="272"/>
        </pc:sldMkLst>
        <pc:spChg chg="add mod">
          <ac:chgData name="hashizume_adrim@outlook.jp" userId="2df5839c6d7eb921" providerId="LiveId" clId="{59679E6D-B341-42EA-9801-A9AA8AC6291B}" dt="2022-07-24T15:11:42.759" v="9604" actId="20577"/>
          <ac:spMkLst>
            <pc:docMk/>
            <pc:sldMk cId="895142518" sldId="272"/>
            <ac:spMk id="6" creationId="{7D17C8DB-86E7-1B13-A129-1072AC874EE6}"/>
          </ac:spMkLst>
        </pc:spChg>
        <pc:spChg chg="add del mod">
          <ac:chgData name="hashizume_adrim@outlook.jp" userId="2df5839c6d7eb921" providerId="LiveId" clId="{59679E6D-B341-42EA-9801-A9AA8AC6291B}" dt="2022-07-24T11:39:42.231" v="6493" actId="478"/>
          <ac:spMkLst>
            <pc:docMk/>
            <pc:sldMk cId="895142518" sldId="272"/>
            <ac:spMk id="10" creationId="{6CC590D6-7221-FB57-216A-BFBC3E9A30E0}"/>
          </ac:spMkLst>
        </pc:spChg>
        <pc:spChg chg="add mod">
          <ac:chgData name="hashizume_adrim@outlook.jp" userId="2df5839c6d7eb921" providerId="LiveId" clId="{59679E6D-B341-42EA-9801-A9AA8AC6291B}" dt="2022-07-24T11:38:50.714" v="6492" actId="20577"/>
          <ac:spMkLst>
            <pc:docMk/>
            <pc:sldMk cId="895142518" sldId="272"/>
            <ac:spMk id="13" creationId="{7DF9C1EC-8F86-7D0F-3D32-490598143920}"/>
          </ac:spMkLst>
        </pc:spChg>
        <pc:spChg chg="add mod">
          <ac:chgData name="hashizume_adrim@outlook.jp" userId="2df5839c6d7eb921" providerId="LiveId" clId="{59679E6D-B341-42EA-9801-A9AA8AC6291B}" dt="2022-07-24T11:37:55.179" v="6476"/>
          <ac:spMkLst>
            <pc:docMk/>
            <pc:sldMk cId="895142518" sldId="272"/>
            <ac:spMk id="14" creationId="{E441E6A0-6232-16F3-B0E9-4A9AD682DE38}"/>
          </ac:spMkLst>
        </pc:spChg>
        <pc:spChg chg="add mod">
          <ac:chgData name="hashizume_adrim@outlook.jp" userId="2df5839c6d7eb921" providerId="LiveId" clId="{59679E6D-B341-42EA-9801-A9AA8AC6291B}" dt="2022-07-24T11:37:55.179" v="6476"/>
          <ac:spMkLst>
            <pc:docMk/>
            <pc:sldMk cId="895142518" sldId="272"/>
            <ac:spMk id="15" creationId="{96A7DFEE-C237-A3D3-E456-256C26E89C6D}"/>
          </ac:spMkLst>
        </pc:spChg>
        <pc:spChg chg="del mod">
          <ac:chgData name="hashizume_adrim@outlook.jp" userId="2df5839c6d7eb921" providerId="LiveId" clId="{59679E6D-B341-42EA-9801-A9AA8AC6291B}" dt="2022-07-24T15:12:23.154" v="9611" actId="478"/>
          <ac:spMkLst>
            <pc:docMk/>
            <pc:sldMk cId="895142518" sldId="272"/>
            <ac:spMk id="50" creationId="{87C1AD3E-DC93-7811-58E3-452700007AF5}"/>
          </ac:spMkLst>
        </pc:spChg>
        <pc:picChg chg="del">
          <ac:chgData name="hashizume_adrim@outlook.jp" userId="2df5839c6d7eb921" providerId="LiveId" clId="{59679E6D-B341-42EA-9801-A9AA8AC6291B}" dt="2022-07-24T11:14:56.867" v="6054" actId="478"/>
          <ac:picMkLst>
            <pc:docMk/>
            <pc:sldMk cId="895142518" sldId="272"/>
            <ac:picMk id="4" creationId="{8CAD263B-2E0C-2C8B-7FFF-2F65BD82798A}"/>
          </ac:picMkLst>
        </pc:picChg>
        <pc:picChg chg="add mod modCrop">
          <ac:chgData name="hashizume_adrim@outlook.jp" userId="2df5839c6d7eb921" providerId="LiveId" clId="{59679E6D-B341-42EA-9801-A9AA8AC6291B}" dt="2022-07-24T11:36:18.701" v="6463" actId="732"/>
          <ac:picMkLst>
            <pc:docMk/>
            <pc:sldMk cId="895142518" sldId="272"/>
            <ac:picMk id="5" creationId="{4AF41799-5FA4-75CA-9427-86A2824D4DEE}"/>
          </ac:picMkLst>
        </pc:picChg>
        <pc:picChg chg="add mod">
          <ac:chgData name="hashizume_adrim@outlook.jp" userId="2df5839c6d7eb921" providerId="LiveId" clId="{59679E6D-B341-42EA-9801-A9AA8AC6291B}" dt="2022-07-24T11:36:48.804" v="6466" actId="1076"/>
          <ac:picMkLst>
            <pc:docMk/>
            <pc:sldMk cId="895142518" sldId="272"/>
            <ac:picMk id="7" creationId="{78A0D0A8-34EC-23CA-6B99-269915D9DF0A}"/>
          </ac:picMkLst>
        </pc:picChg>
        <pc:cxnChg chg="add mod">
          <ac:chgData name="hashizume_adrim@outlook.jp" userId="2df5839c6d7eb921" providerId="LiveId" clId="{59679E6D-B341-42EA-9801-A9AA8AC6291B}" dt="2022-07-24T11:36:43.242" v="6464"/>
          <ac:cxnSpMkLst>
            <pc:docMk/>
            <pc:sldMk cId="895142518" sldId="272"/>
            <ac:cxnSpMk id="8" creationId="{057A9EAF-1CF1-728C-60ED-03710AEC9C76}"/>
          </ac:cxnSpMkLst>
        </pc:cxnChg>
        <pc:cxnChg chg="add mod">
          <ac:chgData name="hashizume_adrim@outlook.jp" userId="2df5839c6d7eb921" providerId="LiveId" clId="{59679E6D-B341-42EA-9801-A9AA8AC6291B}" dt="2022-07-24T11:36:43.242" v="6464"/>
          <ac:cxnSpMkLst>
            <pc:docMk/>
            <pc:sldMk cId="895142518" sldId="272"/>
            <ac:cxnSpMk id="9" creationId="{7EA16910-FC99-3F61-C10F-F12737BB6C46}"/>
          </ac:cxnSpMkLst>
        </pc:cxnChg>
        <pc:cxnChg chg="add del mod">
          <ac:chgData name="hashizume_adrim@outlook.jp" userId="2df5839c6d7eb921" providerId="LiveId" clId="{59679E6D-B341-42EA-9801-A9AA8AC6291B}" dt="2022-07-24T11:39:42.231" v="6493" actId="478"/>
          <ac:cxnSpMkLst>
            <pc:docMk/>
            <pc:sldMk cId="895142518" sldId="272"/>
            <ac:cxnSpMk id="11" creationId="{576A666E-CC1F-B087-83DF-DAEF98F01B83}"/>
          </ac:cxnSpMkLst>
        </pc:cxnChg>
        <pc:cxnChg chg="add mod">
          <ac:chgData name="hashizume_adrim@outlook.jp" userId="2df5839c6d7eb921" providerId="LiveId" clId="{59679E6D-B341-42EA-9801-A9AA8AC6291B}" dt="2022-07-24T11:38:05.985" v="6480" actId="14100"/>
          <ac:cxnSpMkLst>
            <pc:docMk/>
            <pc:sldMk cId="895142518" sldId="272"/>
            <ac:cxnSpMk id="16" creationId="{AD40AFC9-5DDA-B7AF-B366-0FF7E877AF79}"/>
          </ac:cxnSpMkLst>
        </pc:cxnChg>
        <pc:cxnChg chg="add mod">
          <ac:chgData name="hashizume_adrim@outlook.jp" userId="2df5839c6d7eb921" providerId="LiveId" clId="{59679E6D-B341-42EA-9801-A9AA8AC6291B}" dt="2022-07-24T11:38:28.199" v="6490" actId="14100"/>
          <ac:cxnSpMkLst>
            <pc:docMk/>
            <pc:sldMk cId="895142518" sldId="272"/>
            <ac:cxnSpMk id="19" creationId="{229857DC-41E3-79D8-79F0-E6CA3AF132D1}"/>
          </ac:cxnSpMkLst>
        </pc:cxnChg>
        <pc:cxnChg chg="add mod">
          <ac:chgData name="hashizume_adrim@outlook.jp" userId="2df5839c6d7eb921" providerId="LiveId" clId="{59679E6D-B341-42EA-9801-A9AA8AC6291B}" dt="2022-07-24T11:38:21.992" v="6489" actId="14100"/>
          <ac:cxnSpMkLst>
            <pc:docMk/>
            <pc:sldMk cId="895142518" sldId="272"/>
            <ac:cxnSpMk id="23" creationId="{09C1B80F-127C-0831-3148-10494DE0676E}"/>
          </ac:cxnSpMkLst>
        </pc:cxnChg>
      </pc:sldChg>
      <pc:sldChg chg="addSp delSp modSp add mod">
        <pc:chgData name="hashizume_adrim@outlook.jp" userId="2df5839c6d7eb921" providerId="LiveId" clId="{59679E6D-B341-42EA-9801-A9AA8AC6291B}" dt="2022-07-25T03:35:00.933" v="10593" actId="20577"/>
        <pc:sldMkLst>
          <pc:docMk/>
          <pc:sldMk cId="624291516" sldId="273"/>
        </pc:sldMkLst>
        <pc:spChg chg="add mod">
          <ac:chgData name="hashizume_adrim@outlook.jp" userId="2df5839c6d7eb921" providerId="LiveId" clId="{59679E6D-B341-42EA-9801-A9AA8AC6291B}" dt="2022-07-24T11:41:18.487" v="6606" actId="208"/>
          <ac:spMkLst>
            <pc:docMk/>
            <pc:sldMk cId="624291516" sldId="273"/>
            <ac:spMk id="7" creationId="{65D8B73B-A3AD-B0D7-A4E6-F7C21B17A534}"/>
          </ac:spMkLst>
        </pc:spChg>
        <pc:spChg chg="add mod">
          <ac:chgData name="hashizume_adrim@outlook.jp" userId="2df5839c6d7eb921" providerId="LiveId" clId="{59679E6D-B341-42EA-9801-A9AA8AC6291B}" dt="2022-07-25T03:21:22.274" v="10060" actId="14100"/>
          <ac:spMkLst>
            <pc:docMk/>
            <pc:sldMk cId="624291516" sldId="273"/>
            <ac:spMk id="8" creationId="{0EF66378-3496-40EF-1403-BDC35D682AA4}"/>
          </ac:spMkLst>
        </pc:spChg>
        <pc:spChg chg="add mod">
          <ac:chgData name="hashizume_adrim@outlook.jp" userId="2df5839c6d7eb921" providerId="LiveId" clId="{59679E6D-B341-42EA-9801-A9AA8AC6291B}" dt="2022-07-25T03:35:00.933" v="10593" actId="20577"/>
          <ac:spMkLst>
            <pc:docMk/>
            <pc:sldMk cId="624291516" sldId="273"/>
            <ac:spMk id="9" creationId="{99F3E2CB-19E3-8ACB-A43F-CD3F80624E30}"/>
          </ac:spMkLst>
        </pc:spChg>
        <pc:spChg chg="add mod">
          <ac:chgData name="hashizume_adrim@outlook.jp" userId="2df5839c6d7eb921" providerId="LiveId" clId="{59679E6D-B341-42EA-9801-A9AA8AC6291B}" dt="2022-07-25T03:21:14.899" v="10056" actId="403"/>
          <ac:spMkLst>
            <pc:docMk/>
            <pc:sldMk cId="624291516" sldId="273"/>
            <ac:spMk id="20" creationId="{D38C6413-2E53-1E44-874D-BC56B2546C26}"/>
          </ac:spMkLst>
        </pc:spChg>
        <pc:spChg chg="mod">
          <ac:chgData name="hashizume_adrim@outlook.jp" userId="2df5839c6d7eb921" providerId="LiveId" clId="{59679E6D-B341-42EA-9801-A9AA8AC6291B}" dt="2022-07-25T03:11:29.250" v="10045" actId="20577"/>
          <ac:spMkLst>
            <pc:docMk/>
            <pc:sldMk cId="624291516" sldId="273"/>
            <ac:spMk id="50" creationId="{87C1AD3E-DC93-7811-58E3-452700007AF5}"/>
          </ac:spMkLst>
        </pc:spChg>
        <pc:picChg chg="add mod modCrop">
          <ac:chgData name="hashizume_adrim@outlook.jp" userId="2df5839c6d7eb921" providerId="LiveId" clId="{59679E6D-B341-42EA-9801-A9AA8AC6291B}" dt="2022-07-24T11:17:39.030" v="6096" actId="14100"/>
          <ac:picMkLst>
            <pc:docMk/>
            <pc:sldMk cId="624291516" sldId="273"/>
            <ac:picMk id="4" creationId="{F6E01E02-6F3A-7984-2453-1EA491159B8F}"/>
          </ac:picMkLst>
        </pc:picChg>
        <pc:picChg chg="del">
          <ac:chgData name="hashizume_adrim@outlook.jp" userId="2df5839c6d7eb921" providerId="LiveId" clId="{59679E6D-B341-42EA-9801-A9AA8AC6291B}" dt="2022-07-24T11:17:14.422" v="6089" actId="478"/>
          <ac:picMkLst>
            <pc:docMk/>
            <pc:sldMk cId="624291516" sldId="273"/>
            <ac:picMk id="5" creationId="{4AF41799-5FA4-75CA-9427-86A2824D4DEE}"/>
          </ac:picMkLst>
        </pc:picChg>
        <pc:picChg chg="add mod modCrop">
          <ac:chgData name="hashizume_adrim@outlook.jp" userId="2df5839c6d7eb921" providerId="LiveId" clId="{59679E6D-B341-42EA-9801-A9AA8AC6291B}" dt="2022-07-24T11:33:39.563" v="6388" actId="732"/>
          <ac:picMkLst>
            <pc:docMk/>
            <pc:sldMk cId="624291516" sldId="273"/>
            <ac:picMk id="11" creationId="{2BC64B95-EFAD-3E85-B649-BA1F17B9C65D}"/>
          </ac:picMkLst>
        </pc:picChg>
        <pc:cxnChg chg="add del mod">
          <ac:chgData name="hashizume_adrim@outlook.jp" userId="2df5839c6d7eb921" providerId="LiveId" clId="{59679E6D-B341-42EA-9801-A9AA8AC6291B}" dt="2022-07-24T11:35:16.483" v="6445" actId="478"/>
          <ac:cxnSpMkLst>
            <pc:docMk/>
            <pc:sldMk cId="624291516" sldId="273"/>
            <ac:cxnSpMk id="6" creationId="{0C2C7F25-29A9-5A67-74D0-7F3FAB08D04E}"/>
          </ac:cxnSpMkLst>
        </pc:cxnChg>
        <pc:cxnChg chg="add del mod">
          <ac:chgData name="hashizume_adrim@outlook.jp" userId="2df5839c6d7eb921" providerId="LiveId" clId="{59679E6D-B341-42EA-9801-A9AA8AC6291B}" dt="2022-07-24T11:33:21.792" v="6383" actId="478"/>
          <ac:cxnSpMkLst>
            <pc:docMk/>
            <pc:sldMk cId="624291516" sldId="273"/>
            <ac:cxnSpMk id="10" creationId="{7FCCB74F-19EA-5BD3-E559-944E5ACEB0B6}"/>
          </ac:cxnSpMkLst>
        </pc:cxnChg>
        <pc:cxnChg chg="add mod">
          <ac:chgData name="hashizume_adrim@outlook.jp" userId="2df5839c6d7eb921" providerId="LiveId" clId="{59679E6D-B341-42EA-9801-A9AA8AC6291B}" dt="2022-07-24T11:33:26.887" v="6385" actId="14100"/>
          <ac:cxnSpMkLst>
            <pc:docMk/>
            <pc:sldMk cId="624291516" sldId="273"/>
            <ac:cxnSpMk id="13" creationId="{B6A15DA3-2169-D57A-9E45-C3DFCA569490}"/>
          </ac:cxnSpMkLst>
        </pc:cxnChg>
        <pc:cxnChg chg="add mod">
          <ac:chgData name="hashizume_adrim@outlook.jp" userId="2df5839c6d7eb921" providerId="LiveId" clId="{59679E6D-B341-42EA-9801-A9AA8AC6291B}" dt="2022-07-24T11:33:50.496" v="6392" actId="14100"/>
          <ac:cxnSpMkLst>
            <pc:docMk/>
            <pc:sldMk cId="624291516" sldId="273"/>
            <ac:cxnSpMk id="17" creationId="{B84851DD-F307-CF2A-6541-8BB63F3E4BFB}"/>
          </ac:cxnSpMkLst>
        </pc:cxnChg>
        <pc:cxnChg chg="add mod">
          <ac:chgData name="hashizume_adrim@outlook.jp" userId="2df5839c6d7eb921" providerId="LiveId" clId="{59679E6D-B341-42EA-9801-A9AA8AC6291B}" dt="2022-07-24T11:34:54.541" v="6422" actId="14100"/>
          <ac:cxnSpMkLst>
            <pc:docMk/>
            <pc:sldMk cId="624291516" sldId="273"/>
            <ac:cxnSpMk id="21" creationId="{EE2B4B7B-AAB8-3496-3088-378721D6A879}"/>
          </ac:cxnSpMkLst>
        </pc:cxnChg>
        <pc:cxnChg chg="add mod">
          <ac:chgData name="hashizume_adrim@outlook.jp" userId="2df5839c6d7eb921" providerId="LiveId" clId="{59679E6D-B341-42EA-9801-A9AA8AC6291B}" dt="2022-07-24T11:41:18.487" v="6606" actId="208"/>
          <ac:cxnSpMkLst>
            <pc:docMk/>
            <pc:sldMk cId="624291516" sldId="273"/>
            <ac:cxnSpMk id="24" creationId="{ECDC7960-D2BB-E91B-FC56-38691F9E8135}"/>
          </ac:cxnSpMkLst>
        </pc:cxnChg>
      </pc:sldChg>
      <pc:sldChg chg="add del">
        <pc:chgData name="hashizume_adrim@outlook.jp" userId="2df5839c6d7eb921" providerId="LiveId" clId="{59679E6D-B341-42EA-9801-A9AA8AC6291B}" dt="2022-07-24T11:16:55.754" v="6083"/>
        <pc:sldMkLst>
          <pc:docMk/>
          <pc:sldMk cId="1555871712" sldId="273"/>
        </pc:sldMkLst>
      </pc:sldChg>
      <pc:sldChg chg="addSp delSp modSp add mod">
        <pc:chgData name="hashizume_adrim@outlook.jp" userId="2df5839c6d7eb921" providerId="LiveId" clId="{59679E6D-B341-42EA-9801-A9AA8AC6291B}" dt="2022-07-24T15:09:33.038" v="9488" actId="478"/>
        <pc:sldMkLst>
          <pc:docMk/>
          <pc:sldMk cId="625832243" sldId="274"/>
        </pc:sldMkLst>
        <pc:spChg chg="mod">
          <ac:chgData name="hashizume_adrim@outlook.jp" userId="2df5839c6d7eb921" providerId="LiveId" clId="{59679E6D-B341-42EA-9801-A9AA8AC6291B}" dt="2022-07-24T15:00:59" v="9132" actId="20577"/>
          <ac:spMkLst>
            <pc:docMk/>
            <pc:sldMk cId="625832243" sldId="274"/>
            <ac:spMk id="6" creationId="{766EE01D-610D-D7A0-36BF-0654750D07DB}"/>
          </ac:spMkLst>
        </pc:spChg>
        <pc:spChg chg="add mod">
          <ac:chgData name="hashizume_adrim@outlook.jp" userId="2df5839c6d7eb921" providerId="LiveId" clId="{59679E6D-B341-42EA-9801-A9AA8AC6291B}" dt="2022-07-24T15:09:16.612" v="9487" actId="1076"/>
          <ac:spMkLst>
            <pc:docMk/>
            <pc:sldMk cId="625832243" sldId="274"/>
            <ac:spMk id="12" creationId="{27A04FC5-DB07-81C7-0CB0-D2B2195337F8}"/>
          </ac:spMkLst>
        </pc:spChg>
        <pc:spChg chg="add mod">
          <ac:chgData name="hashizume_adrim@outlook.jp" userId="2df5839c6d7eb921" providerId="LiveId" clId="{59679E6D-B341-42EA-9801-A9AA8AC6291B}" dt="2022-07-24T15:04:04.684" v="9228" actId="1076"/>
          <ac:spMkLst>
            <pc:docMk/>
            <pc:sldMk cId="625832243" sldId="274"/>
            <ac:spMk id="13" creationId="{0EEE61C0-D245-CD28-986B-1E5A5FB190FD}"/>
          </ac:spMkLst>
        </pc:spChg>
        <pc:spChg chg="add mod">
          <ac:chgData name="hashizume_adrim@outlook.jp" userId="2df5839c6d7eb921" providerId="LiveId" clId="{59679E6D-B341-42EA-9801-A9AA8AC6291B}" dt="2022-07-24T15:06:46.365" v="9433" actId="20577"/>
          <ac:spMkLst>
            <pc:docMk/>
            <pc:sldMk cId="625832243" sldId="274"/>
            <ac:spMk id="14" creationId="{FE32E87A-33AE-2E6B-120C-688CE1A233F3}"/>
          </ac:spMkLst>
        </pc:spChg>
        <pc:spChg chg="add mod">
          <ac:chgData name="hashizume_adrim@outlook.jp" userId="2df5839c6d7eb921" providerId="LiveId" clId="{59679E6D-B341-42EA-9801-A9AA8AC6291B}" dt="2022-07-24T15:08:18.667" v="9484" actId="20577"/>
          <ac:spMkLst>
            <pc:docMk/>
            <pc:sldMk cId="625832243" sldId="274"/>
            <ac:spMk id="15" creationId="{A29547C0-F81A-1ABE-4A9C-80184541A260}"/>
          </ac:spMkLst>
        </pc:spChg>
        <pc:spChg chg="del">
          <ac:chgData name="hashizume_adrim@outlook.jp" userId="2df5839c6d7eb921" providerId="LiveId" clId="{59679E6D-B341-42EA-9801-A9AA8AC6291B}" dt="2022-07-24T15:09:33.038" v="9488" actId="478"/>
          <ac:spMkLst>
            <pc:docMk/>
            <pc:sldMk cId="625832243" sldId="274"/>
            <ac:spMk id="50" creationId="{87C1AD3E-DC93-7811-58E3-452700007AF5}"/>
          </ac:spMkLst>
        </pc:spChg>
        <pc:picChg chg="mod modCrop">
          <ac:chgData name="hashizume_adrim@outlook.jp" userId="2df5839c6d7eb921" providerId="LiveId" clId="{59679E6D-B341-42EA-9801-A9AA8AC6291B}" dt="2022-07-24T15:03:13.088" v="9177" actId="1076"/>
          <ac:picMkLst>
            <pc:docMk/>
            <pc:sldMk cId="625832243" sldId="274"/>
            <ac:picMk id="5" creationId="{80A6B309-B4B7-32A8-DBB2-853A9A1B06B0}"/>
          </ac:picMkLst>
        </pc:picChg>
        <pc:picChg chg="add del mod">
          <ac:chgData name="hashizume_adrim@outlook.jp" userId="2df5839c6d7eb921" providerId="LiveId" clId="{59679E6D-B341-42EA-9801-A9AA8AC6291B}" dt="2022-07-24T15:04:36.076" v="9255" actId="478"/>
          <ac:picMkLst>
            <pc:docMk/>
            <pc:sldMk cId="625832243" sldId="274"/>
            <ac:picMk id="9" creationId="{90819D69-5048-2AE9-1320-A4EDB60CD1DB}"/>
          </ac:picMkLst>
        </pc:picChg>
        <pc:cxnChg chg="mod">
          <ac:chgData name="hashizume_adrim@outlook.jp" userId="2df5839c6d7eb921" providerId="LiveId" clId="{59679E6D-B341-42EA-9801-A9AA8AC6291B}" dt="2022-07-24T15:03:05.843" v="9174" actId="14100"/>
          <ac:cxnSpMkLst>
            <pc:docMk/>
            <pc:sldMk cId="625832243" sldId="274"/>
            <ac:cxnSpMk id="7" creationId="{0CC42E44-43B7-09AD-4372-A592C5AC8F43}"/>
          </ac:cxnSpMkLst>
        </pc:cxnChg>
        <pc:cxnChg chg="mod">
          <ac:chgData name="hashizume_adrim@outlook.jp" userId="2df5839c6d7eb921" providerId="LiveId" clId="{59679E6D-B341-42EA-9801-A9AA8AC6291B}" dt="2022-07-24T15:05:10.319" v="9339" actId="14100"/>
          <ac:cxnSpMkLst>
            <pc:docMk/>
            <pc:sldMk cId="625832243" sldId="274"/>
            <ac:cxnSpMk id="10" creationId="{6AED62A6-6076-4217-9C3B-8E7FF8C47309}"/>
          </ac:cxnSpMkLst>
        </pc:cxnChg>
        <pc:cxnChg chg="add del mod">
          <ac:chgData name="hashizume_adrim@outlook.jp" userId="2df5839c6d7eb921" providerId="LiveId" clId="{59679E6D-B341-42EA-9801-A9AA8AC6291B}" dt="2022-07-24T15:09:06.383" v="9485" actId="478"/>
          <ac:cxnSpMkLst>
            <pc:docMk/>
            <pc:sldMk cId="625832243" sldId="274"/>
            <ac:cxnSpMk id="11" creationId="{C45E5799-6196-20B2-89E3-3D318AE8D2A3}"/>
          </ac:cxnSpMkLst>
        </pc:cxnChg>
        <pc:cxnChg chg="add mod">
          <ac:chgData name="hashizume_adrim@outlook.jp" userId="2df5839c6d7eb921" providerId="LiveId" clId="{59679E6D-B341-42EA-9801-A9AA8AC6291B}" dt="2022-07-24T15:04:25.421" v="9234" actId="14100"/>
          <ac:cxnSpMkLst>
            <pc:docMk/>
            <pc:sldMk cId="625832243" sldId="274"/>
            <ac:cxnSpMk id="16" creationId="{0DC36BD7-AC45-72E4-F4F3-BC70BC38FE91}"/>
          </ac:cxnSpMkLst>
        </pc:cxnChg>
        <pc:cxnChg chg="add del mod">
          <ac:chgData name="hashizume_adrim@outlook.jp" userId="2df5839c6d7eb921" providerId="LiveId" clId="{59679E6D-B341-42EA-9801-A9AA8AC6291B}" dt="2022-07-24T15:02:21.493" v="9155" actId="478"/>
          <ac:cxnSpMkLst>
            <pc:docMk/>
            <pc:sldMk cId="625832243" sldId="274"/>
            <ac:cxnSpMk id="18" creationId="{8D658FA9-B4C2-1E1E-6777-77511F61364F}"/>
          </ac:cxnSpMkLst>
        </pc:cxnChg>
        <pc:cxnChg chg="add del mod">
          <ac:chgData name="hashizume_adrim@outlook.jp" userId="2df5839c6d7eb921" providerId="LiveId" clId="{59679E6D-B341-42EA-9801-A9AA8AC6291B}" dt="2022-07-24T15:09:12.789" v="9486" actId="478"/>
          <ac:cxnSpMkLst>
            <pc:docMk/>
            <pc:sldMk cId="625832243" sldId="274"/>
            <ac:cxnSpMk id="21" creationId="{D2E78CAE-9E39-D40B-43F3-3ED7A3A7F5A4}"/>
          </ac:cxnSpMkLst>
        </pc:cxnChg>
        <pc:cxnChg chg="add mod">
          <ac:chgData name="hashizume_adrim@outlook.jp" userId="2df5839c6d7eb921" providerId="LiveId" clId="{59679E6D-B341-42EA-9801-A9AA8AC6291B}" dt="2022-07-24T15:03:48.228" v="9185" actId="14100"/>
          <ac:cxnSpMkLst>
            <pc:docMk/>
            <pc:sldMk cId="625832243" sldId="274"/>
            <ac:cxnSpMk id="25" creationId="{3F9D20EF-6AD6-CB08-8F73-83E3F399372A}"/>
          </ac:cxnSpMkLst>
        </pc:cxnChg>
        <pc:cxnChg chg="add mod">
          <ac:chgData name="hashizume_adrim@outlook.jp" userId="2df5839c6d7eb921" providerId="LiveId" clId="{59679E6D-B341-42EA-9801-A9AA8AC6291B}" dt="2022-07-24T15:05:13.969" v="9340" actId="14100"/>
          <ac:cxnSpMkLst>
            <pc:docMk/>
            <pc:sldMk cId="625832243" sldId="274"/>
            <ac:cxnSpMk id="29" creationId="{894A080D-524B-6B9A-E229-5E92B4F47608}"/>
          </ac:cxnSpMkLst>
        </pc:cxnChg>
      </pc:sldChg>
      <pc:sldChg chg="add del">
        <pc:chgData name="hashizume_adrim@outlook.jp" userId="2df5839c6d7eb921" providerId="LiveId" clId="{59679E6D-B341-42EA-9801-A9AA8AC6291B}" dt="2022-07-24T11:17:50.755" v="6098" actId="47"/>
        <pc:sldMkLst>
          <pc:docMk/>
          <pc:sldMk cId="1907101501" sldId="274"/>
        </pc:sldMkLst>
      </pc:sldChg>
      <pc:sldChg chg="addSp delSp modSp add mod">
        <pc:chgData name="hashizume_adrim@outlook.jp" userId="2df5839c6d7eb921" providerId="LiveId" clId="{59679E6D-B341-42EA-9801-A9AA8AC6291B}" dt="2022-07-25T03:26:13.573" v="10204" actId="1037"/>
        <pc:sldMkLst>
          <pc:docMk/>
          <pc:sldMk cId="3465274035" sldId="289"/>
        </pc:sldMkLst>
        <pc:spChg chg="del mod">
          <ac:chgData name="hashizume_adrim@outlook.jp" userId="2df5839c6d7eb921" providerId="LiveId" clId="{59679E6D-B341-42EA-9801-A9AA8AC6291B}" dt="2022-07-24T13:46:26.438" v="7955" actId="478"/>
          <ac:spMkLst>
            <pc:docMk/>
            <pc:sldMk cId="3465274035" sldId="289"/>
            <ac:spMk id="6" creationId="{82D46956-9FDD-C26A-2CB3-9E0FAFB11EF8}"/>
          </ac:spMkLst>
        </pc:spChg>
        <pc:spChg chg="del">
          <ac:chgData name="hashizume_adrim@outlook.jp" userId="2df5839c6d7eb921" providerId="LiveId" clId="{59679E6D-B341-42EA-9801-A9AA8AC6291B}" dt="2022-07-24T12:11:24.870" v="7618" actId="478"/>
          <ac:spMkLst>
            <pc:docMk/>
            <pc:sldMk cId="3465274035" sldId="289"/>
            <ac:spMk id="22" creationId="{43614B1C-E723-8AFD-0BFD-230B6016F945}"/>
          </ac:spMkLst>
        </pc:spChg>
        <pc:spChg chg="del">
          <ac:chgData name="hashizume_adrim@outlook.jp" userId="2df5839c6d7eb921" providerId="LiveId" clId="{59679E6D-B341-42EA-9801-A9AA8AC6291B}" dt="2022-07-24T13:31:52.465" v="7713" actId="478"/>
          <ac:spMkLst>
            <pc:docMk/>
            <pc:sldMk cId="3465274035" sldId="289"/>
            <ac:spMk id="24" creationId="{BFA4084A-56D1-A6DB-D444-F1E7534CCF0A}"/>
          </ac:spMkLst>
        </pc:spChg>
        <pc:spChg chg="mod">
          <ac:chgData name="hashizume_adrim@outlook.jp" userId="2df5839c6d7eb921" providerId="LiveId" clId="{59679E6D-B341-42EA-9801-A9AA8AC6291B}" dt="2022-07-24T12:09:04.335" v="7591" actId="20577"/>
          <ac:spMkLst>
            <pc:docMk/>
            <pc:sldMk cId="3465274035" sldId="289"/>
            <ac:spMk id="25" creationId="{2171C39C-399D-69C7-46DD-A6CDB1231C58}"/>
          </ac:spMkLst>
        </pc:spChg>
        <pc:spChg chg="del">
          <ac:chgData name="hashizume_adrim@outlook.jp" userId="2df5839c6d7eb921" providerId="LiveId" clId="{59679E6D-B341-42EA-9801-A9AA8AC6291B}" dt="2022-07-24T12:09:38.989" v="7596" actId="478"/>
          <ac:spMkLst>
            <pc:docMk/>
            <pc:sldMk cId="3465274035" sldId="289"/>
            <ac:spMk id="26" creationId="{98FBB4D8-7899-EC0E-5A6D-B1AD0C635848}"/>
          </ac:spMkLst>
        </pc:spChg>
        <pc:spChg chg="del mod">
          <ac:chgData name="hashizume_adrim@outlook.jp" userId="2df5839c6d7eb921" providerId="LiveId" clId="{59679E6D-B341-42EA-9801-A9AA8AC6291B}" dt="2022-07-24T13:31:52.465" v="7713" actId="478"/>
          <ac:spMkLst>
            <pc:docMk/>
            <pc:sldMk cId="3465274035" sldId="289"/>
            <ac:spMk id="29" creationId="{FE31E9C4-9800-AD03-31A2-3347BC7966C8}"/>
          </ac:spMkLst>
        </pc:spChg>
        <pc:spChg chg="mod">
          <ac:chgData name="hashizume_adrim@outlook.jp" userId="2df5839c6d7eb921" providerId="LiveId" clId="{59679E6D-B341-42EA-9801-A9AA8AC6291B}" dt="2022-07-24T14:13:09.525" v="8674" actId="20577"/>
          <ac:spMkLst>
            <pc:docMk/>
            <pc:sldMk cId="3465274035" sldId="289"/>
            <ac:spMk id="31" creationId="{B0E2E34F-F841-F44F-2A8A-B538E591DFE0}"/>
          </ac:spMkLst>
        </pc:spChg>
        <pc:spChg chg="del">
          <ac:chgData name="hashizume_adrim@outlook.jp" userId="2df5839c6d7eb921" providerId="LiveId" clId="{59679E6D-B341-42EA-9801-A9AA8AC6291B}" dt="2022-07-24T12:11:31.772" v="7619" actId="478"/>
          <ac:spMkLst>
            <pc:docMk/>
            <pc:sldMk cId="3465274035" sldId="289"/>
            <ac:spMk id="33" creationId="{D2C6A902-3945-9342-5A2C-B0588E763752}"/>
          </ac:spMkLst>
        </pc:spChg>
        <pc:spChg chg="add del mod">
          <ac:chgData name="hashizume_adrim@outlook.jp" userId="2df5839c6d7eb921" providerId="LiveId" clId="{59679E6D-B341-42EA-9801-A9AA8AC6291B}" dt="2022-07-25T02:25:24.432" v="9716" actId="478"/>
          <ac:spMkLst>
            <pc:docMk/>
            <pc:sldMk cId="3465274035" sldId="289"/>
            <ac:spMk id="35" creationId="{936D4C93-EFFD-08BC-0F2F-0F6AD87B198F}"/>
          </ac:spMkLst>
        </pc:spChg>
        <pc:spChg chg="add mod">
          <ac:chgData name="hashizume_adrim@outlook.jp" userId="2df5839c6d7eb921" providerId="LiveId" clId="{59679E6D-B341-42EA-9801-A9AA8AC6291B}" dt="2022-07-24T13:32:06.581" v="7737" actId="1038"/>
          <ac:spMkLst>
            <pc:docMk/>
            <pc:sldMk cId="3465274035" sldId="289"/>
            <ac:spMk id="36" creationId="{A562DFAE-4B9E-F812-4066-B5BB028CA1CC}"/>
          </ac:spMkLst>
        </pc:spChg>
        <pc:spChg chg="add mod">
          <ac:chgData name="hashizume_adrim@outlook.jp" userId="2df5839c6d7eb921" providerId="LiveId" clId="{59679E6D-B341-42EA-9801-A9AA8AC6291B}" dt="2022-07-24T15:16:07.111" v="9655" actId="14100"/>
          <ac:spMkLst>
            <pc:docMk/>
            <pc:sldMk cId="3465274035" sldId="289"/>
            <ac:spMk id="37" creationId="{4DE6C487-8055-1E7A-B28E-4C5C0B0718C6}"/>
          </ac:spMkLst>
        </pc:spChg>
        <pc:spChg chg="add mod">
          <ac:chgData name="hashizume_adrim@outlook.jp" userId="2df5839c6d7eb921" providerId="LiveId" clId="{59679E6D-B341-42EA-9801-A9AA8AC6291B}" dt="2022-07-24T13:45:46.997" v="7951" actId="1076"/>
          <ac:spMkLst>
            <pc:docMk/>
            <pc:sldMk cId="3465274035" sldId="289"/>
            <ac:spMk id="41" creationId="{3EAE74B5-15FF-B181-C1EB-6D63B0E72F2E}"/>
          </ac:spMkLst>
        </pc:spChg>
        <pc:spChg chg="add mod">
          <ac:chgData name="hashizume_adrim@outlook.jp" userId="2df5839c6d7eb921" providerId="LiveId" clId="{59679E6D-B341-42EA-9801-A9AA8AC6291B}" dt="2022-07-24T12:12:49.149" v="7705" actId="1036"/>
          <ac:spMkLst>
            <pc:docMk/>
            <pc:sldMk cId="3465274035" sldId="289"/>
            <ac:spMk id="44" creationId="{40FD534D-4550-B827-0D48-B9EE7C08D1DD}"/>
          </ac:spMkLst>
        </pc:spChg>
        <pc:spChg chg="add del mod">
          <ac:chgData name="hashizume_adrim@outlook.jp" userId="2df5839c6d7eb921" providerId="LiveId" clId="{59679E6D-B341-42EA-9801-A9AA8AC6291B}" dt="2022-07-25T02:25:24.432" v="9716" actId="478"/>
          <ac:spMkLst>
            <pc:docMk/>
            <pc:sldMk cId="3465274035" sldId="289"/>
            <ac:spMk id="49" creationId="{5B293910-5AB2-8DAD-50E4-F32926AB926A}"/>
          </ac:spMkLst>
        </pc:spChg>
        <pc:spChg chg="add del mod">
          <ac:chgData name="hashizume_adrim@outlook.jp" userId="2df5839c6d7eb921" providerId="LiveId" clId="{59679E6D-B341-42EA-9801-A9AA8AC6291B}" dt="2022-07-24T13:54:07.352" v="8034" actId="478"/>
          <ac:spMkLst>
            <pc:docMk/>
            <pc:sldMk cId="3465274035" sldId="289"/>
            <ac:spMk id="52" creationId="{007BE005-99C0-4452-8E54-3FF9AD658D57}"/>
          </ac:spMkLst>
        </pc:spChg>
        <pc:spChg chg="add del mod">
          <ac:chgData name="hashizume_adrim@outlook.jp" userId="2df5839c6d7eb921" providerId="LiveId" clId="{59679E6D-B341-42EA-9801-A9AA8AC6291B}" dt="2022-07-24T14:11:35.159" v="8638" actId="478"/>
          <ac:spMkLst>
            <pc:docMk/>
            <pc:sldMk cId="3465274035" sldId="289"/>
            <ac:spMk id="53" creationId="{B522CD6F-6094-6F87-D0DE-1B27C0247F06}"/>
          </ac:spMkLst>
        </pc:spChg>
        <pc:spChg chg="add mod">
          <ac:chgData name="hashizume_adrim@outlook.jp" userId="2df5839c6d7eb921" providerId="LiveId" clId="{59679E6D-B341-42EA-9801-A9AA8AC6291B}" dt="2022-07-24T14:13:27.396" v="8682" actId="20577"/>
          <ac:spMkLst>
            <pc:docMk/>
            <pc:sldMk cId="3465274035" sldId="289"/>
            <ac:spMk id="56" creationId="{FF550DFB-6328-CDBA-6881-7A28167BE412}"/>
          </ac:spMkLst>
        </pc:spChg>
        <pc:spChg chg="del">
          <ac:chgData name="hashizume_adrim@outlook.jp" userId="2df5839c6d7eb921" providerId="LiveId" clId="{59679E6D-B341-42EA-9801-A9AA8AC6291B}" dt="2022-07-24T13:44:50.818" v="7945" actId="478"/>
          <ac:spMkLst>
            <pc:docMk/>
            <pc:sldMk cId="3465274035" sldId="289"/>
            <ac:spMk id="62" creationId="{8D1AC3C1-2B1E-8999-1319-705C89AF9A29}"/>
          </ac:spMkLst>
        </pc:spChg>
        <pc:spChg chg="mod">
          <ac:chgData name="hashizume_adrim@outlook.jp" userId="2df5839c6d7eb921" providerId="LiveId" clId="{59679E6D-B341-42EA-9801-A9AA8AC6291B}" dt="2022-07-24T14:13:20.516" v="8679" actId="20577"/>
          <ac:spMkLst>
            <pc:docMk/>
            <pc:sldMk cId="3465274035" sldId="289"/>
            <ac:spMk id="66" creationId="{9CDC7A51-5559-E9CD-2B0D-047A885D2CC4}"/>
          </ac:spMkLst>
        </pc:spChg>
        <pc:spChg chg="del mod">
          <ac:chgData name="hashizume_adrim@outlook.jp" userId="2df5839c6d7eb921" providerId="LiveId" clId="{59679E6D-B341-42EA-9801-A9AA8AC6291B}" dt="2022-07-24T14:12:29.445" v="8666" actId="478"/>
          <ac:spMkLst>
            <pc:docMk/>
            <pc:sldMk cId="3465274035" sldId="289"/>
            <ac:spMk id="67" creationId="{9F4F244E-65B2-54D2-E4FE-8B3B9E5EB7BD}"/>
          </ac:spMkLst>
        </pc:spChg>
        <pc:spChg chg="mod">
          <ac:chgData name="hashizume_adrim@outlook.jp" userId="2df5839c6d7eb921" providerId="LiveId" clId="{59679E6D-B341-42EA-9801-A9AA8AC6291B}" dt="2022-07-24T14:17:24.839" v="8772" actId="20577"/>
          <ac:spMkLst>
            <pc:docMk/>
            <pc:sldMk cId="3465274035" sldId="289"/>
            <ac:spMk id="77" creationId="{31A4151D-7C8F-A190-A1E5-EF69F8BE009B}"/>
          </ac:spMkLst>
        </pc:spChg>
        <pc:spChg chg="mod">
          <ac:chgData name="hashizume_adrim@outlook.jp" userId="2df5839c6d7eb921" providerId="LiveId" clId="{59679E6D-B341-42EA-9801-A9AA8AC6291B}" dt="2022-07-25T02:23:26.300" v="9678" actId="20577"/>
          <ac:spMkLst>
            <pc:docMk/>
            <pc:sldMk cId="3465274035" sldId="289"/>
            <ac:spMk id="88" creationId="{3A6F43D0-D752-EC40-903F-BF8A4EF602E2}"/>
          </ac:spMkLst>
        </pc:spChg>
        <pc:spChg chg="mod">
          <ac:chgData name="hashizume_adrim@outlook.jp" userId="2df5839c6d7eb921" providerId="LiveId" clId="{59679E6D-B341-42EA-9801-A9AA8AC6291B}" dt="2022-07-25T03:26:13.573" v="10204" actId="1037"/>
          <ac:spMkLst>
            <pc:docMk/>
            <pc:sldMk cId="3465274035" sldId="289"/>
            <ac:spMk id="89" creationId="{E8F0E3F7-3A48-CED2-3759-97166F3EA173}"/>
          </ac:spMkLst>
        </pc:spChg>
        <pc:picChg chg="add mod">
          <ac:chgData name="hashizume_adrim@outlook.jp" userId="2df5839c6d7eb921" providerId="LiveId" clId="{59679E6D-B341-42EA-9801-A9AA8AC6291B}" dt="2022-07-24T12:12:19.968" v="7630" actId="1076"/>
          <ac:picMkLst>
            <pc:docMk/>
            <pc:sldMk cId="3465274035" sldId="289"/>
            <ac:picMk id="8" creationId="{451E25CB-6D10-A399-675B-A3CC836E2F6E}"/>
          </ac:picMkLst>
        </pc:picChg>
        <pc:picChg chg="add mod">
          <ac:chgData name="hashizume_adrim@outlook.jp" userId="2df5839c6d7eb921" providerId="LiveId" clId="{59679E6D-B341-42EA-9801-A9AA8AC6291B}" dt="2022-07-24T13:41:43.346" v="7874" actId="1076"/>
          <ac:picMkLst>
            <pc:docMk/>
            <pc:sldMk cId="3465274035" sldId="289"/>
            <ac:picMk id="11" creationId="{657634F7-AEA1-DFDC-B3BD-937048D680D0}"/>
          </ac:picMkLst>
        </pc:picChg>
        <pc:picChg chg="add del mod">
          <ac:chgData name="hashizume_adrim@outlook.jp" userId="2df5839c6d7eb921" providerId="LiveId" clId="{59679E6D-B341-42EA-9801-A9AA8AC6291B}" dt="2022-07-24T13:36:58.693" v="7756" actId="1076"/>
          <ac:picMkLst>
            <pc:docMk/>
            <pc:sldMk cId="3465274035" sldId="289"/>
            <ac:picMk id="12" creationId="{757A6639-632C-4EF6-B734-890FD4E10AD6}"/>
          </ac:picMkLst>
        </pc:picChg>
        <pc:picChg chg="del">
          <ac:chgData name="hashizume_adrim@outlook.jp" userId="2df5839c6d7eb921" providerId="LiveId" clId="{59679E6D-B341-42EA-9801-A9AA8AC6291B}" dt="2022-07-24T12:12:22.048" v="7631" actId="478"/>
          <ac:picMkLst>
            <pc:docMk/>
            <pc:sldMk cId="3465274035" sldId="289"/>
            <ac:picMk id="14" creationId="{C786AF48-61ED-5A02-76CD-3109430D1E0C}"/>
          </ac:picMkLst>
        </pc:picChg>
        <pc:picChg chg="del">
          <ac:chgData name="hashizume_adrim@outlook.jp" userId="2df5839c6d7eb921" providerId="LiveId" clId="{59679E6D-B341-42EA-9801-A9AA8AC6291B}" dt="2022-07-24T12:12:04.867" v="7623" actId="478"/>
          <ac:picMkLst>
            <pc:docMk/>
            <pc:sldMk cId="3465274035" sldId="289"/>
            <ac:picMk id="15" creationId="{BF3ED6DA-2CD9-FF62-238B-3846E1464F98}"/>
          </ac:picMkLst>
        </pc:picChg>
        <pc:cxnChg chg="del mod">
          <ac:chgData name="hashizume_adrim@outlook.jp" userId="2df5839c6d7eb921" providerId="LiveId" clId="{59679E6D-B341-42EA-9801-A9AA8AC6291B}" dt="2022-07-25T02:25:24.432" v="9716" actId="478"/>
          <ac:cxnSpMkLst>
            <pc:docMk/>
            <pc:sldMk cId="3465274035" sldId="289"/>
            <ac:cxnSpMk id="4" creationId="{36002ADC-F5DF-D83E-BF09-9F9071250837}"/>
          </ac:cxnSpMkLst>
        </pc:cxnChg>
        <pc:cxnChg chg="del mod">
          <ac:chgData name="hashizume_adrim@outlook.jp" userId="2df5839c6d7eb921" providerId="LiveId" clId="{59679E6D-B341-42EA-9801-A9AA8AC6291B}" dt="2022-07-25T02:25:24.432" v="9716" actId="478"/>
          <ac:cxnSpMkLst>
            <pc:docMk/>
            <pc:sldMk cId="3465274035" sldId="289"/>
            <ac:cxnSpMk id="7" creationId="{483E8F0D-31B2-1F77-2AD6-5B8B244BE305}"/>
          </ac:cxnSpMkLst>
        </pc:cxnChg>
        <pc:cxnChg chg="del">
          <ac:chgData name="hashizume_adrim@outlook.jp" userId="2df5839c6d7eb921" providerId="LiveId" clId="{59679E6D-B341-42EA-9801-A9AA8AC6291B}" dt="2022-07-24T12:11:24.870" v="7618" actId="478"/>
          <ac:cxnSpMkLst>
            <pc:docMk/>
            <pc:sldMk cId="3465274035" sldId="289"/>
            <ac:cxnSpMk id="16" creationId="{3AE60CFE-DFBA-B370-E6CE-E6067CE1F26A}"/>
          </ac:cxnSpMkLst>
        </pc:cxnChg>
        <pc:cxnChg chg="del mod">
          <ac:chgData name="hashizume_adrim@outlook.jp" userId="2df5839c6d7eb921" providerId="LiveId" clId="{59679E6D-B341-42EA-9801-A9AA8AC6291B}" dt="2022-07-24T13:31:52.465" v="7713" actId="478"/>
          <ac:cxnSpMkLst>
            <pc:docMk/>
            <pc:sldMk cId="3465274035" sldId="289"/>
            <ac:cxnSpMk id="28" creationId="{DB225787-2C5C-A773-D45E-B9C2F92312F9}"/>
          </ac:cxnSpMkLst>
        </pc:cxnChg>
        <pc:cxnChg chg="del">
          <ac:chgData name="hashizume_adrim@outlook.jp" userId="2df5839c6d7eb921" providerId="LiveId" clId="{59679E6D-B341-42EA-9801-A9AA8AC6291B}" dt="2022-07-24T12:11:24.870" v="7618" actId="478"/>
          <ac:cxnSpMkLst>
            <pc:docMk/>
            <pc:sldMk cId="3465274035" sldId="289"/>
            <ac:cxnSpMk id="38" creationId="{243351F9-85F9-5101-5209-555B60BBBDCE}"/>
          </ac:cxnSpMkLst>
        </pc:cxnChg>
        <pc:cxnChg chg="add mod">
          <ac:chgData name="hashizume_adrim@outlook.jp" userId="2df5839c6d7eb921" providerId="LiveId" clId="{59679E6D-B341-42EA-9801-A9AA8AC6291B}" dt="2022-07-24T13:32:17.717" v="7748" actId="1037"/>
          <ac:cxnSpMkLst>
            <pc:docMk/>
            <pc:sldMk cId="3465274035" sldId="289"/>
            <ac:cxnSpMk id="38" creationId="{554DF8BC-DFF7-8665-89B7-302B257786D4}"/>
          </ac:cxnSpMkLst>
        </pc:cxnChg>
        <pc:cxnChg chg="mod ord">
          <ac:chgData name="hashizume_adrim@outlook.jp" userId="2df5839c6d7eb921" providerId="LiveId" clId="{59679E6D-B341-42EA-9801-A9AA8AC6291B}" dt="2022-07-24T13:44:56.968" v="7946" actId="166"/>
          <ac:cxnSpMkLst>
            <pc:docMk/>
            <pc:sldMk cId="3465274035" sldId="289"/>
            <ac:cxnSpMk id="45" creationId="{5BDC3B44-279D-2D2A-58E3-CCEEF935DCA9}"/>
          </ac:cxnSpMkLst>
        </pc:cxnChg>
        <pc:cxnChg chg="add del mod">
          <ac:chgData name="hashizume_adrim@outlook.jp" userId="2df5839c6d7eb921" providerId="LiveId" clId="{59679E6D-B341-42EA-9801-A9AA8AC6291B}" dt="2022-07-24T13:46:46.839" v="7959" actId="478"/>
          <ac:cxnSpMkLst>
            <pc:docMk/>
            <pc:sldMk cId="3465274035" sldId="289"/>
            <ac:cxnSpMk id="46" creationId="{22BDF0F9-390D-A8C4-B80C-EA44EFE4E094}"/>
          </ac:cxnSpMkLst>
        </pc:cxnChg>
        <pc:cxnChg chg="add del mod">
          <ac:chgData name="hashizume_adrim@outlook.jp" userId="2df5839c6d7eb921" providerId="LiveId" clId="{59679E6D-B341-42EA-9801-A9AA8AC6291B}" dt="2022-07-24T13:44:48.358" v="7944" actId="478"/>
          <ac:cxnSpMkLst>
            <pc:docMk/>
            <pc:sldMk cId="3465274035" sldId="289"/>
            <ac:cxnSpMk id="48" creationId="{4BA69FDF-73C9-0DAF-97E6-94D3AADD9C49}"/>
          </ac:cxnSpMkLst>
        </pc:cxnChg>
        <pc:cxnChg chg="mod">
          <ac:chgData name="hashizume_adrim@outlook.jp" userId="2df5839c6d7eb921" providerId="LiveId" clId="{59679E6D-B341-42EA-9801-A9AA8AC6291B}" dt="2022-07-24T13:45:28.186" v="7949" actId="14100"/>
          <ac:cxnSpMkLst>
            <pc:docMk/>
            <pc:sldMk cId="3465274035" sldId="289"/>
            <ac:cxnSpMk id="50" creationId="{BC965463-6E4B-517D-4AAB-93DF8F1721E3}"/>
          </ac:cxnSpMkLst>
        </pc:cxnChg>
        <pc:cxnChg chg="add mod">
          <ac:chgData name="hashizume_adrim@outlook.jp" userId="2df5839c6d7eb921" providerId="LiveId" clId="{59679E6D-B341-42EA-9801-A9AA8AC6291B}" dt="2022-07-24T13:46:56.073" v="7962" actId="14100"/>
          <ac:cxnSpMkLst>
            <pc:docMk/>
            <pc:sldMk cId="3465274035" sldId="289"/>
            <ac:cxnSpMk id="51" creationId="{7668DC82-39DF-7986-11D8-C66E7413446E}"/>
          </ac:cxnSpMkLst>
        </pc:cxnChg>
        <pc:cxnChg chg="mod">
          <ac:chgData name="hashizume_adrim@outlook.jp" userId="2df5839c6d7eb921" providerId="LiveId" clId="{59679E6D-B341-42EA-9801-A9AA8AC6291B}" dt="2022-07-24T13:47:26.672" v="7963" actId="14100"/>
          <ac:cxnSpMkLst>
            <pc:docMk/>
            <pc:sldMk cId="3465274035" sldId="289"/>
            <ac:cxnSpMk id="55" creationId="{B6450CBA-6286-849E-DF83-12D83390D03D}"/>
          </ac:cxnSpMkLst>
        </pc:cxnChg>
        <pc:cxnChg chg="del mod">
          <ac:chgData name="hashizume_adrim@outlook.jp" userId="2df5839c6d7eb921" providerId="LiveId" clId="{59679E6D-B341-42EA-9801-A9AA8AC6291B}" dt="2022-07-24T12:11:31.772" v="7619" actId="478"/>
          <ac:cxnSpMkLst>
            <pc:docMk/>
            <pc:sldMk cId="3465274035" sldId="289"/>
            <ac:cxnSpMk id="59" creationId="{810F3454-FAC8-241A-1AD9-91220A40E2CF}"/>
          </ac:cxnSpMkLst>
        </pc:cxnChg>
        <pc:cxnChg chg="del">
          <ac:chgData name="hashizume_adrim@outlook.jp" userId="2df5839c6d7eb921" providerId="LiveId" clId="{59679E6D-B341-42EA-9801-A9AA8AC6291B}" dt="2022-07-24T13:44:41.302" v="7941" actId="478"/>
          <ac:cxnSpMkLst>
            <pc:docMk/>
            <pc:sldMk cId="3465274035" sldId="289"/>
            <ac:cxnSpMk id="63" creationId="{FE19FB0E-B30C-DCF1-A3AC-364259DE0FD3}"/>
          </ac:cxnSpMkLst>
        </pc:cxnChg>
        <pc:cxnChg chg="mod">
          <ac:chgData name="hashizume_adrim@outlook.jp" userId="2df5839c6d7eb921" providerId="LiveId" clId="{59679E6D-B341-42EA-9801-A9AA8AC6291B}" dt="2022-07-24T13:44:18.305" v="7940" actId="14100"/>
          <ac:cxnSpMkLst>
            <pc:docMk/>
            <pc:sldMk cId="3465274035" sldId="289"/>
            <ac:cxnSpMk id="78" creationId="{739AC70B-4C2F-E8F3-FFD5-4199F9593492}"/>
          </ac:cxnSpMkLst>
        </pc:cxnChg>
      </pc:sldChg>
      <pc:sldChg chg="addSp delSp modSp add del mod">
        <pc:chgData name="hashizume_adrim@outlook.jp" userId="2df5839c6d7eb921" providerId="LiveId" clId="{59679E6D-B341-42EA-9801-A9AA8AC6291B}" dt="2022-07-24T14:25:41.236" v="9126" actId="47"/>
        <pc:sldMkLst>
          <pc:docMk/>
          <pc:sldMk cId="2806031636" sldId="290"/>
        </pc:sldMkLst>
        <pc:spChg chg="add del mod">
          <ac:chgData name="hashizume_adrim@outlook.jp" userId="2df5839c6d7eb921" providerId="LiveId" clId="{59679E6D-B341-42EA-9801-A9AA8AC6291B}" dt="2022-07-24T13:48:36.872" v="7969" actId="478"/>
          <ac:spMkLst>
            <pc:docMk/>
            <pc:sldMk cId="2806031636" sldId="290"/>
            <ac:spMk id="17" creationId="{0C324DB8-C0D3-C898-5840-C13B759E44BC}"/>
          </ac:spMkLst>
        </pc:spChg>
        <pc:spChg chg="add del mod">
          <ac:chgData name="hashizume_adrim@outlook.jp" userId="2df5839c6d7eb921" providerId="LiveId" clId="{59679E6D-B341-42EA-9801-A9AA8AC6291B}" dt="2022-07-24T13:48:24.928" v="7966" actId="478"/>
          <ac:spMkLst>
            <pc:docMk/>
            <pc:sldMk cId="2806031636" sldId="290"/>
            <ac:spMk id="18" creationId="{388896B5-17E8-6256-DD72-10E7444D0F26}"/>
          </ac:spMkLst>
        </pc:spChg>
        <pc:spChg chg="del">
          <ac:chgData name="hashizume_adrim@outlook.jp" userId="2df5839c6d7eb921" providerId="LiveId" clId="{59679E6D-B341-42EA-9801-A9AA8AC6291B}" dt="2022-07-24T11:57:40.028" v="6685" actId="478"/>
          <ac:spMkLst>
            <pc:docMk/>
            <pc:sldMk cId="2806031636" sldId="290"/>
            <ac:spMk id="25" creationId="{F14BC2DB-9127-54FC-9C66-BC28BF4B1D46}"/>
          </ac:spMkLst>
        </pc:spChg>
        <pc:spChg chg="del">
          <ac:chgData name="hashizume_adrim@outlook.jp" userId="2df5839c6d7eb921" providerId="LiveId" clId="{59679E6D-B341-42EA-9801-A9AA8AC6291B}" dt="2022-07-24T11:57:36.056" v="6684" actId="478"/>
          <ac:spMkLst>
            <pc:docMk/>
            <pc:sldMk cId="2806031636" sldId="290"/>
            <ac:spMk id="26" creationId="{E736A59C-D1E4-19B6-5A74-338FDB0B91E8}"/>
          </ac:spMkLst>
        </pc:spChg>
        <pc:spChg chg="del">
          <ac:chgData name="hashizume_adrim@outlook.jp" userId="2df5839c6d7eb921" providerId="LiveId" clId="{59679E6D-B341-42EA-9801-A9AA8AC6291B}" dt="2022-07-24T13:48:36.872" v="7969" actId="478"/>
          <ac:spMkLst>
            <pc:docMk/>
            <pc:sldMk cId="2806031636" sldId="290"/>
            <ac:spMk id="40" creationId="{49331C46-6DE0-6FA7-CDCB-EEC4EF896BF9}"/>
          </ac:spMkLst>
        </pc:spChg>
        <pc:spChg chg="del">
          <ac:chgData name="hashizume_adrim@outlook.jp" userId="2df5839c6d7eb921" providerId="LiveId" clId="{59679E6D-B341-42EA-9801-A9AA8AC6291B}" dt="2022-07-24T12:09:15.622" v="7592" actId="478"/>
          <ac:spMkLst>
            <pc:docMk/>
            <pc:sldMk cId="2806031636" sldId="290"/>
            <ac:spMk id="42" creationId="{B6D70B43-7681-2A9F-A4DA-F3EEC8E1113E}"/>
          </ac:spMkLst>
        </pc:spChg>
        <pc:spChg chg="del">
          <ac:chgData name="hashizume_adrim@outlook.jp" userId="2df5839c6d7eb921" providerId="LiveId" clId="{59679E6D-B341-42EA-9801-A9AA8AC6291B}" dt="2022-07-24T11:57:40.028" v="6685" actId="478"/>
          <ac:spMkLst>
            <pc:docMk/>
            <pc:sldMk cId="2806031636" sldId="290"/>
            <ac:spMk id="48" creationId="{85D50306-D081-3567-081A-87A9BB0C1466}"/>
          </ac:spMkLst>
        </pc:spChg>
        <pc:spChg chg="del">
          <ac:chgData name="hashizume_adrim@outlook.jp" userId="2df5839c6d7eb921" providerId="LiveId" clId="{59679E6D-B341-42EA-9801-A9AA8AC6291B}" dt="2022-07-24T11:57:42.269" v="6686" actId="478"/>
          <ac:spMkLst>
            <pc:docMk/>
            <pc:sldMk cId="2806031636" sldId="290"/>
            <ac:spMk id="50" creationId="{87C1AD3E-DC93-7811-58E3-452700007AF5}"/>
          </ac:spMkLst>
        </pc:spChg>
        <pc:spChg chg="del">
          <ac:chgData name="hashizume_adrim@outlook.jp" userId="2df5839c6d7eb921" providerId="LiveId" clId="{59679E6D-B341-42EA-9801-A9AA8AC6291B}" dt="2022-07-24T13:48:27.786" v="7967" actId="478"/>
          <ac:spMkLst>
            <pc:docMk/>
            <pc:sldMk cId="2806031636" sldId="290"/>
            <ac:spMk id="55" creationId="{AA98B650-6C18-80B2-41DB-34F39F0E2FFD}"/>
          </ac:spMkLst>
        </pc:spChg>
        <pc:spChg chg="del">
          <ac:chgData name="hashizume_adrim@outlook.jp" userId="2df5839c6d7eb921" providerId="LiveId" clId="{59679E6D-B341-42EA-9801-A9AA8AC6291B}" dt="2022-07-24T13:48:36.872" v="7969" actId="478"/>
          <ac:spMkLst>
            <pc:docMk/>
            <pc:sldMk cId="2806031636" sldId="290"/>
            <ac:spMk id="59" creationId="{105EBF24-F924-635C-789B-9F0176542780}"/>
          </ac:spMkLst>
        </pc:spChg>
        <pc:spChg chg="del">
          <ac:chgData name="hashizume_adrim@outlook.jp" userId="2df5839c6d7eb921" providerId="LiveId" clId="{59679E6D-B341-42EA-9801-A9AA8AC6291B}" dt="2022-07-24T13:48:48.253" v="7970" actId="478"/>
          <ac:spMkLst>
            <pc:docMk/>
            <pc:sldMk cId="2806031636" sldId="290"/>
            <ac:spMk id="60" creationId="{FE9FEED3-77D0-EF02-9453-440A89FCBC50}"/>
          </ac:spMkLst>
        </pc:spChg>
        <pc:picChg chg="mod">
          <ac:chgData name="hashizume_adrim@outlook.jp" userId="2df5839c6d7eb921" providerId="LiveId" clId="{59679E6D-B341-42EA-9801-A9AA8AC6291B}" dt="2022-07-24T13:41:17.754" v="7870" actId="1076"/>
          <ac:picMkLst>
            <pc:docMk/>
            <pc:sldMk cId="2806031636" sldId="290"/>
            <ac:picMk id="44" creationId="{A3BE9EA7-AC00-0752-AC92-35E3393535CC}"/>
          </ac:picMkLst>
        </pc:picChg>
        <pc:cxnChg chg="del">
          <ac:chgData name="hashizume_adrim@outlook.jp" userId="2df5839c6d7eb921" providerId="LiveId" clId="{59679E6D-B341-42EA-9801-A9AA8AC6291B}" dt="2022-07-24T11:57:36.056" v="6684" actId="478"/>
          <ac:cxnSpMkLst>
            <pc:docMk/>
            <pc:sldMk cId="2806031636" sldId="290"/>
            <ac:cxnSpMk id="27" creationId="{1221820F-D4E9-40B7-72D3-41D54AA59E51}"/>
          </ac:cxnSpMkLst>
        </pc:cxnChg>
        <pc:cxnChg chg="del">
          <ac:chgData name="hashizume_adrim@outlook.jp" userId="2df5839c6d7eb921" providerId="LiveId" clId="{59679E6D-B341-42EA-9801-A9AA8AC6291B}" dt="2022-07-24T13:48:29.843" v="7968" actId="478"/>
          <ac:cxnSpMkLst>
            <pc:docMk/>
            <pc:sldMk cId="2806031636" sldId="290"/>
            <ac:cxnSpMk id="28" creationId="{4C0687F5-140C-8FBD-9E4D-538C97C6B668}"/>
          </ac:cxnSpMkLst>
        </pc:cxnChg>
        <pc:cxnChg chg="del">
          <ac:chgData name="hashizume_adrim@outlook.jp" userId="2df5839c6d7eb921" providerId="LiveId" clId="{59679E6D-B341-42EA-9801-A9AA8AC6291B}" dt="2022-07-24T11:57:36.056" v="6684" actId="478"/>
          <ac:cxnSpMkLst>
            <pc:docMk/>
            <pc:sldMk cId="2806031636" sldId="290"/>
            <ac:cxnSpMk id="29" creationId="{1D627CFC-768D-E0CD-EA8C-D414F118943F}"/>
          </ac:cxnSpMkLst>
        </pc:cxnChg>
        <pc:cxnChg chg="del">
          <ac:chgData name="hashizume_adrim@outlook.jp" userId="2df5839c6d7eb921" providerId="LiveId" clId="{59679E6D-B341-42EA-9801-A9AA8AC6291B}" dt="2022-07-24T11:57:40.028" v="6685" actId="478"/>
          <ac:cxnSpMkLst>
            <pc:docMk/>
            <pc:sldMk cId="2806031636" sldId="290"/>
            <ac:cxnSpMk id="47" creationId="{706662A9-2104-CBE4-2CD6-82B347D54517}"/>
          </ac:cxnSpMkLst>
        </pc:cxnChg>
        <pc:cxnChg chg="del">
          <ac:chgData name="hashizume_adrim@outlook.jp" userId="2df5839c6d7eb921" providerId="LiveId" clId="{59679E6D-B341-42EA-9801-A9AA8AC6291B}" dt="2022-07-24T13:48:36.872" v="7969" actId="478"/>
          <ac:cxnSpMkLst>
            <pc:docMk/>
            <pc:sldMk cId="2806031636" sldId="290"/>
            <ac:cxnSpMk id="53" creationId="{B6569CC1-EFAC-3D67-26A6-3F1F104094BA}"/>
          </ac:cxnSpMkLst>
        </pc:cxnChg>
        <pc:cxnChg chg="del mod">
          <ac:chgData name="hashizume_adrim@outlook.jp" userId="2df5839c6d7eb921" providerId="LiveId" clId="{59679E6D-B341-42EA-9801-A9AA8AC6291B}" dt="2022-07-24T13:48:36.872" v="7969" actId="478"/>
          <ac:cxnSpMkLst>
            <pc:docMk/>
            <pc:sldMk cId="2806031636" sldId="290"/>
            <ac:cxnSpMk id="54" creationId="{D8B33A32-93A7-054A-5DE1-558691B8EA9D}"/>
          </ac:cxnSpMkLst>
        </pc:cxnChg>
        <pc:cxnChg chg="del">
          <ac:chgData name="hashizume_adrim@outlook.jp" userId="2df5839c6d7eb921" providerId="LiveId" clId="{59679E6D-B341-42EA-9801-A9AA8AC6291B}" dt="2022-07-24T13:48:36.872" v="7969" actId="478"/>
          <ac:cxnSpMkLst>
            <pc:docMk/>
            <pc:sldMk cId="2806031636" sldId="290"/>
            <ac:cxnSpMk id="57" creationId="{AEE2998D-6B87-4A71-A69A-3025E0F7BA21}"/>
          </ac:cxnSpMkLst>
        </pc:cxnChg>
        <pc:cxnChg chg="del">
          <ac:chgData name="hashizume_adrim@outlook.jp" userId="2df5839c6d7eb921" providerId="LiveId" clId="{59679E6D-B341-42EA-9801-A9AA8AC6291B}" dt="2022-07-24T13:48:36.872" v="7969" actId="478"/>
          <ac:cxnSpMkLst>
            <pc:docMk/>
            <pc:sldMk cId="2806031636" sldId="290"/>
            <ac:cxnSpMk id="62" creationId="{896D99A3-0FED-9628-A87C-C8C5F70C4D34}"/>
          </ac:cxnSpMkLst>
        </pc:cxnChg>
      </pc:sldChg>
    </pc:docChg>
  </pc:docChgLst>
  <pc:docChgLst>
    <pc:chgData name="hashizume_adrim@outlook.jp" userId="2df5839c6d7eb921" providerId="LiveId" clId="{3A10131C-1F38-49B0-9397-92A3B1249D83}"/>
    <pc:docChg chg="undo custSel addSld delSld modSld sldOrd">
      <pc:chgData name="hashizume_adrim@outlook.jp" userId="2df5839c6d7eb921" providerId="LiveId" clId="{3A10131C-1F38-49B0-9397-92A3B1249D83}" dt="2022-09-07T05:19:04.195" v="3119" actId="20577"/>
      <pc:docMkLst>
        <pc:docMk/>
      </pc:docMkLst>
      <pc:sldChg chg="delSp modSp mod">
        <pc:chgData name="hashizume_adrim@outlook.jp" userId="2df5839c6d7eb921" providerId="LiveId" clId="{3A10131C-1F38-49B0-9397-92A3B1249D83}" dt="2022-09-07T05:01:23.172" v="3074" actId="1035"/>
        <pc:sldMkLst>
          <pc:docMk/>
          <pc:sldMk cId="3419320629" sldId="259"/>
        </pc:sldMkLst>
        <pc:spChg chg="mod">
          <ac:chgData name="hashizume_adrim@outlook.jp" userId="2df5839c6d7eb921" providerId="LiveId" clId="{3A10131C-1F38-49B0-9397-92A3B1249D83}" dt="2022-09-07T05:01:23.172" v="3074" actId="1035"/>
          <ac:spMkLst>
            <pc:docMk/>
            <pc:sldMk cId="3419320629" sldId="259"/>
            <ac:spMk id="4" creationId="{E954B150-0794-4F9B-BF40-16427F5C225A}"/>
          </ac:spMkLst>
        </pc:spChg>
        <pc:spChg chg="mod">
          <ac:chgData name="hashizume_adrim@outlook.jp" userId="2df5839c6d7eb921" providerId="LiveId" clId="{3A10131C-1F38-49B0-9397-92A3B1249D83}" dt="2022-09-07T05:01:23.172" v="3074" actId="1035"/>
          <ac:spMkLst>
            <pc:docMk/>
            <pc:sldMk cId="3419320629" sldId="259"/>
            <ac:spMk id="6" creationId="{AEB846BC-AE5C-488F-8D4A-FF256605D3F9}"/>
          </ac:spMkLst>
        </pc:spChg>
        <pc:picChg chg="del">
          <ac:chgData name="hashizume_adrim@outlook.jp" userId="2df5839c6d7eb921" providerId="LiveId" clId="{3A10131C-1F38-49B0-9397-92A3B1249D83}" dt="2022-09-07T05:01:18.530" v="3048" actId="478"/>
          <ac:picMkLst>
            <pc:docMk/>
            <pc:sldMk cId="3419320629" sldId="259"/>
            <ac:picMk id="3" creationId="{99E4CD1F-633E-E0FE-12D3-D1E4AD0573FA}"/>
          </ac:picMkLst>
        </pc:picChg>
        <pc:cxnChg chg="mod">
          <ac:chgData name="hashizume_adrim@outlook.jp" userId="2df5839c6d7eb921" providerId="LiveId" clId="{3A10131C-1F38-49B0-9397-92A3B1249D83}" dt="2022-09-07T05:01:23.172" v="3074" actId="1035"/>
          <ac:cxnSpMkLst>
            <pc:docMk/>
            <pc:sldMk cId="3419320629" sldId="259"/>
            <ac:cxnSpMk id="5" creationId="{2A8683AE-8594-4906-8B2E-5B223A4B17F3}"/>
          </ac:cxnSpMkLst>
        </pc:cxnChg>
        <pc:cxnChg chg="mod">
          <ac:chgData name="hashizume_adrim@outlook.jp" userId="2df5839c6d7eb921" providerId="LiveId" clId="{3A10131C-1F38-49B0-9397-92A3B1249D83}" dt="2022-09-07T05:01:23.172" v="3074" actId="1035"/>
          <ac:cxnSpMkLst>
            <pc:docMk/>
            <pc:sldMk cId="3419320629" sldId="259"/>
            <ac:cxnSpMk id="7" creationId="{DEB01A6E-3C51-4C98-9451-D894E7A31AE3}"/>
          </ac:cxnSpMkLst>
        </pc:cxnChg>
      </pc:sldChg>
      <pc:sldChg chg="del">
        <pc:chgData name="hashizume_adrim@outlook.jp" userId="2df5839c6d7eb921" providerId="LiveId" clId="{3A10131C-1F38-49B0-9397-92A3B1249D83}" dt="2022-09-07T05:01:04.916" v="3046" actId="47"/>
        <pc:sldMkLst>
          <pc:docMk/>
          <pc:sldMk cId="67108498" sldId="291"/>
        </pc:sldMkLst>
      </pc:sldChg>
      <pc:sldChg chg="addSp delSp modSp mod delAnim modAnim">
        <pc:chgData name="hashizume_adrim@outlook.jp" userId="2df5839c6d7eb921" providerId="LiveId" clId="{3A10131C-1F38-49B0-9397-92A3B1249D83}" dt="2022-09-07T05:17:25.129" v="3094" actId="113"/>
        <pc:sldMkLst>
          <pc:docMk/>
          <pc:sldMk cId="2371052588" sldId="292"/>
        </pc:sldMkLst>
        <pc:spChg chg="add mod">
          <ac:chgData name="hashizume_adrim@outlook.jp" userId="2df5839c6d7eb921" providerId="LiveId" clId="{3A10131C-1F38-49B0-9397-92A3B1249D83}" dt="2022-09-07T04:49:18.544" v="2337" actId="20577"/>
          <ac:spMkLst>
            <pc:docMk/>
            <pc:sldMk cId="2371052588" sldId="292"/>
            <ac:spMk id="5" creationId="{EDD2A740-D3B4-9B7F-325F-E3B53BCC7029}"/>
          </ac:spMkLst>
        </pc:spChg>
        <pc:spChg chg="del">
          <ac:chgData name="hashizume_adrim@outlook.jp" userId="2df5839c6d7eb921" providerId="LiveId" clId="{3A10131C-1F38-49B0-9397-92A3B1249D83}" dt="2022-09-07T03:13:06.317" v="35" actId="478"/>
          <ac:spMkLst>
            <pc:docMk/>
            <pc:sldMk cId="2371052588" sldId="292"/>
            <ac:spMk id="8" creationId="{CE788D31-4936-5E94-6C2D-F667561200C3}"/>
          </ac:spMkLst>
        </pc:spChg>
        <pc:spChg chg="mod">
          <ac:chgData name="hashizume_adrim@outlook.jp" userId="2df5839c6d7eb921" providerId="LiveId" clId="{3A10131C-1F38-49B0-9397-92A3B1249D83}" dt="2022-09-07T05:17:25.129" v="3094" actId="113"/>
          <ac:spMkLst>
            <pc:docMk/>
            <pc:sldMk cId="2371052588" sldId="292"/>
            <ac:spMk id="9" creationId="{E6476E71-E120-90AF-180A-64CD756C30B1}"/>
          </ac:spMkLst>
        </pc:spChg>
        <pc:spChg chg="add del mod">
          <ac:chgData name="hashizume_adrim@outlook.jp" userId="2df5839c6d7eb921" providerId="LiveId" clId="{3A10131C-1F38-49B0-9397-92A3B1249D83}" dt="2022-09-07T03:20:18.299" v="393" actId="478"/>
          <ac:spMkLst>
            <pc:docMk/>
            <pc:sldMk cId="2371052588" sldId="292"/>
            <ac:spMk id="11" creationId="{CF623D7D-466E-C034-DDBF-F1A6276C3827}"/>
          </ac:spMkLst>
        </pc:spChg>
        <pc:spChg chg="add mod">
          <ac:chgData name="hashizume_adrim@outlook.jp" userId="2df5839c6d7eb921" providerId="LiveId" clId="{3A10131C-1F38-49B0-9397-92A3B1249D83}" dt="2022-09-07T04:59:36.880" v="2919" actId="20577"/>
          <ac:spMkLst>
            <pc:docMk/>
            <pc:sldMk cId="2371052588" sldId="292"/>
            <ac:spMk id="13" creationId="{3606D9B4-7E78-3ED6-B5AC-E2847556E27C}"/>
          </ac:spMkLst>
        </pc:spChg>
        <pc:spChg chg="add mod">
          <ac:chgData name="hashizume_adrim@outlook.jp" userId="2df5839c6d7eb921" providerId="LiveId" clId="{3A10131C-1F38-49B0-9397-92A3B1249D83}" dt="2022-09-07T05:14:52.085" v="3078" actId="20577"/>
          <ac:spMkLst>
            <pc:docMk/>
            <pc:sldMk cId="2371052588" sldId="292"/>
            <ac:spMk id="17" creationId="{DB20C0E2-1B93-4A9E-E7A2-815BBC2270D5}"/>
          </ac:spMkLst>
        </pc:spChg>
        <pc:spChg chg="mod">
          <ac:chgData name="hashizume_adrim@outlook.jp" userId="2df5839c6d7eb921" providerId="LiveId" clId="{3A10131C-1F38-49B0-9397-92A3B1249D83}" dt="2022-09-07T04:48:35.910" v="2234" actId="20577"/>
          <ac:spMkLst>
            <pc:docMk/>
            <pc:sldMk cId="2371052588" sldId="292"/>
            <ac:spMk id="54" creationId="{1AA7AEEF-73AE-4F10-A7DB-586FBEEB4520}"/>
          </ac:spMkLst>
        </pc:spChg>
        <pc:picChg chg="add del mod">
          <ac:chgData name="hashizume_adrim@outlook.jp" userId="2df5839c6d7eb921" providerId="LiveId" clId="{3A10131C-1F38-49B0-9397-92A3B1249D83}" dt="2022-09-07T04:49:06.658" v="2291" actId="478"/>
          <ac:picMkLst>
            <pc:docMk/>
            <pc:sldMk cId="2371052588" sldId="292"/>
            <ac:picMk id="2" creationId="{CB3909E6-0812-CE3D-2322-5B5F8292E523}"/>
          </ac:picMkLst>
        </pc:picChg>
        <pc:picChg chg="del mod">
          <ac:chgData name="hashizume_adrim@outlook.jp" userId="2df5839c6d7eb921" providerId="LiveId" clId="{3A10131C-1F38-49B0-9397-92A3B1249D83}" dt="2022-09-07T03:13:06.317" v="35" actId="478"/>
          <ac:picMkLst>
            <pc:docMk/>
            <pc:sldMk cId="2371052588" sldId="292"/>
            <ac:picMk id="6" creationId="{D679536C-54E6-35FD-BA35-69E57E99E37F}"/>
          </ac:picMkLst>
        </pc:picChg>
        <pc:picChg chg="add del mod">
          <ac:chgData name="hashizume_adrim@outlook.jp" userId="2df5839c6d7eb921" providerId="LiveId" clId="{3A10131C-1F38-49B0-9397-92A3B1249D83}" dt="2022-09-07T03:42:03.787" v="909" actId="478"/>
          <ac:picMkLst>
            <pc:docMk/>
            <pc:sldMk cId="2371052588" sldId="292"/>
            <ac:picMk id="15" creationId="{86DCF020-0139-CFAE-C9FB-06366AC38943}"/>
          </ac:picMkLst>
        </pc:picChg>
        <pc:cxnChg chg="del mod">
          <ac:chgData name="hashizume_adrim@outlook.jp" userId="2df5839c6d7eb921" providerId="LiveId" clId="{3A10131C-1F38-49B0-9397-92A3B1249D83}" dt="2022-09-07T03:13:06.317" v="35" actId="478"/>
          <ac:cxnSpMkLst>
            <pc:docMk/>
            <pc:sldMk cId="2371052588" sldId="292"/>
            <ac:cxnSpMk id="7" creationId="{9F98DCD9-80F8-D791-CF27-1E34A5EDAAFB}"/>
          </ac:cxnSpMkLst>
        </pc:cxnChg>
      </pc:sldChg>
      <pc:sldChg chg="modSp del mod">
        <pc:chgData name="hashizume_adrim@outlook.jp" userId="2df5839c6d7eb921" providerId="LiveId" clId="{3A10131C-1F38-49B0-9397-92A3B1249D83}" dt="2022-09-07T05:01:06.505" v="3047" actId="47"/>
        <pc:sldMkLst>
          <pc:docMk/>
          <pc:sldMk cId="639012049" sldId="294"/>
        </pc:sldMkLst>
        <pc:spChg chg="mod">
          <ac:chgData name="hashizume_adrim@outlook.jp" userId="2df5839c6d7eb921" providerId="LiveId" clId="{3A10131C-1F38-49B0-9397-92A3B1249D83}" dt="2022-09-07T03:11:25.816" v="21" actId="20577"/>
          <ac:spMkLst>
            <pc:docMk/>
            <pc:sldMk cId="639012049" sldId="294"/>
            <ac:spMk id="54" creationId="{1AA7AEEF-73AE-4F10-A7DB-586FBEEB4520}"/>
          </ac:spMkLst>
        </pc:spChg>
      </pc:sldChg>
      <pc:sldChg chg="del">
        <pc:chgData name="hashizume_adrim@outlook.jp" userId="2df5839c6d7eb921" providerId="LiveId" clId="{3A10131C-1F38-49B0-9397-92A3B1249D83}" dt="2022-09-07T05:01:04.232" v="3045" actId="47"/>
        <pc:sldMkLst>
          <pc:docMk/>
          <pc:sldMk cId="1745112568" sldId="295"/>
        </pc:sldMkLst>
      </pc:sldChg>
      <pc:sldChg chg="del">
        <pc:chgData name="hashizume_adrim@outlook.jp" userId="2df5839c6d7eb921" providerId="LiveId" clId="{3A10131C-1F38-49B0-9397-92A3B1249D83}" dt="2022-09-07T05:01:03.672" v="3044" actId="47"/>
        <pc:sldMkLst>
          <pc:docMk/>
          <pc:sldMk cId="3493988015" sldId="296"/>
        </pc:sldMkLst>
      </pc:sldChg>
      <pc:sldChg chg="del">
        <pc:chgData name="hashizume_adrim@outlook.jp" userId="2df5839c6d7eb921" providerId="LiveId" clId="{3A10131C-1F38-49B0-9397-92A3B1249D83}" dt="2022-09-07T04:46:02.181" v="2094" actId="47"/>
        <pc:sldMkLst>
          <pc:docMk/>
          <pc:sldMk cId="128096038" sldId="297"/>
        </pc:sldMkLst>
      </pc:sldChg>
      <pc:sldChg chg="addSp delSp modSp add mod ord">
        <pc:chgData name="hashizume_adrim@outlook.jp" userId="2df5839c6d7eb921" providerId="LiveId" clId="{3A10131C-1F38-49B0-9397-92A3B1249D83}" dt="2022-09-07T05:19:04.195" v="3119" actId="20577"/>
        <pc:sldMkLst>
          <pc:docMk/>
          <pc:sldMk cId="2817959664" sldId="297"/>
        </pc:sldMkLst>
        <pc:spChg chg="mod">
          <ac:chgData name="hashizume_adrim@outlook.jp" userId="2df5839c6d7eb921" providerId="LiveId" clId="{3A10131C-1F38-49B0-9397-92A3B1249D83}" dt="2022-09-07T05:19:04.195" v="3119" actId="20577"/>
          <ac:spMkLst>
            <pc:docMk/>
            <pc:sldMk cId="2817959664" sldId="297"/>
            <ac:spMk id="9" creationId="{E6476E71-E120-90AF-180A-64CD756C30B1}"/>
          </ac:spMkLst>
        </pc:spChg>
        <pc:spChg chg="mod">
          <ac:chgData name="hashizume_adrim@outlook.jp" userId="2df5839c6d7eb921" providerId="LiveId" clId="{3A10131C-1F38-49B0-9397-92A3B1249D83}" dt="2022-09-07T04:48:09.199" v="2202" actId="14100"/>
          <ac:spMkLst>
            <pc:docMk/>
            <pc:sldMk cId="2817959664" sldId="297"/>
            <ac:spMk id="13" creationId="{3606D9B4-7E78-3ED6-B5AC-E2847556E27C}"/>
          </ac:spMkLst>
        </pc:spChg>
        <pc:spChg chg="mod">
          <ac:chgData name="hashizume_adrim@outlook.jp" userId="2df5839c6d7eb921" providerId="LiveId" clId="{3A10131C-1F38-49B0-9397-92A3B1249D83}" dt="2022-09-07T05:12:35.984" v="3077" actId="20577"/>
          <ac:spMkLst>
            <pc:docMk/>
            <pc:sldMk cId="2817959664" sldId="297"/>
            <ac:spMk id="17" creationId="{DB20C0E2-1B93-4A9E-E7A2-815BBC2270D5}"/>
          </ac:spMkLst>
        </pc:spChg>
        <pc:spChg chg="mod">
          <ac:chgData name="hashizume_adrim@outlook.jp" userId="2df5839c6d7eb921" providerId="LiveId" clId="{3A10131C-1F38-49B0-9397-92A3B1249D83}" dt="2022-09-07T04:48:29.892" v="2217" actId="20577"/>
          <ac:spMkLst>
            <pc:docMk/>
            <pc:sldMk cId="2817959664" sldId="297"/>
            <ac:spMk id="54" creationId="{1AA7AEEF-73AE-4F10-A7DB-586FBEEB4520}"/>
          </ac:spMkLst>
        </pc:spChg>
        <pc:picChg chg="add del mod">
          <ac:chgData name="hashizume_adrim@outlook.jp" userId="2df5839c6d7eb921" providerId="LiveId" clId="{3A10131C-1F38-49B0-9397-92A3B1249D83}" dt="2022-09-07T04:48:17.849" v="2206" actId="478"/>
          <ac:picMkLst>
            <pc:docMk/>
            <pc:sldMk cId="2817959664" sldId="297"/>
            <ac:picMk id="6" creationId="{D60D4700-84F3-D4CD-7850-BED51EB8E43D}"/>
          </ac:picMkLst>
        </pc:picChg>
      </pc:sldChg>
      <pc:sldChg chg="del">
        <pc:chgData name="hashizume_adrim@outlook.jp" userId="2df5839c6d7eb921" providerId="LiveId" clId="{3A10131C-1F38-49B0-9397-92A3B1249D83}" dt="2022-09-07T04:46:00.553" v="2093" actId="47"/>
        <pc:sldMkLst>
          <pc:docMk/>
          <pc:sldMk cId="4167760870" sldId="298"/>
        </pc:sldMkLst>
      </pc:sldChg>
      <pc:sldChg chg="addSp delSp modSp add del mod delAnim">
        <pc:chgData name="hashizume_adrim@outlook.jp" userId="2df5839c6d7eb921" providerId="LiveId" clId="{3A10131C-1F38-49B0-9397-92A3B1249D83}" dt="2022-09-07T03:42:12.760" v="911" actId="47"/>
        <pc:sldMkLst>
          <pc:docMk/>
          <pc:sldMk cId="3609766729" sldId="299"/>
        </pc:sldMkLst>
        <pc:spChg chg="del">
          <ac:chgData name="hashizume_adrim@outlook.jp" userId="2df5839c6d7eb921" providerId="LiveId" clId="{3A10131C-1F38-49B0-9397-92A3B1249D83}" dt="2022-09-07T03:40:19.987" v="835" actId="478"/>
          <ac:spMkLst>
            <pc:docMk/>
            <pc:sldMk cId="3609766729" sldId="299"/>
            <ac:spMk id="5" creationId="{EDD2A740-D3B4-9B7F-325F-E3B53BCC7029}"/>
          </ac:spMkLst>
        </pc:spChg>
        <pc:spChg chg="add mod">
          <ac:chgData name="hashizume_adrim@outlook.jp" userId="2df5839c6d7eb921" providerId="LiveId" clId="{3A10131C-1F38-49B0-9397-92A3B1249D83}" dt="2022-09-07T03:41:20.018" v="903" actId="20577"/>
          <ac:spMkLst>
            <pc:docMk/>
            <pc:sldMk cId="3609766729" sldId="299"/>
            <ac:spMk id="6" creationId="{C13260C0-4F08-E727-40A4-D6B5077E84BE}"/>
          </ac:spMkLst>
        </pc:spChg>
        <pc:spChg chg="del">
          <ac:chgData name="hashizume_adrim@outlook.jp" userId="2df5839c6d7eb921" providerId="LiveId" clId="{3A10131C-1F38-49B0-9397-92A3B1249D83}" dt="2022-09-07T03:40:19.987" v="835" actId="478"/>
          <ac:spMkLst>
            <pc:docMk/>
            <pc:sldMk cId="3609766729" sldId="299"/>
            <ac:spMk id="9" creationId="{E6476E71-E120-90AF-180A-64CD756C30B1}"/>
          </ac:spMkLst>
        </pc:spChg>
        <pc:spChg chg="del">
          <ac:chgData name="hashizume_adrim@outlook.jp" userId="2df5839c6d7eb921" providerId="LiveId" clId="{3A10131C-1F38-49B0-9397-92A3B1249D83}" dt="2022-09-07T03:40:19.987" v="835" actId="478"/>
          <ac:spMkLst>
            <pc:docMk/>
            <pc:sldMk cId="3609766729" sldId="299"/>
            <ac:spMk id="13" creationId="{3606D9B4-7E78-3ED6-B5AC-E2847556E27C}"/>
          </ac:spMkLst>
        </pc:spChg>
        <pc:spChg chg="mod">
          <ac:chgData name="hashizume_adrim@outlook.jp" userId="2df5839c6d7eb921" providerId="LiveId" clId="{3A10131C-1F38-49B0-9397-92A3B1249D83}" dt="2022-09-07T03:40:29.493" v="847" actId="20577"/>
          <ac:spMkLst>
            <pc:docMk/>
            <pc:sldMk cId="3609766729" sldId="299"/>
            <ac:spMk id="54" creationId="{1AA7AEEF-73AE-4F10-A7DB-586FBEEB4520}"/>
          </ac:spMkLst>
        </pc:spChg>
        <pc:picChg chg="del">
          <ac:chgData name="hashizume_adrim@outlook.jp" userId="2df5839c6d7eb921" providerId="LiveId" clId="{3A10131C-1F38-49B0-9397-92A3B1249D83}" dt="2022-09-07T03:40:19.987" v="835" actId="478"/>
          <ac:picMkLst>
            <pc:docMk/>
            <pc:sldMk cId="3609766729" sldId="299"/>
            <ac:picMk id="2" creationId="{CB3909E6-0812-CE3D-2322-5B5F8292E523}"/>
          </ac:picMkLst>
        </pc:picChg>
        <pc:picChg chg="del mod">
          <ac:chgData name="hashizume_adrim@outlook.jp" userId="2df5839c6d7eb921" providerId="LiveId" clId="{3A10131C-1F38-49B0-9397-92A3B1249D83}" dt="2022-09-07T03:42:08.624" v="910" actId="478"/>
          <ac:picMkLst>
            <pc:docMk/>
            <pc:sldMk cId="3609766729" sldId="299"/>
            <ac:picMk id="15" creationId="{86DCF020-0139-CFAE-C9FB-06366AC38943}"/>
          </ac:picMkLst>
        </pc:picChg>
      </pc:sldChg>
    </pc:docChg>
  </pc:docChgLst>
  <pc:docChgLst>
    <pc:chgData name="hashizume_adrim@outlook.jp" userId="2df5839c6d7eb921" providerId="LiveId" clId="{4A33EFC8-7A37-46C4-B1B7-4D4449B86C01}"/>
    <pc:docChg chg="undo custSel addSld delSld modSld sldOrd">
      <pc:chgData name="hashizume_adrim@outlook.jp" userId="2df5839c6d7eb921" providerId="LiveId" clId="{4A33EFC8-7A37-46C4-B1B7-4D4449B86C01}" dt="2022-06-08T09:27:24.788" v="22576" actId="20577"/>
      <pc:docMkLst>
        <pc:docMk/>
      </pc:docMkLst>
      <pc:sldChg chg="add del">
        <pc:chgData name="hashizume_adrim@outlook.jp" userId="2df5839c6d7eb921" providerId="LiveId" clId="{4A33EFC8-7A37-46C4-B1B7-4D4449B86C01}" dt="2022-06-06T06:16:52.179" v="1" actId="47"/>
        <pc:sldMkLst>
          <pc:docMk/>
          <pc:sldMk cId="437509959" sldId="260"/>
        </pc:sldMkLst>
      </pc:sldChg>
      <pc:sldChg chg="addSp delSp modSp add del mod ord">
        <pc:chgData name="hashizume_adrim@outlook.jp" userId="2df5839c6d7eb921" providerId="LiveId" clId="{4A33EFC8-7A37-46C4-B1B7-4D4449B86C01}" dt="2022-06-07T03:22:09.876" v="1380" actId="47"/>
        <pc:sldMkLst>
          <pc:docMk/>
          <pc:sldMk cId="558973247" sldId="260"/>
        </pc:sldMkLst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2" creationId="{8614B841-6EA3-362A-A964-2462B957CC17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" creationId="{193AFE9B-B0FA-0CAB-EDD6-9EBAFAAAD045}"/>
          </ac:spMkLst>
        </pc:spChg>
        <pc:spChg chg="del">
          <ac:chgData name="hashizume_adrim@outlook.jp" userId="2df5839c6d7eb921" providerId="LiveId" clId="{4A33EFC8-7A37-46C4-B1B7-4D4449B86C01}" dt="2022-06-06T06:17:05.177" v="4" actId="478"/>
          <ac:spMkLst>
            <pc:docMk/>
            <pc:sldMk cId="558973247" sldId="260"/>
            <ac:spMk id="5" creationId="{0F084172-0AB6-7AD6-BD73-F482DE79B1EB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6" creationId="{76827574-BEE0-AF1F-AE7D-AAF81CB0DDB2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7" creationId="{971EE272-AFA1-529A-E56F-977D0F503B79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8" creationId="{CBA15893-5790-6B8B-030A-08D2E39671FF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9" creationId="{50F58A9E-FE86-4FC9-DC6E-F6FB71A1EB59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10" creationId="{19B6EC67-5AEB-63F8-4A8A-1B6F12499AF0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11" creationId="{16FDED16-8851-CE9B-1068-8834A3342C7E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12" creationId="{DD1312AC-6152-F15C-08B6-805C92C5BD3F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13" creationId="{6D50E31F-976B-9654-8684-51CCDCA9AB02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14" creationId="{CB518131-5F0C-ADC6-FCD4-CD0971184276}"/>
          </ac:spMkLst>
        </pc:spChg>
        <pc:spChg chg="add del mod">
          <ac:chgData name="hashizume_adrim@outlook.jp" userId="2df5839c6d7eb921" providerId="LiveId" clId="{4A33EFC8-7A37-46C4-B1B7-4D4449B86C01}" dt="2022-06-07T03:21:07.628" v="1374" actId="478"/>
          <ac:spMkLst>
            <pc:docMk/>
            <pc:sldMk cId="558973247" sldId="260"/>
            <ac:spMk id="16" creationId="{89C9E3E1-20E1-1A58-B014-7F6F31963436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20" creationId="{24FE3AE6-696A-008B-EBF6-66604374C3A0}"/>
          </ac:spMkLst>
        </pc:spChg>
        <pc:spChg chg="add del mod">
          <ac:chgData name="hashizume_adrim@outlook.jp" userId="2df5839c6d7eb921" providerId="LiveId" clId="{4A33EFC8-7A37-46C4-B1B7-4D4449B86C01}" dt="2022-06-07T03:21:48.887" v="1378" actId="478"/>
          <ac:spMkLst>
            <pc:docMk/>
            <pc:sldMk cId="558973247" sldId="260"/>
            <ac:spMk id="21" creationId="{FA61DFAD-046B-BAB4-1C80-D65D989D3ECF}"/>
          </ac:spMkLst>
        </pc:spChg>
        <pc:spChg chg="add mod">
          <ac:chgData name="hashizume_adrim@outlook.jp" userId="2df5839c6d7eb921" providerId="LiveId" clId="{4A33EFC8-7A37-46C4-B1B7-4D4449B86C01}" dt="2022-06-07T02:58:15.480" v="1271" actId="1076"/>
          <ac:spMkLst>
            <pc:docMk/>
            <pc:sldMk cId="558973247" sldId="260"/>
            <ac:spMk id="23" creationId="{20BF5767-A1D2-E3D9-6C60-22467323DAD4}"/>
          </ac:spMkLst>
        </pc:spChg>
        <pc:spChg chg="add del mod">
          <ac:chgData name="hashizume_adrim@outlook.jp" userId="2df5839c6d7eb921" providerId="LiveId" clId="{4A33EFC8-7A37-46C4-B1B7-4D4449B86C01}" dt="2022-06-07T03:22:02.476" v="1379" actId="478"/>
          <ac:spMkLst>
            <pc:docMk/>
            <pc:sldMk cId="558973247" sldId="260"/>
            <ac:spMk id="25" creationId="{F3EDC6C5-7645-79B3-BC0A-8C724E4D7859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27" creationId="{FFBCFDC1-DAC7-E01C-D579-1E5C785DD6BF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28" creationId="{8CAD76E1-E1AD-A641-CBD9-EBD523D40FD9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29" creationId="{0267B962-DC1E-36F7-78CD-AC4ED4644941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0" creationId="{25D080E7-A8B2-1957-ED2A-8C900D71A023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1" creationId="{9FC95B9C-C170-8D8C-5D2D-F56B725F84F2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2" creationId="{61B87AD3-1785-9C38-5336-6246D72407BA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3" creationId="{809848B1-95CA-E6BF-44B7-A256C3244E3C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4" creationId="{57109E3B-0A84-8EFA-28FB-6C2F4BAB965A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5" creationId="{8E67B908-2AE6-E4F5-986F-C6ED4487A20E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6" creationId="{1B0D5D1E-608B-9061-859B-FF62441D9B05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7" creationId="{F4FD1DCB-ECC6-D115-C572-36D8999E45DB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8" creationId="{272ECD4F-4635-51A9-4813-664BEA791CE1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39" creationId="{C4D584A6-A01E-648D-15F2-1D62B6040462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0" creationId="{7536921C-692D-F469-28D1-0FA397F3C2F8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2" creationId="{9E766194-228F-7DB4-EF45-6F367B14E2CF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3" creationId="{40B51B06-F08E-F815-3ADB-D8E8C15F61F7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4" creationId="{76761336-0CCF-286E-B44E-C0980BD60DB1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5" creationId="{5A0AB482-98EB-BC94-6B54-82C876F188BB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6" creationId="{97A26275-FAB0-1CA3-5720-4FA1F222FC99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7" creationId="{F85A67EF-F3DE-F3BA-3676-A1D7E99D2C2E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8" creationId="{D258680B-0200-E434-E01D-76AB537558AF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49" creationId="{E60EC31C-6C62-DE53-61CD-FC10A0992E33}"/>
          </ac:spMkLst>
        </pc:spChg>
        <pc:spChg chg="add del mod">
          <ac:chgData name="hashizume_adrim@outlook.jp" userId="2df5839c6d7eb921" providerId="LiveId" clId="{4A33EFC8-7A37-46C4-B1B7-4D4449B86C01}" dt="2022-06-07T03:21:07.628" v="1374" actId="478"/>
          <ac:spMkLst>
            <pc:docMk/>
            <pc:sldMk cId="558973247" sldId="260"/>
            <ac:spMk id="54" creationId="{38127169-445A-9F15-C0BD-9AA955E9789F}"/>
          </ac:spMkLst>
        </pc:spChg>
        <pc:spChg chg="add del mod">
          <ac:chgData name="hashizume_adrim@outlook.jp" userId="2df5839c6d7eb921" providerId="LiveId" clId="{4A33EFC8-7A37-46C4-B1B7-4D4449B86C01}" dt="2022-06-06T06:22:35.185" v="220" actId="478"/>
          <ac:spMkLst>
            <pc:docMk/>
            <pc:sldMk cId="558973247" sldId="260"/>
            <ac:spMk id="59" creationId="{F52DFBF9-490B-04C7-9D85-3ACE84764D91}"/>
          </ac:spMkLst>
        </pc:spChg>
        <pc:spChg chg="add del mod">
          <ac:chgData name="hashizume_adrim@outlook.jp" userId="2df5839c6d7eb921" providerId="LiveId" clId="{4A33EFC8-7A37-46C4-B1B7-4D4449B86C01}" dt="2022-06-06T06:22:35.185" v="220" actId="478"/>
          <ac:spMkLst>
            <pc:docMk/>
            <pc:sldMk cId="558973247" sldId="260"/>
            <ac:spMk id="62" creationId="{5BA81B47-93E0-4F41-9952-441759D85079}"/>
          </ac:spMkLst>
        </pc:spChg>
        <pc:spChg chg="add del mod">
          <ac:chgData name="hashizume_adrim@outlook.jp" userId="2df5839c6d7eb921" providerId="LiveId" clId="{4A33EFC8-7A37-46C4-B1B7-4D4449B86C01}" dt="2022-06-07T03:21:07.628" v="1374" actId="478"/>
          <ac:spMkLst>
            <pc:docMk/>
            <pc:sldMk cId="558973247" sldId="260"/>
            <ac:spMk id="64" creationId="{621BBB90-A3C5-0990-D2A2-80F1662BF58D}"/>
          </ac:spMkLst>
        </pc:spChg>
        <pc:spChg chg="add del mod">
          <ac:chgData name="hashizume_adrim@outlook.jp" userId="2df5839c6d7eb921" providerId="LiveId" clId="{4A33EFC8-7A37-46C4-B1B7-4D4449B86C01}" dt="2022-06-07T03:21:07.628" v="1374" actId="478"/>
          <ac:spMkLst>
            <pc:docMk/>
            <pc:sldMk cId="558973247" sldId="260"/>
            <ac:spMk id="69" creationId="{41EFC98E-03DD-F6B4-FA8B-8B7A769D8FE0}"/>
          </ac:spMkLst>
        </pc:spChg>
        <pc:spChg chg="add del mod">
          <ac:chgData name="hashizume_adrim@outlook.jp" userId="2df5839c6d7eb921" providerId="LiveId" clId="{4A33EFC8-7A37-46C4-B1B7-4D4449B86C01}" dt="2022-06-07T03:21:07.628" v="1374" actId="478"/>
          <ac:spMkLst>
            <pc:docMk/>
            <pc:sldMk cId="558973247" sldId="260"/>
            <ac:spMk id="74" creationId="{FA7EBD54-2AAF-82DE-306C-8C5F55FAC13D}"/>
          </ac:spMkLst>
        </pc:spChg>
        <pc:spChg chg="add del mod">
          <ac:chgData name="hashizume_adrim@outlook.jp" userId="2df5839c6d7eb921" providerId="LiveId" clId="{4A33EFC8-7A37-46C4-B1B7-4D4449B86C01}" dt="2022-06-07T03:21:07.628" v="1374" actId="478"/>
          <ac:spMkLst>
            <pc:docMk/>
            <pc:sldMk cId="558973247" sldId="260"/>
            <ac:spMk id="79" creationId="{F6CF4E68-FFE5-755F-F675-2133F8933C52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93" creationId="{C6A0E8E0-F511-B228-BCEA-C17A4F79033A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95" creationId="{2EE0D963-1663-2E9F-88E3-A3AE5A3C18A4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96" creationId="{D2200EB4-6F25-F72D-BDE7-2DBB8DC4AE6D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97" creationId="{237DDD36-F2A2-8AD0-B826-05F15EBFF9AD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98" creationId="{6C4E02C7-67A9-EC85-F702-C89E44BBB243}"/>
          </ac:spMkLst>
        </pc:spChg>
        <pc:spChg chg="del">
          <ac:chgData name="hashizume_adrim@outlook.jp" userId="2df5839c6d7eb921" providerId="LiveId" clId="{4A33EFC8-7A37-46C4-B1B7-4D4449B86C01}" dt="2022-06-06T06:17:03.570" v="3" actId="478"/>
          <ac:spMkLst>
            <pc:docMk/>
            <pc:sldMk cId="558973247" sldId="260"/>
            <ac:spMk id="99" creationId="{76816B68-D863-0070-6457-71DAE3CA0A17}"/>
          </ac:spMkLst>
        </pc:spChg>
        <pc:grpChg chg="del">
          <ac:chgData name="hashizume_adrim@outlook.jp" userId="2df5839c6d7eb921" providerId="LiveId" clId="{4A33EFC8-7A37-46C4-B1B7-4D4449B86C01}" dt="2022-06-06T06:17:03.570" v="3" actId="478"/>
          <ac:grpSpMkLst>
            <pc:docMk/>
            <pc:sldMk cId="558973247" sldId="260"/>
            <ac:grpSpMk id="19" creationId="{F4D0D53A-57E7-51F4-AF03-2AD5BEFD9347}"/>
          </ac:grpSpMkLst>
        </pc:grpChg>
        <pc:picChg chg="del">
          <ac:chgData name="hashizume_adrim@outlook.jp" userId="2df5839c6d7eb921" providerId="LiveId" clId="{4A33EFC8-7A37-46C4-B1B7-4D4449B86C01}" dt="2022-06-06T06:17:03.570" v="3" actId="478"/>
          <ac:picMkLst>
            <pc:docMk/>
            <pc:sldMk cId="558973247" sldId="260"/>
            <ac:picMk id="21" creationId="{C6228099-5BDF-6C1F-C513-7BA2BDB7F9DC}"/>
          </ac:picMkLst>
        </pc:picChg>
        <pc:picChg chg="add del mod">
          <ac:chgData name="hashizume_adrim@outlook.jp" userId="2df5839c6d7eb921" providerId="LiveId" clId="{4A33EFC8-7A37-46C4-B1B7-4D4449B86C01}" dt="2022-06-06T06:17:57.006" v="16" actId="478"/>
          <ac:picMkLst>
            <pc:docMk/>
            <pc:sldMk cId="558973247" sldId="260"/>
            <ac:picMk id="22" creationId="{23388DD6-3C77-0394-A197-F23CC164E259}"/>
          </ac:picMkLst>
        </pc:picChg>
        <pc:picChg chg="add del mod">
          <ac:chgData name="hashizume_adrim@outlook.jp" userId="2df5839c6d7eb921" providerId="LiveId" clId="{4A33EFC8-7A37-46C4-B1B7-4D4449B86C01}" dt="2022-06-07T03:21:07.628" v="1374" actId="478"/>
          <ac:picMkLst>
            <pc:docMk/>
            <pc:sldMk cId="558973247" sldId="260"/>
            <ac:picMk id="24" creationId="{3BD6C1BA-9D73-0C8B-33D0-D2F1EB038291}"/>
          </ac:picMkLst>
        </pc:picChg>
        <pc:picChg chg="del">
          <ac:chgData name="hashizume_adrim@outlook.jp" userId="2df5839c6d7eb921" providerId="LiveId" clId="{4A33EFC8-7A37-46C4-B1B7-4D4449B86C01}" dt="2022-06-06T06:17:03.570" v="3" actId="478"/>
          <ac:picMkLst>
            <pc:docMk/>
            <pc:sldMk cId="558973247" sldId="260"/>
            <ac:picMk id="26" creationId="{E5BBED32-CE2F-6B56-936C-8C692DCA591D}"/>
          </ac:picMkLst>
        </pc:picChg>
        <pc:picChg chg="add del mod">
          <ac:chgData name="hashizume_adrim@outlook.jp" userId="2df5839c6d7eb921" providerId="LiveId" clId="{4A33EFC8-7A37-46C4-B1B7-4D4449B86C01}" dt="2022-06-06T06:22:35.185" v="220" actId="478"/>
          <ac:picMkLst>
            <pc:docMk/>
            <pc:sldMk cId="558973247" sldId="260"/>
            <ac:picMk id="41" creationId="{644BBD45-A399-7D9B-D06D-C5A2F382CC07}"/>
          </ac:picMkLst>
        </pc:picChg>
        <pc:picChg chg="del">
          <ac:chgData name="hashizume_adrim@outlook.jp" userId="2df5839c6d7eb921" providerId="LiveId" clId="{4A33EFC8-7A37-46C4-B1B7-4D4449B86C01}" dt="2022-06-06T06:17:03.570" v="3" actId="478"/>
          <ac:picMkLst>
            <pc:docMk/>
            <pc:sldMk cId="558973247" sldId="260"/>
            <ac:picMk id="50" creationId="{037CF653-F3A5-EB96-9F13-DAF7AC9D1390}"/>
          </ac:picMkLst>
        </pc:picChg>
        <pc:picChg chg="add del mod">
          <ac:chgData name="hashizume_adrim@outlook.jp" userId="2df5839c6d7eb921" providerId="LiveId" clId="{4A33EFC8-7A37-46C4-B1B7-4D4449B86C01}" dt="2022-06-06T06:22:35.185" v="220" actId="478"/>
          <ac:picMkLst>
            <pc:docMk/>
            <pc:sldMk cId="558973247" sldId="260"/>
            <ac:picMk id="52" creationId="{9193D521-ECA6-03F9-771B-05EF2F26CF3E}"/>
          </ac:picMkLst>
        </pc:picChg>
        <pc:picChg chg="add del mod">
          <ac:chgData name="hashizume_adrim@outlook.jp" userId="2df5839c6d7eb921" providerId="LiveId" clId="{4A33EFC8-7A37-46C4-B1B7-4D4449B86C01}" dt="2022-06-06T06:38:43.983" v="577" actId="478"/>
          <ac:picMkLst>
            <pc:docMk/>
            <pc:sldMk cId="558973247" sldId="260"/>
            <ac:picMk id="63" creationId="{420108C0-ACF5-BB3A-7FE5-F0A200783A71}"/>
          </ac:picMkLst>
        </pc:picChg>
        <pc:picChg chg="add del mod">
          <ac:chgData name="hashizume_adrim@outlook.jp" userId="2df5839c6d7eb921" providerId="LiveId" clId="{4A33EFC8-7A37-46C4-B1B7-4D4449B86C01}" dt="2022-06-07T02:38:15.849" v="983" actId="478"/>
          <ac:picMkLst>
            <pc:docMk/>
            <pc:sldMk cId="558973247" sldId="260"/>
            <ac:picMk id="68" creationId="{C079517A-C79A-9D71-5FAF-7484B2C876A9}"/>
          </ac:picMkLst>
        </pc:picChg>
        <pc:picChg chg="del">
          <ac:chgData name="hashizume_adrim@outlook.jp" userId="2df5839c6d7eb921" providerId="LiveId" clId="{4A33EFC8-7A37-46C4-B1B7-4D4449B86C01}" dt="2022-06-06T06:17:03.570" v="3" actId="478"/>
          <ac:picMkLst>
            <pc:docMk/>
            <pc:sldMk cId="558973247" sldId="260"/>
            <ac:picMk id="92" creationId="{BB17603D-42C9-74BF-D7F7-9A1BC6910FD5}"/>
          </ac:picMkLst>
        </pc:picChg>
        <pc:cxnChg chg="add del mod">
          <ac:chgData name="hashizume_adrim@outlook.jp" userId="2df5839c6d7eb921" providerId="LiveId" clId="{4A33EFC8-7A37-46C4-B1B7-4D4449B86C01}" dt="2022-06-07T03:21:07.628" v="1374" actId="478"/>
          <ac:cxnSpMkLst>
            <pc:docMk/>
            <pc:sldMk cId="558973247" sldId="260"/>
            <ac:cxnSpMk id="11" creationId="{253186B2-D587-80B7-AC9F-65E63651B559}"/>
          </ac:cxnSpMkLst>
        </pc:cxnChg>
        <pc:cxnChg chg="add del mod">
          <ac:chgData name="hashizume_adrim@outlook.jp" userId="2df5839c6d7eb921" providerId="LiveId" clId="{4A33EFC8-7A37-46C4-B1B7-4D4449B86C01}" dt="2022-06-07T03:21:07.628" v="1374" actId="478"/>
          <ac:cxnSpMkLst>
            <pc:docMk/>
            <pc:sldMk cId="558973247" sldId="260"/>
            <ac:cxnSpMk id="17" creationId="{46CC4EB4-25D7-1A17-DA88-BA85A3C6D665}"/>
          </ac:cxnSpMkLst>
        </pc:cxnChg>
        <pc:cxnChg chg="add del mod">
          <ac:chgData name="hashizume_adrim@outlook.jp" userId="2df5839c6d7eb921" providerId="LiveId" clId="{4A33EFC8-7A37-46C4-B1B7-4D4449B86C01}" dt="2022-06-07T03:21:07.628" v="1374" actId="478"/>
          <ac:cxnSpMkLst>
            <pc:docMk/>
            <pc:sldMk cId="558973247" sldId="260"/>
            <ac:cxnSpMk id="55" creationId="{0EADD281-7153-ECE5-8FB6-7D9EDD271537}"/>
          </ac:cxnSpMkLst>
        </pc:cxnChg>
        <pc:cxnChg chg="add del mod">
          <ac:chgData name="hashizume_adrim@outlook.jp" userId="2df5839c6d7eb921" providerId="LiveId" clId="{4A33EFC8-7A37-46C4-B1B7-4D4449B86C01}" dt="2022-06-06T06:41:27.749" v="718" actId="478"/>
          <ac:cxnSpMkLst>
            <pc:docMk/>
            <pc:sldMk cId="558973247" sldId="260"/>
            <ac:cxnSpMk id="77" creationId="{113F2749-2A7C-A027-C740-81B635DD703D}"/>
          </ac:cxnSpMkLst>
        </pc:cxnChg>
        <pc:cxnChg chg="add del mod">
          <ac:chgData name="hashizume_adrim@outlook.jp" userId="2df5839c6d7eb921" providerId="LiveId" clId="{4A33EFC8-7A37-46C4-B1B7-4D4449B86C01}" dt="2022-06-07T02:38:15.849" v="983" actId="478"/>
          <ac:cxnSpMkLst>
            <pc:docMk/>
            <pc:sldMk cId="558973247" sldId="260"/>
            <ac:cxnSpMk id="80" creationId="{003D06CB-382A-DD49-5514-5F628C2DB0BA}"/>
          </ac:cxnSpMkLst>
        </pc:cxnChg>
      </pc:sldChg>
      <pc:sldChg chg="addSp delSp modSp add del mod">
        <pc:chgData name="hashizume_adrim@outlook.jp" userId="2df5839c6d7eb921" providerId="LiveId" clId="{4A33EFC8-7A37-46C4-B1B7-4D4449B86C01}" dt="2022-06-07T03:18:34.574" v="1342" actId="47"/>
        <pc:sldMkLst>
          <pc:docMk/>
          <pc:sldMk cId="2190422984" sldId="261"/>
        </pc:sldMkLst>
        <pc:spChg chg="add mod">
          <ac:chgData name="hashizume_adrim@outlook.jp" userId="2df5839c6d7eb921" providerId="LiveId" clId="{4A33EFC8-7A37-46C4-B1B7-4D4449B86C01}" dt="2022-06-06T07:35:11.424" v="982" actId="1037"/>
          <ac:spMkLst>
            <pc:docMk/>
            <pc:sldMk cId="2190422984" sldId="261"/>
            <ac:spMk id="7" creationId="{FD38DF02-9B20-5F8E-154B-1E3AD3AE9DA5}"/>
          </ac:spMkLst>
        </pc:spChg>
        <pc:spChg chg="add mod">
          <ac:chgData name="hashizume_adrim@outlook.jp" userId="2df5839c6d7eb921" providerId="LiveId" clId="{4A33EFC8-7A37-46C4-B1B7-4D4449B86C01}" dt="2022-06-06T07:34:45.625" v="904" actId="20577"/>
          <ac:spMkLst>
            <pc:docMk/>
            <pc:sldMk cId="2190422984" sldId="261"/>
            <ac:spMk id="10" creationId="{462D6469-EF43-D6B1-A381-BCEEDA5E66FE}"/>
          </ac:spMkLst>
        </pc:spChg>
        <pc:picChg chg="add del mod">
          <ac:chgData name="hashizume_adrim@outlook.jp" userId="2df5839c6d7eb921" providerId="LiveId" clId="{4A33EFC8-7A37-46C4-B1B7-4D4449B86C01}" dt="2022-06-06T07:33:05.415" v="821" actId="478"/>
          <ac:picMkLst>
            <pc:docMk/>
            <pc:sldMk cId="2190422984" sldId="261"/>
            <ac:picMk id="3" creationId="{C14EEE18-EE62-8427-2D14-27D9A3CDC299}"/>
          </ac:picMkLst>
        </pc:picChg>
        <pc:picChg chg="add mod">
          <ac:chgData name="hashizume_adrim@outlook.jp" userId="2df5839c6d7eb921" providerId="LiveId" clId="{4A33EFC8-7A37-46C4-B1B7-4D4449B86C01}" dt="2022-06-06T07:33:07.555" v="823" actId="1076"/>
          <ac:picMkLst>
            <pc:docMk/>
            <pc:sldMk cId="2190422984" sldId="261"/>
            <ac:picMk id="4" creationId="{8B05C09C-751A-9427-8BC9-D92862ECE337}"/>
          </ac:picMkLst>
        </pc:picChg>
        <pc:picChg chg="add mod">
          <ac:chgData name="hashizume_adrim@outlook.jp" userId="2df5839c6d7eb921" providerId="LiveId" clId="{4A33EFC8-7A37-46C4-B1B7-4D4449B86C01}" dt="2022-06-06T07:33:36.189" v="826" actId="1076"/>
          <ac:picMkLst>
            <pc:docMk/>
            <pc:sldMk cId="2190422984" sldId="261"/>
            <ac:picMk id="6" creationId="{D1BFB4DF-5B0E-3BEB-1B92-650C1FB67966}"/>
          </ac:picMkLst>
        </pc:picChg>
        <pc:cxnChg chg="add mod">
          <ac:chgData name="hashizume_adrim@outlook.jp" userId="2df5839c6d7eb921" providerId="LiveId" clId="{4A33EFC8-7A37-46C4-B1B7-4D4449B86C01}" dt="2022-06-06T07:35:11.424" v="982" actId="1037"/>
          <ac:cxnSpMkLst>
            <pc:docMk/>
            <pc:sldMk cId="2190422984" sldId="261"/>
            <ac:cxnSpMk id="8" creationId="{928A981A-CC03-1842-8527-0540ABC3F9ED}"/>
          </ac:cxnSpMkLst>
        </pc:cxnChg>
        <pc:cxnChg chg="add mod">
          <ac:chgData name="hashizume_adrim@outlook.jp" userId="2df5839c6d7eb921" providerId="LiveId" clId="{4A33EFC8-7A37-46C4-B1B7-4D4449B86C01}" dt="2022-06-06T07:34:34.076" v="875" actId="14100"/>
          <ac:cxnSpMkLst>
            <pc:docMk/>
            <pc:sldMk cId="2190422984" sldId="261"/>
            <ac:cxnSpMk id="11" creationId="{70EF5EBE-9CF9-5C6E-ADF2-C67E4F872D73}"/>
          </ac:cxnSpMkLst>
        </pc:cxnChg>
      </pc:sldChg>
      <pc:sldChg chg="addSp delSp modSp add mod">
        <pc:chgData name="hashizume_adrim@outlook.jp" userId="2df5839c6d7eb921" providerId="LiveId" clId="{4A33EFC8-7A37-46C4-B1B7-4D4449B86C01}" dt="2022-06-08T06:28:05.065" v="22475" actId="20577"/>
        <pc:sldMkLst>
          <pc:docMk/>
          <pc:sldMk cId="3149986652" sldId="262"/>
        </pc:sldMkLst>
        <pc:spChg chg="add del mod">
          <ac:chgData name="hashizume_adrim@outlook.jp" userId="2df5839c6d7eb921" providerId="LiveId" clId="{4A33EFC8-7A37-46C4-B1B7-4D4449B86C01}" dt="2022-06-07T03:20:58.326" v="1371" actId="478"/>
          <ac:spMkLst>
            <pc:docMk/>
            <pc:sldMk cId="3149986652" sldId="262"/>
            <ac:spMk id="2" creationId="{A8007804-6CDC-8550-6443-9529B9012F5D}"/>
          </ac:spMkLst>
        </pc:spChg>
        <pc:spChg chg="add del mod">
          <ac:chgData name="hashizume_adrim@outlook.jp" userId="2df5839c6d7eb921" providerId="LiveId" clId="{4A33EFC8-7A37-46C4-B1B7-4D4449B86C01}" dt="2022-06-07T03:20:58.326" v="1371" actId="478"/>
          <ac:spMkLst>
            <pc:docMk/>
            <pc:sldMk cId="3149986652" sldId="262"/>
            <ac:spMk id="5" creationId="{B8E8CA5F-DDD3-227D-EB69-DDD191CC4C28}"/>
          </ac:spMkLst>
        </pc:spChg>
        <pc:spChg chg="add del mod">
          <ac:chgData name="hashizume_adrim@outlook.jp" userId="2df5839c6d7eb921" providerId="LiveId" clId="{4A33EFC8-7A37-46C4-B1B7-4D4449B86C01}" dt="2022-06-07T03:20:58.326" v="1371" actId="478"/>
          <ac:spMkLst>
            <pc:docMk/>
            <pc:sldMk cId="3149986652" sldId="262"/>
            <ac:spMk id="6" creationId="{48B0822C-9E3C-D327-215C-8E363A7191C2}"/>
          </ac:spMkLst>
        </pc:spChg>
        <pc:spChg chg="add del mod">
          <ac:chgData name="hashizume_adrim@outlook.jp" userId="2df5839c6d7eb921" providerId="LiveId" clId="{4A33EFC8-7A37-46C4-B1B7-4D4449B86C01}" dt="2022-06-07T03:20:58.326" v="1371" actId="478"/>
          <ac:spMkLst>
            <pc:docMk/>
            <pc:sldMk cId="3149986652" sldId="262"/>
            <ac:spMk id="7" creationId="{FCA95073-E6EF-469A-D40D-4F7586087F01}"/>
          </ac:spMkLst>
        </pc:spChg>
        <pc:spChg chg="add del mod">
          <ac:chgData name="hashizume_adrim@outlook.jp" userId="2df5839c6d7eb921" providerId="LiveId" clId="{4A33EFC8-7A37-46C4-B1B7-4D4449B86C01}" dt="2022-06-07T03:20:58.326" v="1371" actId="478"/>
          <ac:spMkLst>
            <pc:docMk/>
            <pc:sldMk cId="3149986652" sldId="262"/>
            <ac:spMk id="8" creationId="{40F2CD48-BFE3-E4C7-42A4-A711DBA6E7F7}"/>
          </ac:spMkLst>
        </pc:spChg>
        <pc:spChg chg="add mod">
          <ac:chgData name="hashizume_adrim@outlook.jp" userId="2df5839c6d7eb921" providerId="LiveId" clId="{4A33EFC8-7A37-46C4-B1B7-4D4449B86C01}" dt="2022-06-07T03:21:01.469" v="1373" actId="1076"/>
          <ac:spMkLst>
            <pc:docMk/>
            <pc:sldMk cId="3149986652" sldId="262"/>
            <ac:spMk id="13" creationId="{D4687399-0F61-6F3E-0932-6FD88A9F08A7}"/>
          </ac:spMkLst>
        </pc:spChg>
        <pc:spChg chg="add mod">
          <ac:chgData name="hashizume_adrim@outlook.jp" userId="2df5839c6d7eb921" providerId="LiveId" clId="{4A33EFC8-7A37-46C4-B1B7-4D4449B86C01}" dt="2022-06-07T11:22:59.051" v="8382" actId="1076"/>
          <ac:spMkLst>
            <pc:docMk/>
            <pc:sldMk cId="3149986652" sldId="262"/>
            <ac:spMk id="15" creationId="{B01A09B2-344F-EABF-6B2D-69ADDD771141}"/>
          </ac:spMkLst>
        </pc:spChg>
        <pc:spChg chg="add mod">
          <ac:chgData name="hashizume_adrim@outlook.jp" userId="2df5839c6d7eb921" providerId="LiveId" clId="{4A33EFC8-7A37-46C4-B1B7-4D4449B86C01}" dt="2022-06-07T03:21:01.469" v="1373" actId="1076"/>
          <ac:spMkLst>
            <pc:docMk/>
            <pc:sldMk cId="3149986652" sldId="262"/>
            <ac:spMk id="17" creationId="{C00CCC93-9C01-29C7-7A95-A4E4BDA5626F}"/>
          </ac:spMkLst>
        </pc:spChg>
        <pc:spChg chg="add mod">
          <ac:chgData name="hashizume_adrim@outlook.jp" userId="2df5839c6d7eb921" providerId="LiveId" clId="{4A33EFC8-7A37-46C4-B1B7-4D4449B86C01}" dt="2022-06-07T03:21:01.469" v="1373" actId="1076"/>
          <ac:spMkLst>
            <pc:docMk/>
            <pc:sldMk cId="3149986652" sldId="262"/>
            <ac:spMk id="18" creationId="{5DC365DB-91F7-0F01-65F4-AD096342D789}"/>
          </ac:spMkLst>
        </pc:spChg>
        <pc:spChg chg="add mod">
          <ac:chgData name="hashizume_adrim@outlook.jp" userId="2df5839c6d7eb921" providerId="LiveId" clId="{4A33EFC8-7A37-46C4-B1B7-4D4449B86C01}" dt="2022-06-07T03:21:01.469" v="1373" actId="1076"/>
          <ac:spMkLst>
            <pc:docMk/>
            <pc:sldMk cId="3149986652" sldId="262"/>
            <ac:spMk id="19" creationId="{8FA3C4AB-530C-7017-6DEB-52FE0C361D46}"/>
          </ac:spMkLst>
        </pc:spChg>
        <pc:spChg chg="add mod">
          <ac:chgData name="hashizume_adrim@outlook.jp" userId="2df5839c6d7eb921" providerId="LiveId" clId="{4A33EFC8-7A37-46C4-B1B7-4D4449B86C01}" dt="2022-06-08T06:28:05.065" v="22475" actId="20577"/>
          <ac:spMkLst>
            <pc:docMk/>
            <pc:sldMk cId="3149986652" sldId="262"/>
            <ac:spMk id="21" creationId="{0A27E162-FA3E-A7CD-5486-15802CA9EBA1}"/>
          </ac:spMkLst>
        </pc:spChg>
        <pc:spChg chg="add mod">
          <ac:chgData name="hashizume_adrim@outlook.jp" userId="2df5839c6d7eb921" providerId="LiveId" clId="{4A33EFC8-7A37-46C4-B1B7-4D4449B86C01}" dt="2022-06-08T06:20:39.095" v="22267" actId="1076"/>
          <ac:spMkLst>
            <pc:docMk/>
            <pc:sldMk cId="3149986652" sldId="262"/>
            <ac:spMk id="23" creationId="{EE5B5744-53B2-3C61-87D9-8F9456D6C152}"/>
          </ac:spMkLst>
        </pc:spChg>
        <pc:picChg chg="add del mod">
          <ac:chgData name="hashizume_adrim@outlook.jp" userId="2df5839c6d7eb921" providerId="LiveId" clId="{4A33EFC8-7A37-46C4-B1B7-4D4449B86C01}" dt="2022-06-07T03:20:58.326" v="1371" actId="478"/>
          <ac:picMkLst>
            <pc:docMk/>
            <pc:sldMk cId="3149986652" sldId="262"/>
            <ac:picMk id="3" creationId="{F619808C-D1BB-89CC-CFA4-1C41E48A6863}"/>
          </ac:picMkLst>
        </pc:picChg>
        <pc:picChg chg="add del mod">
          <ac:chgData name="hashizume_adrim@outlook.jp" userId="2df5839c6d7eb921" providerId="LiveId" clId="{4A33EFC8-7A37-46C4-B1B7-4D4449B86C01}" dt="2022-06-07T03:20:58.326" v="1371" actId="478"/>
          <ac:picMkLst>
            <pc:docMk/>
            <pc:sldMk cId="3149986652" sldId="262"/>
            <ac:picMk id="9" creationId="{C39262BB-E282-F496-9EF3-C2088D1FB755}"/>
          </ac:picMkLst>
        </pc:picChg>
        <pc:picChg chg="add del mod">
          <ac:chgData name="hashizume_adrim@outlook.jp" userId="2df5839c6d7eb921" providerId="LiveId" clId="{4A33EFC8-7A37-46C4-B1B7-4D4449B86C01}" dt="2022-06-07T03:20:58.326" v="1371" actId="478"/>
          <ac:picMkLst>
            <pc:docMk/>
            <pc:sldMk cId="3149986652" sldId="262"/>
            <ac:picMk id="11" creationId="{C161A757-92BF-547D-ED38-EA54FA16C54E}"/>
          </ac:picMkLst>
        </pc:picChg>
        <pc:picChg chg="add mod">
          <ac:chgData name="hashizume_adrim@outlook.jp" userId="2df5839c6d7eb921" providerId="LiveId" clId="{4A33EFC8-7A37-46C4-B1B7-4D4449B86C01}" dt="2022-06-07T08:23:37.949" v="6932" actId="1038"/>
          <ac:picMkLst>
            <pc:docMk/>
            <pc:sldMk cId="3149986652" sldId="262"/>
            <ac:picMk id="12" creationId="{0BFDCAA1-9AEC-43D0-6F5B-BF7A6C4939BE}"/>
          </ac:picMkLst>
        </pc:picChg>
        <pc:picChg chg="add mod">
          <ac:chgData name="hashizume_adrim@outlook.jp" userId="2df5839c6d7eb921" providerId="LiveId" clId="{4A33EFC8-7A37-46C4-B1B7-4D4449B86C01}" dt="2022-06-07T03:21:01.469" v="1373" actId="1076"/>
          <ac:picMkLst>
            <pc:docMk/>
            <pc:sldMk cId="3149986652" sldId="262"/>
            <ac:picMk id="14" creationId="{7CB4226B-3D7A-C5E9-3EE2-168F9E509D60}"/>
          </ac:picMkLst>
        </pc:picChg>
        <pc:picChg chg="add mod">
          <ac:chgData name="hashizume_adrim@outlook.jp" userId="2df5839c6d7eb921" providerId="LiveId" clId="{4A33EFC8-7A37-46C4-B1B7-4D4449B86C01}" dt="2022-06-08T06:20:28.666" v="22262" actId="1076"/>
          <ac:picMkLst>
            <pc:docMk/>
            <pc:sldMk cId="3149986652" sldId="262"/>
            <ac:picMk id="25" creationId="{0880A68C-8A2B-5183-F2A0-E251EE1F6523}"/>
          </ac:picMkLst>
        </pc:picChg>
        <pc:cxnChg chg="add del mod">
          <ac:chgData name="hashizume_adrim@outlook.jp" userId="2df5839c6d7eb921" providerId="LiveId" clId="{4A33EFC8-7A37-46C4-B1B7-4D4449B86C01}" dt="2022-06-07T03:20:58.326" v="1371" actId="478"/>
          <ac:cxnSpMkLst>
            <pc:docMk/>
            <pc:sldMk cId="3149986652" sldId="262"/>
            <ac:cxnSpMk id="4" creationId="{9ADAF752-6A7A-186C-848D-A6F2B944E83B}"/>
          </ac:cxnSpMkLst>
        </pc:cxnChg>
        <pc:cxnChg chg="add del mod">
          <ac:chgData name="hashizume_adrim@outlook.jp" userId="2df5839c6d7eb921" providerId="LiveId" clId="{4A33EFC8-7A37-46C4-B1B7-4D4449B86C01}" dt="2022-06-07T03:20:58.326" v="1371" actId="478"/>
          <ac:cxnSpMkLst>
            <pc:docMk/>
            <pc:sldMk cId="3149986652" sldId="262"/>
            <ac:cxnSpMk id="10" creationId="{CD2D12B6-5E91-104A-309B-67911D4B910B}"/>
          </ac:cxnSpMkLst>
        </pc:cxnChg>
        <pc:cxnChg chg="add del mod">
          <ac:chgData name="hashizume_adrim@outlook.jp" userId="2df5839c6d7eb921" providerId="LiveId" clId="{4A33EFC8-7A37-46C4-B1B7-4D4449B86C01}" dt="2022-06-07T03:20:58.326" v="1371" actId="478"/>
          <ac:cxnSpMkLst>
            <pc:docMk/>
            <pc:sldMk cId="3149986652" sldId="262"/>
            <ac:cxnSpMk id="12" creationId="{A26BB2AD-A439-43DB-6440-11742F94EAE5}"/>
          </ac:cxnSpMkLst>
        </pc:cxnChg>
        <pc:cxnChg chg="add mod">
          <ac:chgData name="hashizume_adrim@outlook.jp" userId="2df5839c6d7eb921" providerId="LiveId" clId="{4A33EFC8-7A37-46C4-B1B7-4D4449B86C01}" dt="2022-06-07T03:21:01.469" v="1373" actId="1076"/>
          <ac:cxnSpMkLst>
            <pc:docMk/>
            <pc:sldMk cId="3149986652" sldId="262"/>
            <ac:cxnSpMk id="16" creationId="{4CC7FB02-CA0A-0AA5-BA68-0DBA91338A34}"/>
          </ac:cxnSpMkLst>
        </pc:cxnChg>
        <pc:cxnChg chg="add mod">
          <ac:chgData name="hashizume_adrim@outlook.jp" userId="2df5839c6d7eb921" providerId="LiveId" clId="{4A33EFC8-7A37-46C4-B1B7-4D4449B86C01}" dt="2022-06-07T03:21:01.469" v="1373" actId="1076"/>
          <ac:cxnSpMkLst>
            <pc:docMk/>
            <pc:sldMk cId="3149986652" sldId="262"/>
            <ac:cxnSpMk id="20" creationId="{CF955F83-6C23-AE24-C325-02B2C9C86278}"/>
          </ac:cxnSpMkLst>
        </pc:cxnChg>
        <pc:cxnChg chg="add mod">
          <ac:chgData name="hashizume_adrim@outlook.jp" userId="2df5839c6d7eb921" providerId="LiveId" clId="{4A33EFC8-7A37-46C4-B1B7-4D4449B86C01}" dt="2022-06-08T06:25:38.207" v="22365" actId="20577"/>
          <ac:cxnSpMkLst>
            <pc:docMk/>
            <pc:sldMk cId="3149986652" sldId="262"/>
            <ac:cxnSpMk id="22" creationId="{20760729-86FF-D896-D145-1D8C16FEBEFA}"/>
          </ac:cxnSpMkLst>
        </pc:cxnChg>
        <pc:cxnChg chg="add mod">
          <ac:chgData name="hashizume_adrim@outlook.jp" userId="2df5839c6d7eb921" providerId="LiveId" clId="{4A33EFC8-7A37-46C4-B1B7-4D4449B86C01}" dt="2022-06-08T06:20:42.161" v="22268" actId="14100"/>
          <ac:cxnSpMkLst>
            <pc:docMk/>
            <pc:sldMk cId="3149986652" sldId="262"/>
            <ac:cxnSpMk id="24" creationId="{13306661-3482-2BBA-B379-35BDD24CA07D}"/>
          </ac:cxnSpMkLst>
        </pc:cxnChg>
      </pc:sldChg>
      <pc:sldChg chg="addSp delSp modSp add mod">
        <pc:chgData name="hashizume_adrim@outlook.jp" userId="2df5839c6d7eb921" providerId="LiveId" clId="{4A33EFC8-7A37-46C4-B1B7-4D4449B86C01}" dt="2022-06-08T06:28:22.766" v="22477" actId="14100"/>
        <pc:sldMkLst>
          <pc:docMk/>
          <pc:sldMk cId="220741931" sldId="263"/>
        </pc:sldMkLst>
        <pc:spChg chg="del">
          <ac:chgData name="hashizume_adrim@outlook.jp" userId="2df5839c6d7eb921" providerId="LiveId" clId="{4A33EFC8-7A37-46C4-B1B7-4D4449B86C01}" dt="2022-06-07T03:18:56.663" v="1347" actId="478"/>
          <ac:spMkLst>
            <pc:docMk/>
            <pc:sldMk cId="220741931" sldId="263"/>
            <ac:spMk id="2" creationId="{A8007804-6CDC-8550-6443-9529B9012F5D}"/>
          </ac:spMkLst>
        </pc:spChg>
        <pc:spChg chg="del">
          <ac:chgData name="hashizume_adrim@outlook.jp" userId="2df5839c6d7eb921" providerId="LiveId" clId="{4A33EFC8-7A37-46C4-B1B7-4D4449B86C01}" dt="2022-06-07T03:18:56.663" v="1347" actId="478"/>
          <ac:spMkLst>
            <pc:docMk/>
            <pc:sldMk cId="220741931" sldId="263"/>
            <ac:spMk id="5" creationId="{B8E8CA5F-DDD3-227D-EB69-DDD191CC4C28}"/>
          </ac:spMkLst>
        </pc:spChg>
        <pc:spChg chg="del">
          <ac:chgData name="hashizume_adrim@outlook.jp" userId="2df5839c6d7eb921" providerId="LiveId" clId="{4A33EFC8-7A37-46C4-B1B7-4D4449B86C01}" dt="2022-06-07T03:18:56.663" v="1347" actId="478"/>
          <ac:spMkLst>
            <pc:docMk/>
            <pc:sldMk cId="220741931" sldId="263"/>
            <ac:spMk id="6" creationId="{48B0822C-9E3C-D327-215C-8E363A7191C2}"/>
          </ac:spMkLst>
        </pc:spChg>
        <pc:spChg chg="del">
          <ac:chgData name="hashizume_adrim@outlook.jp" userId="2df5839c6d7eb921" providerId="LiveId" clId="{4A33EFC8-7A37-46C4-B1B7-4D4449B86C01}" dt="2022-06-07T03:18:56.663" v="1347" actId="478"/>
          <ac:spMkLst>
            <pc:docMk/>
            <pc:sldMk cId="220741931" sldId="263"/>
            <ac:spMk id="7" creationId="{FCA95073-E6EF-469A-D40D-4F7586087F01}"/>
          </ac:spMkLst>
        </pc:spChg>
        <pc:spChg chg="del">
          <ac:chgData name="hashizume_adrim@outlook.jp" userId="2df5839c6d7eb921" providerId="LiveId" clId="{4A33EFC8-7A37-46C4-B1B7-4D4449B86C01}" dt="2022-06-07T03:18:56.663" v="1347" actId="478"/>
          <ac:spMkLst>
            <pc:docMk/>
            <pc:sldMk cId="220741931" sldId="263"/>
            <ac:spMk id="8" creationId="{40F2CD48-BFE3-E4C7-42A4-A711DBA6E7F7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13" creationId="{3EDD905F-FC97-DDEB-7820-5353F99B0E7D}"/>
          </ac:spMkLst>
        </pc:spChg>
        <pc:spChg chg="add del mod">
          <ac:chgData name="hashizume_adrim@outlook.jp" userId="2df5839c6d7eb921" providerId="LiveId" clId="{4A33EFC8-7A37-46C4-B1B7-4D4449B86C01}" dt="2022-06-07T03:37:15.430" v="1382" actId="478"/>
          <ac:spMkLst>
            <pc:docMk/>
            <pc:sldMk cId="220741931" sldId="263"/>
            <ac:spMk id="17" creationId="{CD7EC1B5-D79B-20D0-B8A7-C64AA8451315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19" creationId="{8B0731DD-0E61-475C-2B02-9F43A5BFE1A6}"/>
          </ac:spMkLst>
        </pc:spChg>
        <pc:spChg chg="add del mod">
          <ac:chgData name="hashizume_adrim@outlook.jp" userId="2df5839c6d7eb921" providerId="LiveId" clId="{4A33EFC8-7A37-46C4-B1B7-4D4449B86C01}" dt="2022-06-07T05:18:22.941" v="3386" actId="478"/>
          <ac:spMkLst>
            <pc:docMk/>
            <pc:sldMk cId="220741931" sldId="263"/>
            <ac:spMk id="25" creationId="{3F75B299-0F24-7600-48E3-D97A407EB3B2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29" creationId="{2BF75BCB-8C66-B5FE-ED9B-7A5260239DA5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30" creationId="{F714709E-A830-5910-7C98-883AB0F9A7B6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33" creationId="{0AF0F335-8E64-5583-4D15-44E3FE047DE9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34" creationId="{7A0ED5D0-839E-1808-E442-BD3D653C07F3}"/>
          </ac:spMkLst>
        </pc:spChg>
        <pc:spChg chg="add del mod">
          <ac:chgData name="hashizume_adrim@outlook.jp" userId="2df5839c6d7eb921" providerId="LiveId" clId="{4A33EFC8-7A37-46C4-B1B7-4D4449B86C01}" dt="2022-06-07T04:04:05.790" v="2678"/>
          <ac:spMkLst>
            <pc:docMk/>
            <pc:sldMk cId="220741931" sldId="263"/>
            <ac:spMk id="38" creationId="{BF43847A-4D3D-D730-9E40-343743C688D9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38" creationId="{EF3AD78C-E410-753F-D3FA-6A7C4D72A6FA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39" creationId="{C3F52D22-2587-87E3-173F-D9E82F94C4D0}"/>
          </ac:spMkLst>
        </pc:spChg>
        <pc:spChg chg="add mod">
          <ac:chgData name="hashizume_adrim@outlook.jp" userId="2df5839c6d7eb921" providerId="LiveId" clId="{4A33EFC8-7A37-46C4-B1B7-4D4449B86C01}" dt="2022-06-08T06:23:27.266" v="22349" actId="20577"/>
          <ac:spMkLst>
            <pc:docMk/>
            <pc:sldMk cId="220741931" sldId="263"/>
            <ac:spMk id="40" creationId="{49331C46-6DE0-6FA7-CDCB-EEC4EF896BF9}"/>
          </ac:spMkLst>
        </pc:spChg>
        <pc:spChg chg="add mod">
          <ac:chgData name="hashizume_adrim@outlook.jp" userId="2df5839c6d7eb921" providerId="LiveId" clId="{4A33EFC8-7A37-46C4-B1B7-4D4449B86C01}" dt="2022-06-08T06:23:34.897" v="22355" actId="20577"/>
          <ac:spMkLst>
            <pc:docMk/>
            <pc:sldMk cId="220741931" sldId="263"/>
            <ac:spMk id="42" creationId="{B6D70B43-7681-2A9F-A4DA-F3EEC8E1113E}"/>
          </ac:spMkLst>
        </pc:spChg>
        <pc:spChg chg="add mod">
          <ac:chgData name="hashizume_adrim@outlook.jp" userId="2df5839c6d7eb921" providerId="LiveId" clId="{4A33EFC8-7A37-46C4-B1B7-4D4449B86C01}" dt="2022-06-08T06:22:03.983" v="22335" actId="20577"/>
          <ac:spMkLst>
            <pc:docMk/>
            <pc:sldMk cId="220741931" sldId="263"/>
            <ac:spMk id="43" creationId="{3F020911-BD9B-1751-83BF-B7DAAEB3E89B}"/>
          </ac:spMkLst>
        </pc:spChg>
        <pc:spChg chg="add mod">
          <ac:chgData name="hashizume_adrim@outlook.jp" userId="2df5839c6d7eb921" providerId="LiveId" clId="{4A33EFC8-7A37-46C4-B1B7-4D4449B86C01}" dt="2022-06-08T06:23:41.281" v="22359" actId="20577"/>
          <ac:spMkLst>
            <pc:docMk/>
            <pc:sldMk cId="220741931" sldId="263"/>
            <ac:spMk id="59" creationId="{105EBF24-F924-635C-789B-9F0176542780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71" creationId="{541E5A2E-4B13-1DE0-BAB8-02218EB4B83B}"/>
          </ac:spMkLst>
        </pc:spChg>
        <pc:spChg chg="add mod">
          <ac:chgData name="hashizume_adrim@outlook.jp" userId="2df5839c6d7eb921" providerId="LiveId" clId="{4A33EFC8-7A37-46C4-B1B7-4D4449B86C01}" dt="2022-06-08T06:24:34.618" v="22360" actId="20577"/>
          <ac:spMkLst>
            <pc:docMk/>
            <pc:sldMk cId="220741931" sldId="263"/>
            <ac:spMk id="72" creationId="{AAE7FC48-0C94-B073-B02E-51132B0AEFCE}"/>
          </ac:spMkLst>
        </pc:spChg>
        <pc:spChg chg="add mod">
          <ac:chgData name="hashizume_adrim@outlook.jp" userId="2df5839c6d7eb921" providerId="LiveId" clId="{4A33EFC8-7A37-46C4-B1B7-4D4449B86C01}" dt="2022-06-08T05:58:20.963" v="21878" actId="1036"/>
          <ac:spMkLst>
            <pc:docMk/>
            <pc:sldMk cId="220741931" sldId="263"/>
            <ac:spMk id="74" creationId="{8B1B3FFA-B897-CD44-B402-124BAE212C59}"/>
          </ac:spMkLst>
        </pc:spChg>
        <pc:picChg chg="del">
          <ac:chgData name="hashizume_adrim@outlook.jp" userId="2df5839c6d7eb921" providerId="LiveId" clId="{4A33EFC8-7A37-46C4-B1B7-4D4449B86C01}" dt="2022-06-07T03:18:56.663" v="1347" actId="478"/>
          <ac:picMkLst>
            <pc:docMk/>
            <pc:sldMk cId="220741931" sldId="263"/>
            <ac:picMk id="3" creationId="{F619808C-D1BB-89CC-CFA4-1C41E48A6863}"/>
          </ac:picMkLst>
        </pc:picChg>
        <pc:picChg chg="del">
          <ac:chgData name="hashizume_adrim@outlook.jp" userId="2df5839c6d7eb921" providerId="LiveId" clId="{4A33EFC8-7A37-46C4-B1B7-4D4449B86C01}" dt="2022-06-07T03:18:56.663" v="1347" actId="478"/>
          <ac:picMkLst>
            <pc:docMk/>
            <pc:sldMk cId="220741931" sldId="263"/>
            <ac:picMk id="9" creationId="{C39262BB-E282-F496-9EF3-C2088D1FB755}"/>
          </ac:picMkLst>
        </pc:picChg>
        <pc:picChg chg="del">
          <ac:chgData name="hashizume_adrim@outlook.jp" userId="2df5839c6d7eb921" providerId="LiveId" clId="{4A33EFC8-7A37-46C4-B1B7-4D4449B86C01}" dt="2022-06-07T03:18:56.663" v="1347" actId="478"/>
          <ac:picMkLst>
            <pc:docMk/>
            <pc:sldMk cId="220741931" sldId="263"/>
            <ac:picMk id="11" creationId="{C161A757-92BF-547D-ED38-EA54FA16C54E}"/>
          </ac:picMkLst>
        </pc:picChg>
        <pc:picChg chg="add mod modCrop">
          <ac:chgData name="hashizume_adrim@outlook.jp" userId="2df5839c6d7eb921" providerId="LiveId" clId="{4A33EFC8-7A37-46C4-B1B7-4D4449B86C01}" dt="2022-06-08T05:58:20.963" v="21878" actId="1036"/>
          <ac:picMkLst>
            <pc:docMk/>
            <pc:sldMk cId="220741931" sldId="263"/>
            <ac:picMk id="12" creationId="{B7CF61F4-DF3E-D9DF-298E-304DAFB57E87}"/>
          </ac:picMkLst>
        </pc:picChg>
        <pc:picChg chg="add del mod">
          <ac:chgData name="hashizume_adrim@outlook.jp" userId="2df5839c6d7eb921" providerId="LiveId" clId="{4A33EFC8-7A37-46C4-B1B7-4D4449B86C01}" dt="2022-06-07T05:05:25.707" v="3019" actId="478"/>
          <ac:picMkLst>
            <pc:docMk/>
            <pc:sldMk cId="220741931" sldId="263"/>
            <ac:picMk id="14" creationId="{196D44E7-73F5-4615-2D9F-0E20BDB96C4F}"/>
          </ac:picMkLst>
        </pc:picChg>
        <pc:picChg chg="add mod">
          <ac:chgData name="hashizume_adrim@outlook.jp" userId="2df5839c6d7eb921" providerId="LiveId" clId="{4A33EFC8-7A37-46C4-B1B7-4D4449B86C01}" dt="2022-06-08T05:58:20.963" v="21878" actId="1036"/>
          <ac:picMkLst>
            <pc:docMk/>
            <pc:sldMk cId="220741931" sldId="263"/>
            <ac:picMk id="15" creationId="{DFBE28CB-A310-1426-E6AC-02591A0959BE}"/>
          </ac:picMkLst>
        </pc:picChg>
        <pc:picChg chg="add mod">
          <ac:chgData name="hashizume_adrim@outlook.jp" userId="2df5839c6d7eb921" providerId="LiveId" clId="{4A33EFC8-7A37-46C4-B1B7-4D4449B86C01}" dt="2022-06-08T05:58:20.963" v="21878" actId="1036"/>
          <ac:picMkLst>
            <pc:docMk/>
            <pc:sldMk cId="220741931" sldId="263"/>
            <ac:picMk id="22" creationId="{01A2F761-6597-D59B-4859-86F9B8F51E28}"/>
          </ac:picMkLst>
        </pc:picChg>
        <pc:picChg chg="add mod">
          <ac:chgData name="hashizume_adrim@outlook.jp" userId="2df5839c6d7eb921" providerId="LiveId" clId="{4A33EFC8-7A37-46C4-B1B7-4D4449B86C01}" dt="2022-06-08T05:58:20.963" v="21878" actId="1036"/>
          <ac:picMkLst>
            <pc:docMk/>
            <pc:sldMk cId="220741931" sldId="263"/>
            <ac:picMk id="24" creationId="{67BB3E7B-DDA5-AAB7-A025-C4C085A300EA}"/>
          </ac:picMkLst>
        </pc:picChg>
        <pc:cxnChg chg="del mod">
          <ac:chgData name="hashizume_adrim@outlook.jp" userId="2df5839c6d7eb921" providerId="LiveId" clId="{4A33EFC8-7A37-46C4-B1B7-4D4449B86C01}" dt="2022-06-07T03:18:56.663" v="1347" actId="478"/>
          <ac:cxnSpMkLst>
            <pc:docMk/>
            <pc:sldMk cId="220741931" sldId="263"/>
            <ac:cxnSpMk id="4" creationId="{9ADAF752-6A7A-186C-848D-A6F2B944E83B}"/>
          </ac:cxnSpMkLst>
        </pc:cxnChg>
        <pc:cxnChg chg="del mod">
          <ac:chgData name="hashizume_adrim@outlook.jp" userId="2df5839c6d7eb921" providerId="LiveId" clId="{4A33EFC8-7A37-46C4-B1B7-4D4449B86C01}" dt="2022-06-07T03:18:56.663" v="1347" actId="478"/>
          <ac:cxnSpMkLst>
            <pc:docMk/>
            <pc:sldMk cId="220741931" sldId="263"/>
            <ac:cxnSpMk id="10" creationId="{CD2D12B6-5E91-104A-309B-67911D4B910B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16" creationId="{884EF636-A529-193A-DB33-9B5A5BF5998A}"/>
          </ac:cxnSpMkLst>
        </pc:cxnChg>
        <pc:cxnChg chg="add del mod">
          <ac:chgData name="hashizume_adrim@outlook.jp" userId="2df5839c6d7eb921" providerId="LiveId" clId="{4A33EFC8-7A37-46C4-B1B7-4D4449B86C01}" dt="2022-06-07T03:37:18.022" v="1383" actId="478"/>
          <ac:cxnSpMkLst>
            <pc:docMk/>
            <pc:sldMk cId="220741931" sldId="263"/>
            <ac:cxnSpMk id="18" creationId="{E95F6E41-80FD-0639-6178-C3DF50B94127}"/>
          </ac:cxnSpMkLst>
        </pc:cxnChg>
        <pc:cxnChg chg="add mod or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20" creationId="{E1A57DAD-4B78-AD77-1F77-2CA531174F83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26" creationId="{537CC0D2-DC5F-0743-52C7-82B49FA2C0C0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27" creationId="{5E398E66-8362-5448-CEC7-039E3AEBB226}"/>
          </ac:cxnSpMkLst>
        </pc:cxnChg>
        <pc:cxnChg chg="add del mod">
          <ac:chgData name="hashizume_adrim@outlook.jp" userId="2df5839c6d7eb921" providerId="LiveId" clId="{4A33EFC8-7A37-46C4-B1B7-4D4449B86C01}" dt="2022-06-07T03:54:51.821" v="1949" actId="478"/>
          <ac:cxnSpMkLst>
            <pc:docMk/>
            <pc:sldMk cId="220741931" sldId="263"/>
            <ac:cxnSpMk id="31" creationId="{36606742-612F-26AB-B7C3-6B7EF667C31D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31" creationId="{50417386-3AA2-BA02-0538-75AA77B25E8D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32" creationId="{631E55A6-F16C-A58F-1E73-BB9EEEAB3F78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35" creationId="{CA456D74-92A9-C042-E7F7-F60D943E1543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36" creationId="{7B4A0AE3-B662-9127-1ADE-C9952E5485E9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37" creationId="{DD655510-8DE0-CB7D-04D4-028159C52E83}"/>
          </ac:cxnSpMkLst>
        </pc:cxnChg>
        <pc:cxnChg chg="add mod">
          <ac:chgData name="hashizume_adrim@outlook.jp" userId="2df5839c6d7eb921" providerId="LiveId" clId="{4A33EFC8-7A37-46C4-B1B7-4D4449B86C01}" dt="2022-06-08T06:28:22.766" v="22477" actId="14100"/>
          <ac:cxnSpMkLst>
            <pc:docMk/>
            <pc:sldMk cId="220741931" sldId="263"/>
            <ac:cxnSpMk id="41" creationId="{EA42D08D-CA08-597F-CC7A-903B5ED23FE7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49" creationId="{B51FEE81-3BF4-2AA6-0C32-416191463892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52" creationId="{7047E198-E761-C4E7-15BF-70848AFEF7E0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61" creationId="{038321C4-6302-5EA3-3CDE-C5A49921F83C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65" creationId="{2EF6CD17-5C75-2F43-4B5A-C28091AFF9E4}"/>
          </ac:cxnSpMkLst>
        </pc:cxnChg>
        <pc:cxnChg chg="add mod">
          <ac:chgData name="hashizume_adrim@outlook.jp" userId="2df5839c6d7eb921" providerId="LiveId" clId="{4A33EFC8-7A37-46C4-B1B7-4D4449B86C01}" dt="2022-06-08T05:58:20.963" v="21878" actId="1036"/>
          <ac:cxnSpMkLst>
            <pc:docMk/>
            <pc:sldMk cId="220741931" sldId="263"/>
            <ac:cxnSpMk id="67" creationId="{F4CC2792-5640-1ECA-CF9B-1FB203084D0C}"/>
          </ac:cxnSpMkLst>
        </pc:cxnChg>
      </pc:sldChg>
      <pc:sldChg chg="addSp delSp modSp add del mod">
        <pc:chgData name="hashizume_adrim@outlook.jp" userId="2df5839c6d7eb921" providerId="LiveId" clId="{4A33EFC8-7A37-46C4-B1B7-4D4449B86C01}" dt="2022-06-06T06:23:45.250" v="331" actId="47"/>
        <pc:sldMkLst>
          <pc:docMk/>
          <pc:sldMk cId="2662487680" sldId="263"/>
        </pc:sldMkLst>
        <pc:spChg chg="del">
          <ac:chgData name="hashizume_adrim@outlook.jp" userId="2df5839c6d7eb921" providerId="LiveId" clId="{4A33EFC8-7A37-46C4-B1B7-4D4449B86C01}" dt="2022-06-06T06:22:32.433" v="219" actId="478"/>
          <ac:spMkLst>
            <pc:docMk/>
            <pc:sldMk cId="2662487680" sldId="263"/>
            <ac:spMk id="54" creationId="{38127169-445A-9F15-C0BD-9AA955E9789F}"/>
          </ac:spMkLst>
        </pc:spChg>
        <pc:spChg chg="add del mod">
          <ac:chgData name="hashizume_adrim@outlook.jp" userId="2df5839c6d7eb921" providerId="LiveId" clId="{4A33EFC8-7A37-46C4-B1B7-4D4449B86C01}" dt="2022-06-06T06:23:43.472" v="330" actId="478"/>
          <ac:spMkLst>
            <pc:docMk/>
            <pc:sldMk cId="2662487680" sldId="263"/>
            <ac:spMk id="59" creationId="{F52DFBF9-490B-04C7-9D85-3ACE84764D91}"/>
          </ac:spMkLst>
        </pc:spChg>
        <pc:spChg chg="add del">
          <ac:chgData name="hashizume_adrim@outlook.jp" userId="2df5839c6d7eb921" providerId="LiveId" clId="{4A33EFC8-7A37-46C4-B1B7-4D4449B86C01}" dt="2022-06-06T06:22:30.650" v="218" actId="478"/>
          <ac:spMkLst>
            <pc:docMk/>
            <pc:sldMk cId="2662487680" sldId="263"/>
            <ac:spMk id="62" creationId="{5BA81B47-93E0-4F41-9952-441759D85079}"/>
          </ac:spMkLst>
        </pc:spChg>
        <pc:picChg chg="del">
          <ac:chgData name="hashizume_adrim@outlook.jp" userId="2df5839c6d7eb921" providerId="LiveId" clId="{4A33EFC8-7A37-46C4-B1B7-4D4449B86C01}" dt="2022-06-06T06:22:32.433" v="219" actId="478"/>
          <ac:picMkLst>
            <pc:docMk/>
            <pc:sldMk cId="2662487680" sldId="263"/>
            <ac:picMk id="24" creationId="{3BD6C1BA-9D73-0C8B-33D0-D2F1EB038291}"/>
          </ac:picMkLst>
        </pc:picChg>
        <pc:picChg chg="add del mod">
          <ac:chgData name="hashizume_adrim@outlook.jp" userId="2df5839c6d7eb921" providerId="LiveId" clId="{4A33EFC8-7A37-46C4-B1B7-4D4449B86C01}" dt="2022-06-06T06:23:43.472" v="330" actId="478"/>
          <ac:picMkLst>
            <pc:docMk/>
            <pc:sldMk cId="2662487680" sldId="263"/>
            <ac:picMk id="41" creationId="{644BBD45-A399-7D9B-D06D-C5A2F382CC07}"/>
          </ac:picMkLst>
        </pc:picChg>
        <pc:picChg chg="add del">
          <ac:chgData name="hashizume_adrim@outlook.jp" userId="2df5839c6d7eb921" providerId="LiveId" clId="{4A33EFC8-7A37-46C4-B1B7-4D4449B86C01}" dt="2022-06-06T06:22:30.650" v="218" actId="478"/>
          <ac:picMkLst>
            <pc:docMk/>
            <pc:sldMk cId="2662487680" sldId="263"/>
            <ac:picMk id="52" creationId="{9193D521-ECA6-03F9-771B-05EF2F26CF3E}"/>
          </ac:picMkLst>
        </pc:picChg>
      </pc:sldChg>
      <pc:sldChg chg="add del">
        <pc:chgData name="hashizume_adrim@outlook.jp" userId="2df5839c6d7eb921" providerId="LiveId" clId="{4A33EFC8-7A37-46C4-B1B7-4D4449B86C01}" dt="2022-06-06T06:19:20.290" v="41" actId="47"/>
        <pc:sldMkLst>
          <pc:docMk/>
          <pc:sldMk cId="2781804610" sldId="263"/>
        </pc:sldMkLst>
      </pc:sldChg>
      <pc:sldChg chg="addSp delSp modSp add mod">
        <pc:chgData name="hashizume_adrim@outlook.jp" userId="2df5839c6d7eb921" providerId="LiveId" clId="{4A33EFC8-7A37-46C4-B1B7-4D4449B86C01}" dt="2022-06-08T06:17:21.106" v="22084" actId="478"/>
        <pc:sldMkLst>
          <pc:docMk/>
          <pc:sldMk cId="337154425" sldId="264"/>
        </pc:sldMkLst>
        <pc:spChg chg="del">
          <ac:chgData name="hashizume_adrim@outlook.jp" userId="2df5839c6d7eb921" providerId="LiveId" clId="{4A33EFC8-7A37-46C4-B1B7-4D4449B86C01}" dt="2022-06-07T03:19:11.888" v="1350" actId="478"/>
          <ac:spMkLst>
            <pc:docMk/>
            <pc:sldMk cId="337154425" sldId="264"/>
            <ac:spMk id="2" creationId="{A8007804-6CDC-8550-6443-9529B9012F5D}"/>
          </ac:spMkLst>
        </pc:spChg>
        <pc:spChg chg="add mod">
          <ac:chgData name="hashizume_adrim@outlook.jp" userId="2df5839c6d7eb921" providerId="LiveId" clId="{4A33EFC8-7A37-46C4-B1B7-4D4449B86C01}" dt="2022-06-08T06:15:54.402" v="22058" actId="14100"/>
          <ac:spMkLst>
            <pc:docMk/>
            <pc:sldMk cId="337154425" sldId="264"/>
            <ac:spMk id="4" creationId="{26BAA7A1-FCC8-C2E1-ECF7-730885FB8F55}"/>
          </ac:spMkLst>
        </pc:spChg>
        <pc:spChg chg="del">
          <ac:chgData name="hashizume_adrim@outlook.jp" userId="2df5839c6d7eb921" providerId="LiveId" clId="{4A33EFC8-7A37-46C4-B1B7-4D4449B86C01}" dt="2022-06-07T03:19:11.888" v="1350" actId="478"/>
          <ac:spMkLst>
            <pc:docMk/>
            <pc:sldMk cId="337154425" sldId="264"/>
            <ac:spMk id="5" creationId="{B8E8CA5F-DDD3-227D-EB69-DDD191CC4C28}"/>
          </ac:spMkLst>
        </pc:spChg>
        <pc:spChg chg="del">
          <ac:chgData name="hashizume_adrim@outlook.jp" userId="2df5839c6d7eb921" providerId="LiveId" clId="{4A33EFC8-7A37-46C4-B1B7-4D4449B86C01}" dt="2022-06-07T03:19:11.888" v="1350" actId="478"/>
          <ac:spMkLst>
            <pc:docMk/>
            <pc:sldMk cId="337154425" sldId="264"/>
            <ac:spMk id="6" creationId="{48B0822C-9E3C-D327-215C-8E363A7191C2}"/>
          </ac:spMkLst>
        </pc:spChg>
        <pc:spChg chg="add del mod">
          <ac:chgData name="hashizume_adrim@outlook.jp" userId="2df5839c6d7eb921" providerId="LiveId" clId="{4A33EFC8-7A37-46C4-B1B7-4D4449B86C01}" dt="2022-06-07T09:54:55.148" v="7979" actId="478"/>
          <ac:spMkLst>
            <pc:docMk/>
            <pc:sldMk cId="337154425" sldId="264"/>
            <ac:spMk id="7" creationId="{86188C30-3EB2-B9F2-5AE5-335DE041A64A}"/>
          </ac:spMkLst>
        </pc:spChg>
        <pc:spChg chg="del">
          <ac:chgData name="hashizume_adrim@outlook.jp" userId="2df5839c6d7eb921" providerId="LiveId" clId="{4A33EFC8-7A37-46C4-B1B7-4D4449B86C01}" dt="2022-06-07T03:19:11.888" v="1350" actId="478"/>
          <ac:spMkLst>
            <pc:docMk/>
            <pc:sldMk cId="337154425" sldId="264"/>
            <ac:spMk id="7" creationId="{FCA95073-E6EF-469A-D40D-4F7586087F01}"/>
          </ac:spMkLst>
        </pc:spChg>
        <pc:spChg chg="del">
          <ac:chgData name="hashizume_adrim@outlook.jp" userId="2df5839c6d7eb921" providerId="LiveId" clId="{4A33EFC8-7A37-46C4-B1B7-4D4449B86C01}" dt="2022-06-07T03:19:11.888" v="1350" actId="478"/>
          <ac:spMkLst>
            <pc:docMk/>
            <pc:sldMk cId="337154425" sldId="264"/>
            <ac:spMk id="8" creationId="{40F2CD48-BFE3-E4C7-42A4-A711DBA6E7F7}"/>
          </ac:spMkLst>
        </pc:spChg>
        <pc:spChg chg="add mod">
          <ac:chgData name="hashizume_adrim@outlook.jp" userId="2df5839c6d7eb921" providerId="LiveId" clId="{4A33EFC8-7A37-46C4-B1B7-4D4449B86C01}" dt="2022-06-07T03:19:15.082" v="1352" actId="1076"/>
          <ac:spMkLst>
            <pc:docMk/>
            <pc:sldMk cId="337154425" sldId="264"/>
            <ac:spMk id="13" creationId="{F1EDCA77-103A-E9CA-3CA2-CC6EBE397D10}"/>
          </ac:spMkLst>
        </pc:spChg>
        <pc:spChg chg="add del mod">
          <ac:chgData name="hashizume_adrim@outlook.jp" userId="2df5839c6d7eb921" providerId="LiveId" clId="{4A33EFC8-7A37-46C4-B1B7-4D4449B86C01}" dt="2022-06-08T05:07:23.380" v="19784" actId="478"/>
          <ac:spMkLst>
            <pc:docMk/>
            <pc:sldMk cId="337154425" sldId="264"/>
            <ac:spMk id="14" creationId="{F8690E40-B6A3-111C-8458-C35B7C8952D4}"/>
          </ac:spMkLst>
        </pc:spChg>
        <pc:spChg chg="add mod">
          <ac:chgData name="hashizume_adrim@outlook.jp" userId="2df5839c6d7eb921" providerId="LiveId" clId="{4A33EFC8-7A37-46C4-B1B7-4D4449B86C01}" dt="2022-06-08T05:07:40.121" v="19813" actId="20577"/>
          <ac:spMkLst>
            <pc:docMk/>
            <pc:sldMk cId="337154425" sldId="264"/>
            <ac:spMk id="17" creationId="{EC39E978-D2E2-333F-C740-CDE0C164132D}"/>
          </ac:spMkLst>
        </pc:spChg>
        <pc:spChg chg="add mod">
          <ac:chgData name="hashizume_adrim@outlook.jp" userId="2df5839c6d7eb921" providerId="LiveId" clId="{4A33EFC8-7A37-46C4-B1B7-4D4449B86C01}" dt="2022-06-08T05:03:19.264" v="19492" actId="20577"/>
          <ac:spMkLst>
            <pc:docMk/>
            <pc:sldMk cId="337154425" sldId="264"/>
            <ac:spMk id="20" creationId="{B48D8A56-68A2-663D-AD11-C64262027C17}"/>
          </ac:spMkLst>
        </pc:spChg>
        <pc:spChg chg="add del mod">
          <ac:chgData name="hashizume_adrim@outlook.jp" userId="2df5839c6d7eb921" providerId="LiveId" clId="{4A33EFC8-7A37-46C4-B1B7-4D4449B86C01}" dt="2022-06-08T06:17:21.106" v="22084" actId="478"/>
          <ac:spMkLst>
            <pc:docMk/>
            <pc:sldMk cId="337154425" sldId="264"/>
            <ac:spMk id="22" creationId="{B08F17D5-7B22-3E26-4FC4-CCDF0CAFAE8A}"/>
          </ac:spMkLst>
        </pc:spChg>
        <pc:grpChg chg="add del mod">
          <ac:chgData name="hashizume_adrim@outlook.jp" userId="2df5839c6d7eb921" providerId="LiveId" clId="{4A33EFC8-7A37-46C4-B1B7-4D4449B86C01}" dt="2022-06-08T04:57:35.811" v="19004" actId="478"/>
          <ac:grpSpMkLst>
            <pc:docMk/>
            <pc:sldMk cId="337154425" sldId="264"/>
            <ac:grpSpMk id="2" creationId="{6995A067-3435-F0AB-0D0E-8722CF802602}"/>
          </ac:grpSpMkLst>
        </pc:grpChg>
        <pc:grpChg chg="add mod">
          <ac:chgData name="hashizume_adrim@outlook.jp" userId="2df5839c6d7eb921" providerId="LiveId" clId="{4A33EFC8-7A37-46C4-B1B7-4D4449B86C01}" dt="2022-06-07T09:54:32.482" v="7968" actId="164"/>
          <ac:grpSpMkLst>
            <pc:docMk/>
            <pc:sldMk cId="337154425" sldId="264"/>
            <ac:grpSpMk id="23" creationId="{5B5E2DA0-D6B5-1890-D708-96F0542E0133}"/>
          </ac:grpSpMkLst>
        </pc:grpChg>
        <pc:grpChg chg="add del mod">
          <ac:chgData name="hashizume_adrim@outlook.jp" userId="2df5839c6d7eb921" providerId="LiveId" clId="{4A33EFC8-7A37-46C4-B1B7-4D4449B86C01}" dt="2022-06-08T04:57:09.922" v="18996" actId="478"/>
          <ac:grpSpMkLst>
            <pc:docMk/>
            <pc:sldMk cId="337154425" sldId="264"/>
            <ac:grpSpMk id="35" creationId="{DFDC1B14-974D-CD84-7545-CB86284C9D79}"/>
          </ac:grpSpMkLst>
        </pc:grpChg>
        <pc:grpChg chg="mod">
          <ac:chgData name="hashizume_adrim@outlook.jp" userId="2df5839c6d7eb921" providerId="LiveId" clId="{4A33EFC8-7A37-46C4-B1B7-4D4449B86C01}" dt="2022-06-08T04:56:49.721" v="18992"/>
          <ac:grpSpMkLst>
            <pc:docMk/>
            <pc:sldMk cId="337154425" sldId="264"/>
            <ac:grpSpMk id="36" creationId="{6918B3AD-3CA7-A99F-59AF-DFAB5C982B64}"/>
          </ac:grpSpMkLst>
        </pc:grpChg>
        <pc:grpChg chg="add mod">
          <ac:chgData name="hashizume_adrim@outlook.jp" userId="2df5839c6d7eb921" providerId="LiveId" clId="{4A33EFC8-7A37-46C4-B1B7-4D4449B86C01}" dt="2022-06-08T04:59:31.730" v="19186" actId="1037"/>
          <ac:grpSpMkLst>
            <pc:docMk/>
            <pc:sldMk cId="337154425" sldId="264"/>
            <ac:grpSpMk id="43" creationId="{E7837F9D-1FBE-B6E7-3015-88A66ADFD775}"/>
          </ac:grpSpMkLst>
        </pc:grpChg>
        <pc:grpChg chg="mod">
          <ac:chgData name="hashizume_adrim@outlook.jp" userId="2df5839c6d7eb921" providerId="LiveId" clId="{4A33EFC8-7A37-46C4-B1B7-4D4449B86C01}" dt="2022-06-08T04:57:17.286" v="18998"/>
          <ac:grpSpMkLst>
            <pc:docMk/>
            <pc:sldMk cId="337154425" sldId="264"/>
            <ac:grpSpMk id="44" creationId="{B0D19461-ED9F-63E2-88AC-C822DE4097E6}"/>
          </ac:grpSpMkLst>
        </pc:grpChg>
        <pc:picChg chg="del">
          <ac:chgData name="hashizume_adrim@outlook.jp" userId="2df5839c6d7eb921" providerId="LiveId" clId="{4A33EFC8-7A37-46C4-B1B7-4D4449B86C01}" dt="2022-06-07T03:19:11.888" v="1350" actId="478"/>
          <ac:picMkLst>
            <pc:docMk/>
            <pc:sldMk cId="337154425" sldId="264"/>
            <ac:picMk id="3" creationId="{F619808C-D1BB-89CC-CFA4-1C41E48A6863}"/>
          </ac:picMkLst>
        </pc:picChg>
        <pc:picChg chg="del">
          <ac:chgData name="hashizume_adrim@outlook.jp" userId="2df5839c6d7eb921" providerId="LiveId" clId="{4A33EFC8-7A37-46C4-B1B7-4D4449B86C01}" dt="2022-06-07T03:19:11.888" v="1350" actId="478"/>
          <ac:picMkLst>
            <pc:docMk/>
            <pc:sldMk cId="337154425" sldId="264"/>
            <ac:picMk id="9" creationId="{C39262BB-E282-F496-9EF3-C2088D1FB755}"/>
          </ac:picMkLst>
        </pc:picChg>
        <pc:picChg chg="del">
          <ac:chgData name="hashizume_adrim@outlook.jp" userId="2df5839c6d7eb921" providerId="LiveId" clId="{4A33EFC8-7A37-46C4-B1B7-4D4449B86C01}" dt="2022-06-07T03:19:11.888" v="1350" actId="478"/>
          <ac:picMkLst>
            <pc:docMk/>
            <pc:sldMk cId="337154425" sldId="264"/>
            <ac:picMk id="11" creationId="{C161A757-92BF-547D-ED38-EA54FA16C54E}"/>
          </ac:picMkLst>
        </pc:picChg>
        <pc:picChg chg="add mod modCrop">
          <ac:chgData name="hashizume_adrim@outlook.jp" userId="2df5839c6d7eb921" providerId="LiveId" clId="{4A33EFC8-7A37-46C4-B1B7-4D4449B86C01}" dt="2022-06-07T09:24:58.673" v="7615" actId="732"/>
          <ac:picMkLst>
            <pc:docMk/>
            <pc:sldMk cId="337154425" sldId="264"/>
            <ac:picMk id="12" creationId="{2C101151-B297-D4DB-0B1B-F9A211F37CF9}"/>
          </ac:picMkLst>
        </pc:picChg>
        <pc:picChg chg="add del mod modCrop">
          <ac:chgData name="hashizume_adrim@outlook.jp" userId="2df5839c6d7eb921" providerId="LiveId" clId="{4A33EFC8-7A37-46C4-B1B7-4D4449B86C01}" dt="2022-06-07T09:55:38.980" v="8025" actId="478"/>
          <ac:picMkLst>
            <pc:docMk/>
            <pc:sldMk cId="337154425" sldId="264"/>
            <ac:picMk id="15" creationId="{3ABCC331-C892-4A99-7CA9-B3D41D8EFDC7}"/>
          </ac:picMkLst>
        </pc:picChg>
        <pc:picChg chg="add del mod">
          <ac:chgData name="hashizume_adrim@outlook.jp" userId="2df5839c6d7eb921" providerId="LiveId" clId="{4A33EFC8-7A37-46C4-B1B7-4D4449B86C01}" dt="2022-06-07T09:24:48.847" v="7612" actId="478"/>
          <ac:picMkLst>
            <pc:docMk/>
            <pc:sldMk cId="337154425" sldId="264"/>
            <ac:picMk id="18" creationId="{46229268-3547-4F26-51A4-AB06336DB674}"/>
          </ac:picMkLst>
        </pc:picChg>
        <pc:picChg chg="add del mod">
          <ac:chgData name="hashizume_adrim@outlook.jp" userId="2df5839c6d7eb921" providerId="LiveId" clId="{4A33EFC8-7A37-46C4-B1B7-4D4449B86C01}" dt="2022-06-07T09:54:52.612" v="7978" actId="478"/>
          <ac:picMkLst>
            <pc:docMk/>
            <pc:sldMk cId="337154425" sldId="264"/>
            <ac:picMk id="21" creationId="{44B36C9C-74BC-4E17-D16F-6EBDB3DE24D8}"/>
          </ac:picMkLst>
        </pc:picChg>
        <pc:picChg chg="mod">
          <ac:chgData name="hashizume_adrim@outlook.jp" userId="2df5839c6d7eb921" providerId="LiveId" clId="{4A33EFC8-7A37-46C4-B1B7-4D4449B86C01}" dt="2022-06-07T09:53:58.297" v="7878"/>
          <ac:picMkLst>
            <pc:docMk/>
            <pc:sldMk cId="337154425" sldId="264"/>
            <ac:picMk id="24" creationId="{16015A75-2B3E-DAE3-F33E-31A79EEF71DE}"/>
          </ac:picMkLst>
        </pc:picChg>
        <pc:picChg chg="mod">
          <ac:chgData name="hashizume_adrim@outlook.jp" userId="2df5839c6d7eb921" providerId="LiveId" clId="{4A33EFC8-7A37-46C4-B1B7-4D4449B86C01}" dt="2022-06-07T09:53:58.297" v="7878"/>
          <ac:picMkLst>
            <pc:docMk/>
            <pc:sldMk cId="337154425" sldId="264"/>
            <ac:picMk id="25" creationId="{5A94E796-2FD7-4F94-FDD5-1B0E80EE35CB}"/>
          </ac:picMkLst>
        </pc:picChg>
        <pc:picChg chg="mod">
          <ac:chgData name="hashizume_adrim@outlook.jp" userId="2df5839c6d7eb921" providerId="LiveId" clId="{4A33EFC8-7A37-46C4-B1B7-4D4449B86C01}" dt="2022-06-07T09:53:58.297" v="7878"/>
          <ac:picMkLst>
            <pc:docMk/>
            <pc:sldMk cId="337154425" sldId="264"/>
            <ac:picMk id="26" creationId="{101A3AD4-9423-EF8C-A703-4E68398AFC96}"/>
          </ac:picMkLst>
        </pc:picChg>
        <pc:picChg chg="mod">
          <ac:chgData name="hashizume_adrim@outlook.jp" userId="2df5839c6d7eb921" providerId="LiveId" clId="{4A33EFC8-7A37-46C4-B1B7-4D4449B86C01}" dt="2022-06-07T09:53:58.297" v="7878"/>
          <ac:picMkLst>
            <pc:docMk/>
            <pc:sldMk cId="337154425" sldId="264"/>
            <ac:picMk id="27" creationId="{38CE7B73-BFB9-B8F1-1392-2B52AB05A4A2}"/>
          </ac:picMkLst>
        </pc:picChg>
        <pc:picChg chg="mod">
          <ac:chgData name="hashizume_adrim@outlook.jp" userId="2df5839c6d7eb921" providerId="LiveId" clId="{4A33EFC8-7A37-46C4-B1B7-4D4449B86C01}" dt="2022-06-07T09:53:58.297" v="7878"/>
          <ac:picMkLst>
            <pc:docMk/>
            <pc:sldMk cId="337154425" sldId="264"/>
            <ac:picMk id="28" creationId="{6B6768B1-8108-43F5-E8EE-649E8BC36A2F}"/>
          </ac:picMkLst>
        </pc:picChg>
        <pc:picChg chg="add mod">
          <ac:chgData name="hashizume_adrim@outlook.jp" userId="2df5839c6d7eb921" providerId="LiveId" clId="{4A33EFC8-7A37-46C4-B1B7-4D4449B86C01}" dt="2022-06-07T09:54:32.482" v="7968" actId="164"/>
          <ac:picMkLst>
            <pc:docMk/>
            <pc:sldMk cId="337154425" sldId="264"/>
            <ac:picMk id="29" creationId="{E453044B-A421-327D-EDC1-BEDAEED49F87}"/>
          </ac:picMkLst>
        </pc:picChg>
        <pc:picChg chg="add mod ord">
          <ac:chgData name="hashizume_adrim@outlook.jp" userId="2df5839c6d7eb921" providerId="LiveId" clId="{4A33EFC8-7A37-46C4-B1B7-4D4449B86C01}" dt="2022-06-08T04:59:19.591" v="19183" actId="1036"/>
          <ac:picMkLst>
            <pc:docMk/>
            <pc:sldMk cId="337154425" sldId="264"/>
            <ac:picMk id="30" creationId="{EABCD192-5BD0-115C-52E5-7C7CB97508C3}"/>
          </ac:picMkLst>
        </pc:picChg>
        <pc:picChg chg="add mod">
          <ac:chgData name="hashizume_adrim@outlook.jp" userId="2df5839c6d7eb921" providerId="LiveId" clId="{4A33EFC8-7A37-46C4-B1B7-4D4449B86C01}" dt="2022-06-08T04:58:22.543" v="19158" actId="1037"/>
          <ac:picMkLst>
            <pc:docMk/>
            <pc:sldMk cId="337154425" sldId="264"/>
            <ac:picMk id="31" creationId="{68585DC4-04E9-7A1C-7279-A57E8E0D5E4A}"/>
          </ac:picMkLst>
        </pc:picChg>
        <pc:picChg chg="add del mod">
          <ac:chgData name="hashizume_adrim@outlook.jp" userId="2df5839c6d7eb921" providerId="LiveId" clId="{4A33EFC8-7A37-46C4-B1B7-4D4449B86C01}" dt="2022-06-07T10:00:49.617" v="8372" actId="478"/>
          <ac:picMkLst>
            <pc:docMk/>
            <pc:sldMk cId="337154425" sldId="264"/>
            <ac:picMk id="31" creationId="{B8D09FEE-8CB4-3231-DC38-6D97FF7913E7}"/>
          </ac:picMkLst>
        </pc:picChg>
        <pc:picChg chg="add del mod">
          <ac:chgData name="hashizume_adrim@outlook.jp" userId="2df5839c6d7eb921" providerId="LiveId" clId="{4A33EFC8-7A37-46C4-B1B7-4D4449B86C01}" dt="2022-06-08T04:57:36.593" v="19005" actId="478"/>
          <ac:picMkLst>
            <pc:docMk/>
            <pc:sldMk cId="337154425" sldId="264"/>
            <ac:picMk id="32" creationId="{DC80C75F-779C-25A4-BFCF-C717A22FA506}"/>
          </ac:picMkLst>
        </pc:picChg>
        <pc:picChg chg="add del mod">
          <ac:chgData name="hashizume_adrim@outlook.jp" userId="2df5839c6d7eb921" providerId="LiveId" clId="{4A33EFC8-7A37-46C4-B1B7-4D4449B86C01}" dt="2022-06-08T04:57:34.624" v="19003" actId="478"/>
          <ac:picMkLst>
            <pc:docMk/>
            <pc:sldMk cId="337154425" sldId="264"/>
            <ac:picMk id="33" creationId="{D3795085-D92E-39B7-8D05-63E9437C561E}"/>
          </ac:picMkLst>
        </pc:picChg>
        <pc:picChg chg="add mod ord">
          <ac:chgData name="hashizume_adrim@outlook.jp" userId="2df5839c6d7eb921" providerId="LiveId" clId="{4A33EFC8-7A37-46C4-B1B7-4D4449B86C01}" dt="2022-06-08T04:59:19.591" v="19183" actId="1036"/>
          <ac:picMkLst>
            <pc:docMk/>
            <pc:sldMk cId="337154425" sldId="264"/>
            <ac:picMk id="34" creationId="{67736024-4A0E-DFFD-9F41-3B38B3A90ABF}"/>
          </ac:picMkLst>
        </pc:picChg>
        <pc:picChg chg="mod">
          <ac:chgData name="hashizume_adrim@outlook.jp" userId="2df5839c6d7eb921" providerId="LiveId" clId="{4A33EFC8-7A37-46C4-B1B7-4D4449B86C01}" dt="2022-06-08T04:56:49.721" v="18992"/>
          <ac:picMkLst>
            <pc:docMk/>
            <pc:sldMk cId="337154425" sldId="264"/>
            <ac:picMk id="37" creationId="{0B1F431B-5235-91A0-2406-EF223C4B4E09}"/>
          </ac:picMkLst>
        </pc:picChg>
        <pc:picChg chg="mod">
          <ac:chgData name="hashizume_adrim@outlook.jp" userId="2df5839c6d7eb921" providerId="LiveId" clId="{4A33EFC8-7A37-46C4-B1B7-4D4449B86C01}" dt="2022-06-08T04:56:49.721" v="18992"/>
          <ac:picMkLst>
            <pc:docMk/>
            <pc:sldMk cId="337154425" sldId="264"/>
            <ac:picMk id="38" creationId="{B2860958-46DB-846E-2B0B-26E3B3C4769E}"/>
          </ac:picMkLst>
        </pc:picChg>
        <pc:picChg chg="mod">
          <ac:chgData name="hashizume_adrim@outlook.jp" userId="2df5839c6d7eb921" providerId="LiveId" clId="{4A33EFC8-7A37-46C4-B1B7-4D4449B86C01}" dt="2022-06-08T04:56:49.721" v="18992"/>
          <ac:picMkLst>
            <pc:docMk/>
            <pc:sldMk cId="337154425" sldId="264"/>
            <ac:picMk id="39" creationId="{B6CFD953-695E-563D-B0B4-BAB01ECC21E0}"/>
          </ac:picMkLst>
        </pc:picChg>
        <pc:picChg chg="mod">
          <ac:chgData name="hashizume_adrim@outlook.jp" userId="2df5839c6d7eb921" providerId="LiveId" clId="{4A33EFC8-7A37-46C4-B1B7-4D4449B86C01}" dt="2022-06-08T04:56:49.721" v="18992"/>
          <ac:picMkLst>
            <pc:docMk/>
            <pc:sldMk cId="337154425" sldId="264"/>
            <ac:picMk id="40" creationId="{8A037C04-BC5F-0CC4-F06E-093A30288890}"/>
          </ac:picMkLst>
        </pc:picChg>
        <pc:picChg chg="mod">
          <ac:chgData name="hashizume_adrim@outlook.jp" userId="2df5839c6d7eb921" providerId="LiveId" clId="{4A33EFC8-7A37-46C4-B1B7-4D4449B86C01}" dt="2022-06-08T04:56:49.721" v="18992"/>
          <ac:picMkLst>
            <pc:docMk/>
            <pc:sldMk cId="337154425" sldId="264"/>
            <ac:picMk id="41" creationId="{0FC20EB3-F222-A303-8895-7258671A0EAF}"/>
          </ac:picMkLst>
        </pc:picChg>
        <pc:picChg chg="mod">
          <ac:chgData name="hashizume_adrim@outlook.jp" userId="2df5839c6d7eb921" providerId="LiveId" clId="{4A33EFC8-7A37-46C4-B1B7-4D4449B86C01}" dt="2022-06-08T04:56:49.721" v="18992"/>
          <ac:picMkLst>
            <pc:docMk/>
            <pc:sldMk cId="337154425" sldId="264"/>
            <ac:picMk id="42" creationId="{D99DBB53-70D4-D15D-F004-7ABDEE89115B}"/>
          </ac:picMkLst>
        </pc:picChg>
        <pc:picChg chg="mod">
          <ac:chgData name="hashizume_adrim@outlook.jp" userId="2df5839c6d7eb921" providerId="LiveId" clId="{4A33EFC8-7A37-46C4-B1B7-4D4449B86C01}" dt="2022-06-08T04:57:17.286" v="18998"/>
          <ac:picMkLst>
            <pc:docMk/>
            <pc:sldMk cId="337154425" sldId="264"/>
            <ac:picMk id="45" creationId="{DFB519AB-2E6F-B214-0F1D-162EE92C87F3}"/>
          </ac:picMkLst>
        </pc:picChg>
        <pc:picChg chg="mod">
          <ac:chgData name="hashizume_adrim@outlook.jp" userId="2df5839c6d7eb921" providerId="LiveId" clId="{4A33EFC8-7A37-46C4-B1B7-4D4449B86C01}" dt="2022-06-08T04:57:17.286" v="18998"/>
          <ac:picMkLst>
            <pc:docMk/>
            <pc:sldMk cId="337154425" sldId="264"/>
            <ac:picMk id="46" creationId="{76622E0E-1E4C-F23D-278E-C0C80B24C2EA}"/>
          </ac:picMkLst>
        </pc:picChg>
        <pc:picChg chg="mod">
          <ac:chgData name="hashizume_adrim@outlook.jp" userId="2df5839c6d7eb921" providerId="LiveId" clId="{4A33EFC8-7A37-46C4-B1B7-4D4449B86C01}" dt="2022-06-08T04:57:17.286" v="18998"/>
          <ac:picMkLst>
            <pc:docMk/>
            <pc:sldMk cId="337154425" sldId="264"/>
            <ac:picMk id="47" creationId="{411FC937-9E86-19C9-834E-C0110EED5B49}"/>
          </ac:picMkLst>
        </pc:picChg>
        <pc:picChg chg="mod">
          <ac:chgData name="hashizume_adrim@outlook.jp" userId="2df5839c6d7eb921" providerId="LiveId" clId="{4A33EFC8-7A37-46C4-B1B7-4D4449B86C01}" dt="2022-06-08T04:57:17.286" v="18998"/>
          <ac:picMkLst>
            <pc:docMk/>
            <pc:sldMk cId="337154425" sldId="264"/>
            <ac:picMk id="48" creationId="{E6E90791-471C-CBCC-AC87-B9A9C55CF629}"/>
          </ac:picMkLst>
        </pc:picChg>
        <pc:picChg chg="mod">
          <ac:chgData name="hashizume_adrim@outlook.jp" userId="2df5839c6d7eb921" providerId="LiveId" clId="{4A33EFC8-7A37-46C4-B1B7-4D4449B86C01}" dt="2022-06-08T04:57:17.286" v="18998"/>
          <ac:picMkLst>
            <pc:docMk/>
            <pc:sldMk cId="337154425" sldId="264"/>
            <ac:picMk id="49" creationId="{C87380DE-9745-848D-888B-5C8269355445}"/>
          </ac:picMkLst>
        </pc:picChg>
        <pc:picChg chg="mod">
          <ac:chgData name="hashizume_adrim@outlook.jp" userId="2df5839c6d7eb921" providerId="LiveId" clId="{4A33EFC8-7A37-46C4-B1B7-4D4449B86C01}" dt="2022-06-08T04:57:17.286" v="18998"/>
          <ac:picMkLst>
            <pc:docMk/>
            <pc:sldMk cId="337154425" sldId="264"/>
            <ac:picMk id="50" creationId="{F9408248-36FB-3503-9161-6A3D0DEE1185}"/>
          </ac:picMkLst>
        </pc:picChg>
        <pc:picChg chg="add mod">
          <ac:chgData name="hashizume_adrim@outlook.jp" userId="2df5839c6d7eb921" providerId="LiveId" clId="{4A33EFC8-7A37-46C4-B1B7-4D4449B86C01}" dt="2022-06-08T04:58:29.992" v="19161" actId="1037"/>
          <ac:picMkLst>
            <pc:docMk/>
            <pc:sldMk cId="337154425" sldId="264"/>
            <ac:picMk id="51" creationId="{F14D8FC7-2DED-92C2-AEEB-8C89126AEAA3}"/>
          </ac:picMkLst>
        </pc:picChg>
        <pc:cxnChg chg="del mod">
          <ac:chgData name="hashizume_adrim@outlook.jp" userId="2df5839c6d7eb921" providerId="LiveId" clId="{4A33EFC8-7A37-46C4-B1B7-4D4449B86C01}" dt="2022-06-07T03:19:11.888" v="1350" actId="478"/>
          <ac:cxnSpMkLst>
            <pc:docMk/>
            <pc:sldMk cId="337154425" sldId="264"/>
            <ac:cxnSpMk id="4" creationId="{9ADAF752-6A7A-186C-848D-A6F2B944E83B}"/>
          </ac:cxnSpMkLst>
        </pc:cxnChg>
        <pc:cxnChg chg="add mod">
          <ac:chgData name="hashizume_adrim@outlook.jp" userId="2df5839c6d7eb921" providerId="LiveId" clId="{4A33EFC8-7A37-46C4-B1B7-4D4449B86C01}" dt="2022-06-07T09:49:54.544" v="7861" actId="1076"/>
          <ac:cxnSpMkLst>
            <pc:docMk/>
            <pc:sldMk cId="337154425" sldId="264"/>
            <ac:cxnSpMk id="5" creationId="{8023C403-B3FB-4111-BB8A-4315D754A563}"/>
          </ac:cxnSpMkLst>
        </pc:cxnChg>
        <pc:cxnChg chg="add del mod">
          <ac:chgData name="hashizume_adrim@outlook.jp" userId="2df5839c6d7eb921" providerId="LiveId" clId="{4A33EFC8-7A37-46C4-B1B7-4D4449B86C01}" dt="2022-06-07T09:54:55.148" v="7979" actId="478"/>
          <ac:cxnSpMkLst>
            <pc:docMk/>
            <pc:sldMk cId="337154425" sldId="264"/>
            <ac:cxnSpMk id="8" creationId="{CD1B4CFB-DE97-D089-E7D6-2B87FC5FF8E4}"/>
          </ac:cxnSpMkLst>
        </pc:cxnChg>
        <pc:cxnChg chg="add del mod">
          <ac:chgData name="hashizume_adrim@outlook.jp" userId="2df5839c6d7eb921" providerId="LiveId" clId="{4A33EFC8-7A37-46C4-B1B7-4D4449B86C01}" dt="2022-06-08T05:07:25.146" v="19785" actId="478"/>
          <ac:cxnSpMkLst>
            <pc:docMk/>
            <pc:sldMk cId="337154425" sldId="264"/>
            <ac:cxnSpMk id="10" creationId="{9C66C577-8DD7-A14B-6DD4-2D6AD6245A00}"/>
          </ac:cxnSpMkLst>
        </pc:cxnChg>
        <pc:cxnChg chg="del mod">
          <ac:chgData name="hashizume_adrim@outlook.jp" userId="2df5839c6d7eb921" providerId="LiveId" clId="{4A33EFC8-7A37-46C4-B1B7-4D4449B86C01}" dt="2022-06-07T03:19:11.888" v="1350" actId="478"/>
          <ac:cxnSpMkLst>
            <pc:docMk/>
            <pc:sldMk cId="337154425" sldId="264"/>
            <ac:cxnSpMk id="10" creationId="{CD2D12B6-5E91-104A-309B-67911D4B910B}"/>
          </ac:cxnSpMkLst>
        </pc:cxnChg>
        <pc:cxnChg chg="add mod">
          <ac:chgData name="hashizume_adrim@outlook.jp" userId="2df5839c6d7eb921" providerId="LiveId" clId="{4A33EFC8-7A37-46C4-B1B7-4D4449B86C01}" dt="2022-06-08T04:58:53.763" v="19179" actId="14100"/>
          <ac:cxnSpMkLst>
            <pc:docMk/>
            <pc:sldMk cId="337154425" sldId="264"/>
            <ac:cxnSpMk id="16" creationId="{DE625E3E-AEEE-4103-87E6-217141E9BFB7}"/>
          </ac:cxnSpMkLst>
        </pc:cxnChg>
        <pc:cxnChg chg="add mod">
          <ac:chgData name="hashizume_adrim@outlook.jp" userId="2df5839c6d7eb921" providerId="LiveId" clId="{4A33EFC8-7A37-46C4-B1B7-4D4449B86C01}" dt="2022-06-08T04:58:45.976" v="19176" actId="1076"/>
          <ac:cxnSpMkLst>
            <pc:docMk/>
            <pc:sldMk cId="337154425" sldId="264"/>
            <ac:cxnSpMk id="19" creationId="{D94DA7FF-7C70-1461-E6AC-AF5146F2B39A}"/>
          </ac:cxnSpMkLst>
        </pc:cxnChg>
      </pc:sldChg>
      <pc:sldChg chg="delSp modSp add del mod">
        <pc:chgData name="hashizume_adrim@outlook.jp" userId="2df5839c6d7eb921" providerId="LiveId" clId="{4A33EFC8-7A37-46C4-B1B7-4D4449B86C01}" dt="2022-06-06T06:38:57.111" v="583" actId="47"/>
        <pc:sldMkLst>
          <pc:docMk/>
          <pc:sldMk cId="1813679931" sldId="264"/>
        </pc:sldMkLst>
        <pc:spChg chg="del">
          <ac:chgData name="hashizume_adrim@outlook.jp" userId="2df5839c6d7eb921" providerId="LiveId" clId="{4A33EFC8-7A37-46C4-B1B7-4D4449B86C01}" dt="2022-06-06T06:22:38.020" v="221" actId="478"/>
          <ac:spMkLst>
            <pc:docMk/>
            <pc:sldMk cId="1813679931" sldId="264"/>
            <ac:spMk id="54" creationId="{38127169-445A-9F15-C0BD-9AA955E9789F}"/>
          </ac:spMkLst>
        </pc:spChg>
        <pc:spChg chg="del">
          <ac:chgData name="hashizume_adrim@outlook.jp" userId="2df5839c6d7eb921" providerId="LiveId" clId="{4A33EFC8-7A37-46C4-B1B7-4D4449B86C01}" dt="2022-06-06T06:22:38.020" v="221" actId="478"/>
          <ac:spMkLst>
            <pc:docMk/>
            <pc:sldMk cId="1813679931" sldId="264"/>
            <ac:spMk id="59" creationId="{F52DFBF9-490B-04C7-9D85-3ACE84764D91}"/>
          </ac:spMkLst>
        </pc:spChg>
        <pc:spChg chg="mod">
          <ac:chgData name="hashizume_adrim@outlook.jp" userId="2df5839c6d7eb921" providerId="LiveId" clId="{4A33EFC8-7A37-46C4-B1B7-4D4449B86C01}" dt="2022-06-06T06:23:04.601" v="320" actId="1076"/>
          <ac:spMkLst>
            <pc:docMk/>
            <pc:sldMk cId="1813679931" sldId="264"/>
            <ac:spMk id="62" creationId="{5BA81B47-93E0-4F41-9952-441759D85079}"/>
          </ac:spMkLst>
        </pc:spChg>
        <pc:picChg chg="del">
          <ac:chgData name="hashizume_adrim@outlook.jp" userId="2df5839c6d7eb921" providerId="LiveId" clId="{4A33EFC8-7A37-46C4-B1B7-4D4449B86C01}" dt="2022-06-06T06:22:38.020" v="221" actId="478"/>
          <ac:picMkLst>
            <pc:docMk/>
            <pc:sldMk cId="1813679931" sldId="264"/>
            <ac:picMk id="24" creationId="{3BD6C1BA-9D73-0C8B-33D0-D2F1EB038291}"/>
          </ac:picMkLst>
        </pc:picChg>
        <pc:picChg chg="del">
          <ac:chgData name="hashizume_adrim@outlook.jp" userId="2df5839c6d7eb921" providerId="LiveId" clId="{4A33EFC8-7A37-46C4-B1B7-4D4449B86C01}" dt="2022-06-06T06:22:38.020" v="221" actId="478"/>
          <ac:picMkLst>
            <pc:docMk/>
            <pc:sldMk cId="1813679931" sldId="264"/>
            <ac:picMk id="41" creationId="{644BBD45-A399-7D9B-D06D-C5A2F382CC07}"/>
          </ac:picMkLst>
        </pc:picChg>
        <pc:picChg chg="mod">
          <ac:chgData name="hashizume_adrim@outlook.jp" userId="2df5839c6d7eb921" providerId="LiveId" clId="{4A33EFC8-7A37-46C4-B1B7-4D4449B86C01}" dt="2022-06-06T06:23:01.223" v="319" actId="14100"/>
          <ac:picMkLst>
            <pc:docMk/>
            <pc:sldMk cId="1813679931" sldId="264"/>
            <ac:picMk id="52" creationId="{9193D521-ECA6-03F9-771B-05EF2F26CF3E}"/>
          </ac:picMkLst>
        </pc:picChg>
      </pc:sldChg>
      <pc:sldChg chg="addSp delSp modSp add mod ord">
        <pc:chgData name="hashizume_adrim@outlook.jp" userId="2df5839c6d7eb921" providerId="LiveId" clId="{4A33EFC8-7A37-46C4-B1B7-4D4449B86C01}" dt="2022-06-08T09:27:24.788" v="22576" actId="20577"/>
        <pc:sldMkLst>
          <pc:docMk/>
          <pc:sldMk cId="732419669" sldId="265"/>
        </pc:sldMkLst>
        <pc:spChg chg="del">
          <ac:chgData name="hashizume_adrim@outlook.jp" userId="2df5839c6d7eb921" providerId="LiveId" clId="{4A33EFC8-7A37-46C4-B1B7-4D4449B86C01}" dt="2022-06-07T03:19:25.758" v="1353" actId="478"/>
          <ac:spMkLst>
            <pc:docMk/>
            <pc:sldMk cId="732419669" sldId="265"/>
            <ac:spMk id="2" creationId="{A8007804-6CDC-8550-6443-9529B9012F5D}"/>
          </ac:spMkLst>
        </pc:spChg>
        <pc:spChg chg="del">
          <ac:chgData name="hashizume_adrim@outlook.jp" userId="2df5839c6d7eb921" providerId="LiveId" clId="{4A33EFC8-7A37-46C4-B1B7-4D4449B86C01}" dt="2022-06-07T03:19:25.758" v="1353" actId="478"/>
          <ac:spMkLst>
            <pc:docMk/>
            <pc:sldMk cId="732419669" sldId="265"/>
            <ac:spMk id="5" creationId="{B8E8CA5F-DDD3-227D-EB69-DDD191CC4C28}"/>
          </ac:spMkLst>
        </pc:spChg>
        <pc:spChg chg="del">
          <ac:chgData name="hashizume_adrim@outlook.jp" userId="2df5839c6d7eb921" providerId="LiveId" clId="{4A33EFC8-7A37-46C4-B1B7-4D4449B86C01}" dt="2022-06-07T03:19:25.758" v="1353" actId="478"/>
          <ac:spMkLst>
            <pc:docMk/>
            <pc:sldMk cId="732419669" sldId="265"/>
            <ac:spMk id="6" creationId="{48B0822C-9E3C-D327-215C-8E363A7191C2}"/>
          </ac:spMkLst>
        </pc:spChg>
        <pc:spChg chg="del">
          <ac:chgData name="hashizume_adrim@outlook.jp" userId="2df5839c6d7eb921" providerId="LiveId" clId="{4A33EFC8-7A37-46C4-B1B7-4D4449B86C01}" dt="2022-06-07T03:19:25.758" v="1353" actId="478"/>
          <ac:spMkLst>
            <pc:docMk/>
            <pc:sldMk cId="732419669" sldId="265"/>
            <ac:spMk id="7" creationId="{FCA95073-E6EF-469A-D40D-4F7586087F01}"/>
          </ac:spMkLst>
        </pc:spChg>
        <pc:spChg chg="del">
          <ac:chgData name="hashizume_adrim@outlook.jp" userId="2df5839c6d7eb921" providerId="LiveId" clId="{4A33EFC8-7A37-46C4-B1B7-4D4449B86C01}" dt="2022-06-07T03:19:25.758" v="1353" actId="478"/>
          <ac:spMkLst>
            <pc:docMk/>
            <pc:sldMk cId="732419669" sldId="265"/>
            <ac:spMk id="8" creationId="{40F2CD48-BFE3-E4C7-42A4-A711DBA6E7F7}"/>
          </ac:spMkLst>
        </pc:spChg>
        <pc:spChg chg="add mod">
          <ac:chgData name="hashizume_adrim@outlook.jp" userId="2df5839c6d7eb921" providerId="LiveId" clId="{4A33EFC8-7A37-46C4-B1B7-4D4449B86C01}" dt="2022-06-08T09:27:24.788" v="22576" actId="20577"/>
          <ac:spMkLst>
            <pc:docMk/>
            <pc:sldMk cId="732419669" sldId="265"/>
            <ac:spMk id="9" creationId="{2D475077-81D6-9156-E87D-1DAFFF536DAA}"/>
          </ac:spMkLst>
        </pc:spChg>
        <pc:spChg chg="add mod">
          <ac:chgData name="hashizume_adrim@outlook.jp" userId="2df5839c6d7eb921" providerId="LiveId" clId="{4A33EFC8-7A37-46C4-B1B7-4D4449B86C01}" dt="2022-06-07T03:19:30.608" v="1356" actId="1076"/>
          <ac:spMkLst>
            <pc:docMk/>
            <pc:sldMk cId="732419669" sldId="265"/>
            <ac:spMk id="13" creationId="{1397E451-BA98-8775-B8AE-BD4395E3925A}"/>
          </ac:spMkLst>
        </pc:spChg>
        <pc:spChg chg="add mod">
          <ac:chgData name="hashizume_adrim@outlook.jp" userId="2df5839c6d7eb921" providerId="LiveId" clId="{4A33EFC8-7A37-46C4-B1B7-4D4449B86C01}" dt="2022-06-08T09:05:53.807" v="22552" actId="20577"/>
          <ac:spMkLst>
            <pc:docMk/>
            <pc:sldMk cId="732419669" sldId="265"/>
            <ac:spMk id="19" creationId="{E09C6B4E-FE0A-8641-3527-2C7C3A0116B6}"/>
          </ac:spMkLst>
        </pc:spChg>
        <pc:grpChg chg="add mod">
          <ac:chgData name="hashizume_adrim@outlook.jp" userId="2df5839c6d7eb921" providerId="LiveId" clId="{4A33EFC8-7A37-46C4-B1B7-4D4449B86C01}" dt="2022-06-07T03:19:30.608" v="1356" actId="1076"/>
          <ac:grpSpMkLst>
            <pc:docMk/>
            <pc:sldMk cId="732419669" sldId="265"/>
            <ac:grpSpMk id="14" creationId="{F60D02D2-E85D-3D46-FF48-29644B0EBF4D}"/>
          </ac:grpSpMkLst>
        </pc:grpChg>
        <pc:picChg chg="del">
          <ac:chgData name="hashizume_adrim@outlook.jp" userId="2df5839c6d7eb921" providerId="LiveId" clId="{4A33EFC8-7A37-46C4-B1B7-4D4449B86C01}" dt="2022-06-07T03:19:25.758" v="1353" actId="478"/>
          <ac:picMkLst>
            <pc:docMk/>
            <pc:sldMk cId="732419669" sldId="265"/>
            <ac:picMk id="3" creationId="{F619808C-D1BB-89CC-CFA4-1C41E48A6863}"/>
          </ac:picMkLst>
        </pc:picChg>
        <pc:picChg chg="del">
          <ac:chgData name="hashizume_adrim@outlook.jp" userId="2df5839c6d7eb921" providerId="LiveId" clId="{4A33EFC8-7A37-46C4-B1B7-4D4449B86C01}" dt="2022-06-07T03:19:25.758" v="1353" actId="478"/>
          <ac:picMkLst>
            <pc:docMk/>
            <pc:sldMk cId="732419669" sldId="265"/>
            <ac:picMk id="9" creationId="{C39262BB-E282-F496-9EF3-C2088D1FB755}"/>
          </ac:picMkLst>
        </pc:picChg>
        <pc:picChg chg="del">
          <ac:chgData name="hashizume_adrim@outlook.jp" userId="2df5839c6d7eb921" providerId="LiveId" clId="{4A33EFC8-7A37-46C4-B1B7-4D4449B86C01}" dt="2022-06-07T03:19:25.758" v="1353" actId="478"/>
          <ac:picMkLst>
            <pc:docMk/>
            <pc:sldMk cId="732419669" sldId="265"/>
            <ac:picMk id="11" creationId="{C161A757-92BF-547D-ED38-EA54FA16C54E}"/>
          </ac:picMkLst>
        </pc:picChg>
        <pc:picChg chg="add del mod">
          <ac:chgData name="hashizume_adrim@outlook.jp" userId="2df5839c6d7eb921" providerId="LiveId" clId="{4A33EFC8-7A37-46C4-B1B7-4D4449B86C01}" dt="2022-06-07T09:25:30.168" v="7627" actId="478"/>
          <ac:picMkLst>
            <pc:docMk/>
            <pc:sldMk cId="732419669" sldId="265"/>
            <ac:picMk id="12" creationId="{149572A4-1D57-EE5A-B5C6-DC3BF9A5162C}"/>
          </ac:picMkLst>
        </pc:picChg>
        <pc:picChg chg="mod">
          <ac:chgData name="hashizume_adrim@outlook.jp" userId="2df5839c6d7eb921" providerId="LiveId" clId="{4A33EFC8-7A37-46C4-B1B7-4D4449B86C01}" dt="2022-06-07T03:19:26.120" v="1354"/>
          <ac:picMkLst>
            <pc:docMk/>
            <pc:sldMk cId="732419669" sldId="265"/>
            <ac:picMk id="15" creationId="{59AE8B24-A125-7867-B639-F2465896F2AA}"/>
          </ac:picMkLst>
        </pc:picChg>
        <pc:picChg chg="mod">
          <ac:chgData name="hashizume_adrim@outlook.jp" userId="2df5839c6d7eb921" providerId="LiveId" clId="{4A33EFC8-7A37-46C4-B1B7-4D4449B86C01}" dt="2022-06-07T03:19:26.120" v="1354"/>
          <ac:picMkLst>
            <pc:docMk/>
            <pc:sldMk cId="732419669" sldId="265"/>
            <ac:picMk id="16" creationId="{1B6A7175-9DB7-9D67-71F4-D0407CC95AED}"/>
          </ac:picMkLst>
        </pc:picChg>
        <pc:picChg chg="add mod">
          <ac:chgData name="hashizume_adrim@outlook.jp" userId="2df5839c6d7eb921" providerId="LiveId" clId="{4A33EFC8-7A37-46C4-B1B7-4D4449B86C01}" dt="2022-06-07T03:19:30.608" v="1356" actId="1076"/>
          <ac:picMkLst>
            <pc:docMk/>
            <pc:sldMk cId="732419669" sldId="265"/>
            <ac:picMk id="17" creationId="{7B12FBB3-B034-E36C-80A0-DC3629FFC357}"/>
          </ac:picMkLst>
        </pc:picChg>
        <pc:picChg chg="add mod">
          <ac:chgData name="hashizume_adrim@outlook.jp" userId="2df5839c6d7eb921" providerId="LiveId" clId="{4A33EFC8-7A37-46C4-B1B7-4D4449B86C01}" dt="2022-06-07T03:19:30.608" v="1356" actId="1076"/>
          <ac:picMkLst>
            <pc:docMk/>
            <pc:sldMk cId="732419669" sldId="265"/>
            <ac:picMk id="18" creationId="{C219BCB4-868B-03FC-5848-E7F56155F4E4}"/>
          </ac:picMkLst>
        </pc:picChg>
        <pc:picChg chg="add del mod">
          <ac:chgData name="hashizume_adrim@outlook.jp" userId="2df5839c6d7eb921" providerId="LiveId" clId="{4A33EFC8-7A37-46C4-B1B7-4D4449B86C01}" dt="2022-06-07T09:24:32.859" v="7608" actId="478"/>
          <ac:picMkLst>
            <pc:docMk/>
            <pc:sldMk cId="732419669" sldId="265"/>
            <ac:picMk id="21" creationId="{7A88D50E-E323-7690-E570-D5349375C1BE}"/>
          </ac:picMkLst>
        </pc:picChg>
        <pc:picChg chg="add mod ord modCrop">
          <ac:chgData name="hashizume_adrim@outlook.jp" userId="2df5839c6d7eb921" providerId="LiveId" clId="{4A33EFC8-7A37-46C4-B1B7-4D4449B86C01}" dt="2022-06-07T09:26:00.052" v="7649" actId="1036"/>
          <ac:picMkLst>
            <pc:docMk/>
            <pc:sldMk cId="732419669" sldId="265"/>
            <ac:picMk id="22" creationId="{96F96F10-B2C4-50B7-8B1D-BFEC54305D7F}"/>
          </ac:picMkLst>
        </pc:picChg>
        <pc:cxnChg chg="del mod">
          <ac:chgData name="hashizume_adrim@outlook.jp" userId="2df5839c6d7eb921" providerId="LiveId" clId="{4A33EFC8-7A37-46C4-B1B7-4D4449B86C01}" dt="2022-06-07T03:19:25.758" v="1353" actId="478"/>
          <ac:cxnSpMkLst>
            <pc:docMk/>
            <pc:sldMk cId="732419669" sldId="265"/>
            <ac:cxnSpMk id="4" creationId="{9ADAF752-6A7A-186C-848D-A6F2B944E83B}"/>
          </ac:cxnSpMkLst>
        </pc:cxnChg>
        <pc:cxnChg chg="add mod">
          <ac:chgData name="hashizume_adrim@outlook.jp" userId="2df5839c6d7eb921" providerId="LiveId" clId="{4A33EFC8-7A37-46C4-B1B7-4D4449B86C01}" dt="2022-06-07T09:26:05.037" v="7650" actId="14100"/>
          <ac:cxnSpMkLst>
            <pc:docMk/>
            <pc:sldMk cId="732419669" sldId="265"/>
            <ac:cxnSpMk id="10" creationId="{4CEC4178-7180-FA9A-EE65-95165491EDE3}"/>
          </ac:cxnSpMkLst>
        </pc:cxnChg>
        <pc:cxnChg chg="del mod">
          <ac:chgData name="hashizume_adrim@outlook.jp" userId="2df5839c6d7eb921" providerId="LiveId" clId="{4A33EFC8-7A37-46C4-B1B7-4D4449B86C01}" dt="2022-06-07T03:19:25.758" v="1353" actId="478"/>
          <ac:cxnSpMkLst>
            <pc:docMk/>
            <pc:sldMk cId="732419669" sldId="265"/>
            <ac:cxnSpMk id="10" creationId="{CD2D12B6-5E91-104A-309B-67911D4B910B}"/>
          </ac:cxnSpMkLst>
        </pc:cxnChg>
        <pc:cxnChg chg="add mod">
          <ac:chgData name="hashizume_adrim@outlook.jp" userId="2df5839c6d7eb921" providerId="LiveId" clId="{4A33EFC8-7A37-46C4-B1B7-4D4449B86C01}" dt="2022-06-08T06:27:14.424" v="22441" actId="20577"/>
          <ac:cxnSpMkLst>
            <pc:docMk/>
            <pc:sldMk cId="732419669" sldId="265"/>
            <ac:cxnSpMk id="20" creationId="{2D2F3E75-FA11-851A-5C01-41F6ADF9F5C6}"/>
          </ac:cxnSpMkLst>
        </pc:cxnChg>
      </pc:sldChg>
      <pc:sldChg chg="addSp delSp modSp add mod">
        <pc:chgData name="hashizume_adrim@outlook.jp" userId="2df5839c6d7eb921" providerId="LiveId" clId="{4A33EFC8-7A37-46C4-B1B7-4D4449B86C01}" dt="2022-06-08T09:03:10.617" v="22545" actId="1037"/>
        <pc:sldMkLst>
          <pc:docMk/>
          <pc:sldMk cId="1826589319" sldId="266"/>
        </pc:sldMkLst>
        <pc:spChg chg="del">
          <ac:chgData name="hashizume_adrim@outlook.jp" userId="2df5839c6d7eb921" providerId="LiveId" clId="{4A33EFC8-7A37-46C4-B1B7-4D4449B86C01}" dt="2022-06-07T03:19:40.940" v="1357" actId="478"/>
          <ac:spMkLst>
            <pc:docMk/>
            <pc:sldMk cId="1826589319" sldId="266"/>
            <ac:spMk id="2" creationId="{A8007804-6CDC-8550-6443-9529B9012F5D}"/>
          </ac:spMkLst>
        </pc:spChg>
        <pc:spChg chg="del">
          <ac:chgData name="hashizume_adrim@outlook.jp" userId="2df5839c6d7eb921" providerId="LiveId" clId="{4A33EFC8-7A37-46C4-B1B7-4D4449B86C01}" dt="2022-06-07T03:19:40.940" v="1357" actId="478"/>
          <ac:spMkLst>
            <pc:docMk/>
            <pc:sldMk cId="1826589319" sldId="266"/>
            <ac:spMk id="5" creationId="{B8E8CA5F-DDD3-227D-EB69-DDD191CC4C28}"/>
          </ac:spMkLst>
        </pc:spChg>
        <pc:spChg chg="del">
          <ac:chgData name="hashizume_adrim@outlook.jp" userId="2df5839c6d7eb921" providerId="LiveId" clId="{4A33EFC8-7A37-46C4-B1B7-4D4449B86C01}" dt="2022-06-07T03:19:40.940" v="1357" actId="478"/>
          <ac:spMkLst>
            <pc:docMk/>
            <pc:sldMk cId="1826589319" sldId="266"/>
            <ac:spMk id="6" creationId="{48B0822C-9E3C-D327-215C-8E363A7191C2}"/>
          </ac:spMkLst>
        </pc:spChg>
        <pc:spChg chg="del">
          <ac:chgData name="hashizume_adrim@outlook.jp" userId="2df5839c6d7eb921" providerId="LiveId" clId="{4A33EFC8-7A37-46C4-B1B7-4D4449B86C01}" dt="2022-06-07T03:19:40.940" v="1357" actId="478"/>
          <ac:spMkLst>
            <pc:docMk/>
            <pc:sldMk cId="1826589319" sldId="266"/>
            <ac:spMk id="7" creationId="{FCA95073-E6EF-469A-D40D-4F7586087F01}"/>
          </ac:spMkLst>
        </pc:spChg>
        <pc:spChg chg="del">
          <ac:chgData name="hashizume_adrim@outlook.jp" userId="2df5839c6d7eb921" providerId="LiveId" clId="{4A33EFC8-7A37-46C4-B1B7-4D4449B86C01}" dt="2022-06-07T03:19:40.940" v="1357" actId="478"/>
          <ac:spMkLst>
            <pc:docMk/>
            <pc:sldMk cId="1826589319" sldId="266"/>
            <ac:spMk id="8" creationId="{40F2CD48-BFE3-E4C7-42A4-A711DBA6E7F7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11" creationId="{34843959-002F-660F-465B-EB88AE7FA8CA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13" creationId="{545567A7-4E95-08AF-55D0-27920DD060D0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22" creationId="{2061CC9D-6224-C59D-38C5-B9B1DC063081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24" creationId="{BB4B48A4-53B9-3E3A-ADF8-7457BA1E4A0A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26" creationId="{DAD1E40B-5BBC-880D-25A3-277FC130E5B4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28" creationId="{D338EAD7-72BE-4E2D-3AE2-ADB409961FFB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31" creationId="{AF142291-1158-56C9-1FB4-B5394C9A13FA}"/>
          </ac:spMkLst>
        </pc:spChg>
        <pc:spChg chg="add mod">
          <ac:chgData name="hashizume_adrim@outlook.jp" userId="2df5839c6d7eb921" providerId="LiveId" clId="{4A33EFC8-7A37-46C4-B1B7-4D4449B86C01}" dt="2022-06-08T09:03:10.617" v="22545" actId="1037"/>
          <ac:spMkLst>
            <pc:docMk/>
            <pc:sldMk cId="1826589319" sldId="266"/>
            <ac:spMk id="35" creationId="{F444F946-D1A5-F545-EC17-2C3CB6D5CA3A}"/>
          </ac:spMkLst>
        </pc:spChg>
        <pc:grpChg chg="add mod">
          <ac:chgData name="hashizume_adrim@outlook.jp" userId="2df5839c6d7eb921" providerId="LiveId" clId="{4A33EFC8-7A37-46C4-B1B7-4D4449B86C01}" dt="2022-06-08T09:03:10.617" v="22545" actId="1037"/>
          <ac:grpSpMkLst>
            <pc:docMk/>
            <pc:sldMk cId="1826589319" sldId="266"/>
            <ac:grpSpMk id="14" creationId="{581D01F9-B5BA-0863-B610-DBCD9E8D094C}"/>
          </ac:grpSpMkLst>
        </pc:grpChg>
        <pc:picChg chg="del">
          <ac:chgData name="hashizume_adrim@outlook.jp" userId="2df5839c6d7eb921" providerId="LiveId" clId="{4A33EFC8-7A37-46C4-B1B7-4D4449B86C01}" dt="2022-06-07T03:19:40.940" v="1357" actId="478"/>
          <ac:picMkLst>
            <pc:docMk/>
            <pc:sldMk cId="1826589319" sldId="266"/>
            <ac:picMk id="3" creationId="{F619808C-D1BB-89CC-CFA4-1C41E48A6863}"/>
          </ac:picMkLst>
        </pc:picChg>
        <pc:picChg chg="del">
          <ac:chgData name="hashizume_adrim@outlook.jp" userId="2df5839c6d7eb921" providerId="LiveId" clId="{4A33EFC8-7A37-46C4-B1B7-4D4449B86C01}" dt="2022-06-07T03:19:40.940" v="1357" actId="478"/>
          <ac:picMkLst>
            <pc:docMk/>
            <pc:sldMk cId="1826589319" sldId="266"/>
            <ac:picMk id="9" creationId="{C39262BB-E282-F496-9EF3-C2088D1FB755}"/>
          </ac:picMkLst>
        </pc:picChg>
        <pc:picChg chg="del">
          <ac:chgData name="hashizume_adrim@outlook.jp" userId="2df5839c6d7eb921" providerId="LiveId" clId="{4A33EFC8-7A37-46C4-B1B7-4D4449B86C01}" dt="2022-06-07T03:19:40.940" v="1357" actId="478"/>
          <ac:picMkLst>
            <pc:docMk/>
            <pc:sldMk cId="1826589319" sldId="266"/>
            <ac:picMk id="11" creationId="{C161A757-92BF-547D-ED38-EA54FA16C54E}"/>
          </ac:picMkLst>
        </pc:picChg>
        <pc:picChg chg="add mod">
          <ac:chgData name="hashizume_adrim@outlook.jp" userId="2df5839c6d7eb921" providerId="LiveId" clId="{4A33EFC8-7A37-46C4-B1B7-4D4449B86C01}" dt="2022-06-08T09:03:10.617" v="22545" actId="1037"/>
          <ac:picMkLst>
            <pc:docMk/>
            <pc:sldMk cId="1826589319" sldId="266"/>
            <ac:picMk id="12" creationId="{ECD177DF-3D96-B3CB-A42C-4A4D195EF2C8}"/>
          </ac:picMkLst>
        </pc:picChg>
        <pc:picChg chg="mod">
          <ac:chgData name="hashizume_adrim@outlook.jp" userId="2df5839c6d7eb921" providerId="LiveId" clId="{4A33EFC8-7A37-46C4-B1B7-4D4449B86C01}" dt="2022-06-07T03:19:41.309" v="1358"/>
          <ac:picMkLst>
            <pc:docMk/>
            <pc:sldMk cId="1826589319" sldId="266"/>
            <ac:picMk id="15" creationId="{2839D737-E715-0A69-83D0-1790CBDB7982}"/>
          </ac:picMkLst>
        </pc:picChg>
        <pc:picChg chg="mod">
          <ac:chgData name="hashizume_adrim@outlook.jp" userId="2df5839c6d7eb921" providerId="LiveId" clId="{4A33EFC8-7A37-46C4-B1B7-4D4449B86C01}" dt="2022-06-07T03:19:41.309" v="1358"/>
          <ac:picMkLst>
            <pc:docMk/>
            <pc:sldMk cId="1826589319" sldId="266"/>
            <ac:picMk id="16" creationId="{7059025D-4DB3-AB5D-046A-257A6F5D0F7D}"/>
          </ac:picMkLst>
        </pc:picChg>
        <pc:picChg chg="add mod">
          <ac:chgData name="hashizume_adrim@outlook.jp" userId="2df5839c6d7eb921" providerId="LiveId" clId="{4A33EFC8-7A37-46C4-B1B7-4D4449B86C01}" dt="2022-06-08T09:03:10.617" v="22545" actId="1037"/>
          <ac:picMkLst>
            <pc:docMk/>
            <pc:sldMk cId="1826589319" sldId="266"/>
            <ac:picMk id="17" creationId="{41A7CCE6-68FE-E755-FEBD-BD6C27BFD6E4}"/>
          </ac:picMkLst>
        </pc:picChg>
        <pc:picChg chg="add mod">
          <ac:chgData name="hashizume_adrim@outlook.jp" userId="2df5839c6d7eb921" providerId="LiveId" clId="{4A33EFC8-7A37-46C4-B1B7-4D4449B86C01}" dt="2022-06-08T09:03:10.617" v="22545" actId="1037"/>
          <ac:picMkLst>
            <pc:docMk/>
            <pc:sldMk cId="1826589319" sldId="266"/>
            <ac:picMk id="18" creationId="{DFF39083-807B-30E8-8E3D-B821EA876190}"/>
          </ac:picMkLst>
        </pc:picChg>
        <pc:picChg chg="add mod">
          <ac:chgData name="hashizume_adrim@outlook.jp" userId="2df5839c6d7eb921" providerId="LiveId" clId="{4A33EFC8-7A37-46C4-B1B7-4D4449B86C01}" dt="2022-06-08T09:03:10.617" v="22545" actId="1037"/>
          <ac:picMkLst>
            <pc:docMk/>
            <pc:sldMk cId="1826589319" sldId="266"/>
            <ac:picMk id="19" creationId="{0C22A322-E247-B85C-7D53-D4FCFC4B694A}"/>
          </ac:picMkLst>
        </pc:picChg>
        <pc:picChg chg="add mod">
          <ac:chgData name="hashizume_adrim@outlook.jp" userId="2df5839c6d7eb921" providerId="LiveId" clId="{4A33EFC8-7A37-46C4-B1B7-4D4449B86C01}" dt="2022-06-08T09:03:10.617" v="22545" actId="1037"/>
          <ac:picMkLst>
            <pc:docMk/>
            <pc:sldMk cId="1826589319" sldId="266"/>
            <ac:picMk id="38" creationId="{B66EB081-BC64-5280-5C21-E75145C3F916}"/>
          </ac:picMkLst>
        </pc:picChg>
        <pc:picChg chg="add mod">
          <ac:chgData name="hashizume_adrim@outlook.jp" userId="2df5839c6d7eb921" providerId="LiveId" clId="{4A33EFC8-7A37-46C4-B1B7-4D4449B86C01}" dt="2022-06-08T09:03:10.617" v="22545" actId="1037"/>
          <ac:picMkLst>
            <pc:docMk/>
            <pc:sldMk cId="1826589319" sldId="266"/>
            <ac:picMk id="39" creationId="{858CD1AD-9E54-55A5-A934-DA05B59A201C}"/>
          </ac:picMkLst>
        </pc:picChg>
        <pc:picChg chg="add mod">
          <ac:chgData name="hashizume_adrim@outlook.jp" userId="2df5839c6d7eb921" providerId="LiveId" clId="{4A33EFC8-7A37-46C4-B1B7-4D4449B86C01}" dt="2022-06-08T09:03:10.617" v="22545" actId="1037"/>
          <ac:picMkLst>
            <pc:docMk/>
            <pc:sldMk cId="1826589319" sldId="266"/>
            <ac:picMk id="40" creationId="{23C95E07-E06E-C72B-B586-FD0480B6DF81}"/>
          </ac:picMkLst>
        </pc:picChg>
        <pc:cxnChg chg="del mod">
          <ac:chgData name="hashizume_adrim@outlook.jp" userId="2df5839c6d7eb921" providerId="LiveId" clId="{4A33EFC8-7A37-46C4-B1B7-4D4449B86C01}" dt="2022-06-07T03:19:40.940" v="1357" actId="478"/>
          <ac:cxnSpMkLst>
            <pc:docMk/>
            <pc:sldMk cId="1826589319" sldId="266"/>
            <ac:cxnSpMk id="4" creationId="{9ADAF752-6A7A-186C-848D-A6F2B944E83B}"/>
          </ac:cxnSpMkLst>
        </pc:cxnChg>
        <pc:cxnChg chg="del mod">
          <ac:chgData name="hashizume_adrim@outlook.jp" userId="2df5839c6d7eb921" providerId="LiveId" clId="{4A33EFC8-7A37-46C4-B1B7-4D4449B86C01}" dt="2022-06-07T03:19:40.940" v="1357" actId="478"/>
          <ac:cxnSpMkLst>
            <pc:docMk/>
            <pc:sldMk cId="1826589319" sldId="266"/>
            <ac:cxnSpMk id="10" creationId="{CD2D12B6-5E91-104A-309B-67911D4B910B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20" creationId="{AD14427D-1E6A-D2AB-B3CA-96F46D398A2D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21" creationId="{92BFDAAA-5C69-EFBF-ADE3-6BE9ED873187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23" creationId="{0FBA3873-8534-0951-A86E-4A1AB7845FA7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25" creationId="{585DF505-9609-B387-5856-D5CA2E59993A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27" creationId="{A1CDF2F0-85C2-E004-702D-D10D8D6CFBAA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29" creationId="{314D7213-21B9-D178-67D2-F373EE8E2C35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33" creationId="{3A780A68-3AFC-12DB-5CA8-0971A589E450}"/>
          </ac:cxnSpMkLst>
        </pc:cxnChg>
        <pc:cxnChg chg="add mod">
          <ac:chgData name="hashizume_adrim@outlook.jp" userId="2df5839c6d7eb921" providerId="LiveId" clId="{4A33EFC8-7A37-46C4-B1B7-4D4449B86C01}" dt="2022-06-08T09:03:10.617" v="22545" actId="1037"/>
          <ac:cxnSpMkLst>
            <pc:docMk/>
            <pc:sldMk cId="1826589319" sldId="266"/>
            <ac:cxnSpMk id="36" creationId="{8CBC5E64-3A9C-8771-10B3-49A064FD9161}"/>
          </ac:cxnSpMkLst>
        </pc:cxnChg>
      </pc:sldChg>
      <pc:sldChg chg="addSp delSp modSp add mod ord">
        <pc:chgData name="hashizume_adrim@outlook.jp" userId="2df5839c6d7eb921" providerId="LiveId" clId="{4A33EFC8-7A37-46C4-B1B7-4D4449B86C01}" dt="2022-06-08T06:30:44.059" v="22521" actId="20577"/>
        <pc:sldMkLst>
          <pc:docMk/>
          <pc:sldMk cId="286724329" sldId="267"/>
        </pc:sldMkLst>
        <pc:spChg chg="add del mod">
          <ac:chgData name="hashizume_adrim@outlook.jp" userId="2df5839c6d7eb921" providerId="LiveId" clId="{4A33EFC8-7A37-46C4-B1B7-4D4449B86C01}" dt="2022-06-08T06:30:44.059" v="22521" actId="20577"/>
          <ac:spMkLst>
            <pc:docMk/>
            <pc:sldMk cId="286724329" sldId="267"/>
            <ac:spMk id="4" creationId="{A78F26CA-C6CD-84DF-A6C4-D62670FF2C48}"/>
          </ac:spMkLst>
        </pc:spChg>
        <pc:spChg chg="add mod">
          <ac:chgData name="hashizume_adrim@outlook.jp" userId="2df5839c6d7eb921" providerId="LiveId" clId="{4A33EFC8-7A37-46C4-B1B7-4D4449B86C01}" dt="2022-06-08T05:25:57.038" v="20269" actId="1076"/>
          <ac:spMkLst>
            <pc:docMk/>
            <pc:sldMk cId="286724329" sldId="267"/>
            <ac:spMk id="7" creationId="{66A540A6-567F-C094-9EAA-FF8AE4F19D01}"/>
          </ac:spMkLst>
        </pc:spChg>
        <pc:spChg chg="add mod">
          <ac:chgData name="hashizume_adrim@outlook.jp" userId="2df5839c6d7eb921" providerId="LiveId" clId="{4A33EFC8-7A37-46C4-B1B7-4D4449B86C01}" dt="2022-06-07T11:24:23.294" v="8436" actId="1038"/>
          <ac:spMkLst>
            <pc:docMk/>
            <pc:sldMk cId="286724329" sldId="267"/>
            <ac:spMk id="11" creationId="{C609BAC6-7799-F334-16C9-1A574E7122C8}"/>
          </ac:spMkLst>
        </pc:spChg>
        <pc:spChg chg="del">
          <ac:chgData name="hashizume_adrim@outlook.jp" userId="2df5839c6d7eb921" providerId="LiveId" clId="{4A33EFC8-7A37-46C4-B1B7-4D4449B86C01}" dt="2022-06-07T03:20:04.272" v="1362" actId="478"/>
          <ac:spMkLst>
            <pc:docMk/>
            <pc:sldMk cId="286724329" sldId="267"/>
            <ac:spMk id="13" creationId="{545567A7-4E95-08AF-55D0-27920DD060D0}"/>
          </ac:spMkLst>
        </pc:spChg>
        <pc:spChg chg="add del mod">
          <ac:chgData name="hashizume_adrim@outlook.jp" userId="2df5839c6d7eb921" providerId="LiveId" clId="{4A33EFC8-7A37-46C4-B1B7-4D4449B86C01}" dt="2022-06-07T12:30:52.474" v="9068" actId="478"/>
          <ac:spMkLst>
            <pc:docMk/>
            <pc:sldMk cId="286724329" sldId="267"/>
            <ac:spMk id="14" creationId="{CFE27A14-9D05-943E-A5F8-38318DC63B82}"/>
          </ac:spMkLst>
        </pc:spChg>
        <pc:spChg chg="add del mod">
          <ac:chgData name="hashizume_adrim@outlook.jp" userId="2df5839c6d7eb921" providerId="LiveId" clId="{4A33EFC8-7A37-46C4-B1B7-4D4449B86C01}" dt="2022-06-08T05:40:49.849" v="21756" actId="478"/>
          <ac:spMkLst>
            <pc:docMk/>
            <pc:sldMk cId="286724329" sldId="267"/>
            <ac:spMk id="15" creationId="{108343D5-0489-6493-4475-E1CF54556D9B}"/>
          </ac:spMkLst>
        </pc:spChg>
        <pc:spChg chg="add del mod">
          <ac:chgData name="hashizume_adrim@outlook.jp" userId="2df5839c6d7eb921" providerId="LiveId" clId="{4A33EFC8-7A37-46C4-B1B7-4D4449B86C01}" dt="2022-06-07T12:31:06.409" v="9070" actId="478"/>
          <ac:spMkLst>
            <pc:docMk/>
            <pc:sldMk cId="286724329" sldId="267"/>
            <ac:spMk id="18" creationId="{9952E233-F2D5-1570-8EDA-60A850B10C8B}"/>
          </ac:spMkLst>
        </pc:spChg>
        <pc:spChg chg="add del mod">
          <ac:chgData name="hashizume_adrim@outlook.jp" userId="2df5839c6d7eb921" providerId="LiveId" clId="{4A33EFC8-7A37-46C4-B1B7-4D4449B86C01}" dt="2022-06-07T12:31:06.409" v="9070" actId="478"/>
          <ac:spMkLst>
            <pc:docMk/>
            <pc:sldMk cId="286724329" sldId="267"/>
            <ac:spMk id="20" creationId="{B03A5D7F-B044-90A4-93F8-F535621F3EE0}"/>
          </ac:spMkLst>
        </pc:spChg>
        <pc:spChg chg="add del mod">
          <ac:chgData name="hashizume_adrim@outlook.jp" userId="2df5839c6d7eb921" providerId="LiveId" clId="{4A33EFC8-7A37-46C4-B1B7-4D4449B86C01}" dt="2022-06-07T12:31:06.409" v="9070" actId="478"/>
          <ac:spMkLst>
            <pc:docMk/>
            <pc:sldMk cId="286724329" sldId="267"/>
            <ac:spMk id="22" creationId="{BE00DC86-767C-B8C0-98F8-D88E063BBD00}"/>
          </ac:spMkLst>
        </pc:spChg>
        <pc:spChg chg="add del mod">
          <ac:chgData name="hashizume_adrim@outlook.jp" userId="2df5839c6d7eb921" providerId="LiveId" clId="{4A33EFC8-7A37-46C4-B1B7-4D4449B86C01}" dt="2022-06-07T12:31:06.409" v="9070" actId="478"/>
          <ac:spMkLst>
            <pc:docMk/>
            <pc:sldMk cId="286724329" sldId="267"/>
            <ac:spMk id="24" creationId="{2BF80EDB-3B1D-4B49-322E-99149B9C6064}"/>
          </ac:spMkLst>
        </pc:spChg>
        <pc:spChg chg="add del mod">
          <ac:chgData name="hashizume_adrim@outlook.jp" userId="2df5839c6d7eb921" providerId="LiveId" clId="{4A33EFC8-7A37-46C4-B1B7-4D4449B86C01}" dt="2022-06-08T05:40:41.336" v="21755" actId="478"/>
          <ac:spMkLst>
            <pc:docMk/>
            <pc:sldMk cId="286724329" sldId="267"/>
            <ac:spMk id="25" creationId="{8E4DF257-7049-3584-0535-7BFD0D231939}"/>
          </ac:spMkLst>
        </pc:spChg>
        <pc:spChg chg="add mod">
          <ac:chgData name="hashizume_adrim@outlook.jp" userId="2df5839c6d7eb921" providerId="LiveId" clId="{4A33EFC8-7A37-46C4-B1B7-4D4449B86C01}" dt="2022-06-08T05:26:01.222" v="20270" actId="1076"/>
          <ac:spMkLst>
            <pc:docMk/>
            <pc:sldMk cId="286724329" sldId="267"/>
            <ac:spMk id="26" creationId="{9FBFEA6C-FA5E-A6BD-4716-6CBD883E8186}"/>
          </ac:spMkLst>
        </pc:spChg>
        <pc:spChg chg="add del mod">
          <ac:chgData name="hashizume_adrim@outlook.jp" userId="2df5839c6d7eb921" providerId="LiveId" clId="{4A33EFC8-7A37-46C4-B1B7-4D4449B86C01}" dt="2022-06-07T13:14:56.275" v="11125"/>
          <ac:spMkLst>
            <pc:docMk/>
            <pc:sldMk cId="286724329" sldId="267"/>
            <ac:spMk id="39" creationId="{B676017A-0D7C-5635-C02C-7A2F82D4D86E}"/>
          </ac:spMkLst>
        </pc:spChg>
        <pc:spChg chg="add del mod">
          <ac:chgData name="hashizume_adrim@outlook.jp" userId="2df5839c6d7eb921" providerId="LiveId" clId="{4A33EFC8-7A37-46C4-B1B7-4D4449B86C01}" dt="2022-06-07T13:14:56.275" v="11125"/>
          <ac:spMkLst>
            <pc:docMk/>
            <pc:sldMk cId="286724329" sldId="267"/>
            <ac:spMk id="40" creationId="{E265633A-EF63-EA33-C994-237F570B7B65}"/>
          </ac:spMkLst>
        </pc:spChg>
        <pc:spChg chg="add del mod">
          <ac:chgData name="hashizume_adrim@outlook.jp" userId="2df5839c6d7eb921" providerId="LiveId" clId="{4A33EFC8-7A37-46C4-B1B7-4D4449B86C01}" dt="2022-06-07T13:15:03.629" v="11129"/>
          <ac:spMkLst>
            <pc:docMk/>
            <pc:sldMk cId="286724329" sldId="267"/>
            <ac:spMk id="42" creationId="{21A43BA5-6F2A-C660-F9AC-1917F6ADC28B}"/>
          </ac:spMkLst>
        </pc:spChg>
        <pc:spChg chg="add mod">
          <ac:chgData name="hashizume_adrim@outlook.jp" userId="2df5839c6d7eb921" providerId="LiveId" clId="{4A33EFC8-7A37-46C4-B1B7-4D4449B86C01}" dt="2022-06-08T05:31:04.003" v="20716" actId="20577"/>
          <ac:spMkLst>
            <pc:docMk/>
            <pc:sldMk cId="286724329" sldId="267"/>
            <ac:spMk id="44" creationId="{221F6094-34FA-5A03-40D7-63E3CC9A8C1E}"/>
          </ac:spMkLst>
        </pc:spChg>
        <pc:spChg chg="add mod">
          <ac:chgData name="hashizume_adrim@outlook.jp" userId="2df5839c6d7eb921" providerId="LiveId" clId="{4A33EFC8-7A37-46C4-B1B7-4D4449B86C01}" dt="2022-06-08T05:40:27.312" v="21754" actId="20577"/>
          <ac:spMkLst>
            <pc:docMk/>
            <pc:sldMk cId="286724329" sldId="267"/>
            <ac:spMk id="47" creationId="{8ACC5EC6-5973-73FE-BD80-ABDA1E4F07CE}"/>
          </ac:spMkLst>
        </pc:spChg>
        <pc:grpChg chg="del">
          <ac:chgData name="hashizume_adrim@outlook.jp" userId="2df5839c6d7eb921" providerId="LiveId" clId="{4A33EFC8-7A37-46C4-B1B7-4D4449B86C01}" dt="2022-06-07T03:20:04.272" v="1362" actId="478"/>
          <ac:grpSpMkLst>
            <pc:docMk/>
            <pc:sldMk cId="286724329" sldId="267"/>
            <ac:grpSpMk id="14" creationId="{581D01F9-B5BA-0863-B610-DBCD9E8D094C}"/>
          </ac:grpSpMkLst>
        </pc:grpChg>
        <pc:graphicFrameChg chg="add del mod modGraphic">
          <ac:chgData name="hashizume_adrim@outlook.jp" userId="2df5839c6d7eb921" providerId="LiveId" clId="{4A33EFC8-7A37-46C4-B1B7-4D4449B86C01}" dt="2022-06-08T05:42:15.951" v="21854" actId="478"/>
          <ac:graphicFrameMkLst>
            <pc:docMk/>
            <pc:sldMk cId="286724329" sldId="267"/>
            <ac:graphicFrameMk id="3" creationId="{744B1598-58CC-ED29-5DE8-3B10F9380B31}"/>
          </ac:graphicFrameMkLst>
        </pc:graphicFrameChg>
        <pc:picChg chg="del">
          <ac:chgData name="hashizume_adrim@outlook.jp" userId="2df5839c6d7eb921" providerId="LiveId" clId="{4A33EFC8-7A37-46C4-B1B7-4D4449B86C01}" dt="2022-06-07T03:20:04.272" v="1362" actId="478"/>
          <ac:picMkLst>
            <pc:docMk/>
            <pc:sldMk cId="286724329" sldId="267"/>
            <ac:picMk id="12" creationId="{ECD177DF-3D96-B3CB-A42C-4A4D195EF2C8}"/>
          </ac:picMkLst>
        </pc:picChg>
        <pc:picChg chg="del">
          <ac:chgData name="hashizume_adrim@outlook.jp" userId="2df5839c6d7eb921" providerId="LiveId" clId="{4A33EFC8-7A37-46C4-B1B7-4D4449B86C01}" dt="2022-06-07T03:20:04.272" v="1362" actId="478"/>
          <ac:picMkLst>
            <pc:docMk/>
            <pc:sldMk cId="286724329" sldId="267"/>
            <ac:picMk id="17" creationId="{41A7CCE6-68FE-E755-FEBD-BD6C27BFD6E4}"/>
          </ac:picMkLst>
        </pc:picChg>
        <pc:picChg chg="del">
          <ac:chgData name="hashizume_adrim@outlook.jp" userId="2df5839c6d7eb921" providerId="LiveId" clId="{4A33EFC8-7A37-46C4-B1B7-4D4449B86C01}" dt="2022-06-07T03:20:04.272" v="1362" actId="478"/>
          <ac:picMkLst>
            <pc:docMk/>
            <pc:sldMk cId="286724329" sldId="267"/>
            <ac:picMk id="18" creationId="{DFF39083-807B-30E8-8E3D-B821EA876190}"/>
          </ac:picMkLst>
        </pc:picChg>
        <pc:picChg chg="del">
          <ac:chgData name="hashizume_adrim@outlook.jp" userId="2df5839c6d7eb921" providerId="LiveId" clId="{4A33EFC8-7A37-46C4-B1B7-4D4449B86C01}" dt="2022-06-07T03:20:04.272" v="1362" actId="478"/>
          <ac:picMkLst>
            <pc:docMk/>
            <pc:sldMk cId="286724329" sldId="267"/>
            <ac:picMk id="19" creationId="{0C22A322-E247-B85C-7D53-D4FCFC4B694A}"/>
          </ac:picMkLst>
        </pc:picChg>
        <pc:picChg chg="add mod">
          <ac:chgData name="hashizume_adrim@outlook.jp" userId="2df5839c6d7eb921" providerId="LiveId" clId="{4A33EFC8-7A37-46C4-B1B7-4D4449B86C01}" dt="2022-06-07T13:15:02.394" v="11128" actId="1076"/>
          <ac:picMkLst>
            <pc:docMk/>
            <pc:sldMk cId="286724329" sldId="267"/>
            <ac:picMk id="21" creationId="{455FB9A0-988A-4997-532B-3DB1354C136A}"/>
          </ac:picMkLst>
        </pc:picChg>
        <pc:cxnChg chg="add mod">
          <ac:chgData name="hashizume_adrim@outlook.jp" userId="2df5839c6d7eb921" providerId="LiveId" clId="{4A33EFC8-7A37-46C4-B1B7-4D4449B86C01}" dt="2022-06-07T13:13:33.897" v="11050" actId="14100"/>
          <ac:cxnSpMkLst>
            <pc:docMk/>
            <pc:sldMk cId="286724329" sldId="267"/>
            <ac:cxnSpMk id="5" creationId="{A2DD6B89-F353-8F3E-1695-71CE323194A6}"/>
          </ac:cxnSpMkLst>
        </pc:cxnChg>
        <pc:cxnChg chg="add mod">
          <ac:chgData name="hashizume_adrim@outlook.jp" userId="2df5839c6d7eb921" providerId="LiveId" clId="{4A33EFC8-7A37-46C4-B1B7-4D4449B86C01}" dt="2022-06-07T14:05:07.770" v="11665" actId="14100"/>
          <ac:cxnSpMkLst>
            <pc:docMk/>
            <pc:sldMk cId="286724329" sldId="267"/>
            <ac:cxnSpMk id="8" creationId="{A5B1BF9A-F233-97BE-0E4A-FE1BB0482431}"/>
          </ac:cxnSpMkLst>
        </pc:cxnChg>
        <pc:cxnChg chg="add del mod">
          <ac:chgData name="hashizume_adrim@outlook.jp" userId="2df5839c6d7eb921" providerId="LiveId" clId="{4A33EFC8-7A37-46C4-B1B7-4D4449B86C01}" dt="2022-06-07T12:30:52.474" v="9068" actId="478"/>
          <ac:cxnSpMkLst>
            <pc:docMk/>
            <pc:sldMk cId="286724329" sldId="267"/>
            <ac:cxnSpMk id="15" creationId="{77D90DA9-8105-7D75-DDE7-B4E7CA2E4C6D}"/>
          </ac:cxnSpMkLst>
        </pc:cxnChg>
        <pc:cxnChg chg="add del mod">
          <ac:chgData name="hashizume_adrim@outlook.jp" userId="2df5839c6d7eb921" providerId="LiveId" clId="{4A33EFC8-7A37-46C4-B1B7-4D4449B86C01}" dt="2022-06-07T12:31:06.409" v="9070" actId="478"/>
          <ac:cxnSpMkLst>
            <pc:docMk/>
            <pc:sldMk cId="286724329" sldId="267"/>
            <ac:cxnSpMk id="16" creationId="{4B868520-3899-5C73-942C-115798F310B5}"/>
          </ac:cxnSpMkLst>
        </pc:cxnChg>
        <pc:cxnChg chg="add del mod">
          <ac:chgData name="hashizume_adrim@outlook.jp" userId="2df5839c6d7eb921" providerId="LiveId" clId="{4A33EFC8-7A37-46C4-B1B7-4D4449B86C01}" dt="2022-06-07T12:31:06.409" v="9070" actId="478"/>
          <ac:cxnSpMkLst>
            <pc:docMk/>
            <pc:sldMk cId="286724329" sldId="267"/>
            <ac:cxnSpMk id="17" creationId="{C3656F06-7E92-451B-D2F4-1CF7C7F998BD}"/>
          </ac:cxnSpMkLst>
        </pc:cxnChg>
        <pc:cxnChg chg="add del mod">
          <ac:chgData name="hashizume_adrim@outlook.jp" userId="2df5839c6d7eb921" providerId="LiveId" clId="{4A33EFC8-7A37-46C4-B1B7-4D4449B86C01}" dt="2022-06-07T12:31:06.409" v="9070" actId="478"/>
          <ac:cxnSpMkLst>
            <pc:docMk/>
            <pc:sldMk cId="286724329" sldId="267"/>
            <ac:cxnSpMk id="19" creationId="{08285F7A-8FAD-EB7A-1954-77490C4ED9E6}"/>
          </ac:cxnSpMkLst>
        </pc:cxnChg>
        <pc:cxnChg chg="del mod">
          <ac:chgData name="hashizume_adrim@outlook.jp" userId="2df5839c6d7eb921" providerId="LiveId" clId="{4A33EFC8-7A37-46C4-B1B7-4D4449B86C01}" dt="2022-06-07T03:20:04.272" v="1362" actId="478"/>
          <ac:cxnSpMkLst>
            <pc:docMk/>
            <pc:sldMk cId="286724329" sldId="267"/>
            <ac:cxnSpMk id="20" creationId="{AD14427D-1E6A-D2AB-B3CA-96F46D398A2D}"/>
          </ac:cxnSpMkLst>
        </pc:cxnChg>
        <pc:cxnChg chg="add del mod">
          <ac:chgData name="hashizume_adrim@outlook.jp" userId="2df5839c6d7eb921" providerId="LiveId" clId="{4A33EFC8-7A37-46C4-B1B7-4D4449B86C01}" dt="2022-06-07T12:31:06.409" v="9070" actId="478"/>
          <ac:cxnSpMkLst>
            <pc:docMk/>
            <pc:sldMk cId="286724329" sldId="267"/>
            <ac:cxnSpMk id="23" creationId="{EB6D054D-89AB-7986-A2D1-EE145004956B}"/>
          </ac:cxnSpMkLst>
        </pc:cxnChg>
        <pc:cxnChg chg="add mod">
          <ac:chgData name="hashizume_adrim@outlook.jp" userId="2df5839c6d7eb921" providerId="LiveId" clId="{4A33EFC8-7A37-46C4-B1B7-4D4449B86C01}" dt="2022-06-07T13:13:57.584" v="11056" actId="14100"/>
          <ac:cxnSpMkLst>
            <pc:docMk/>
            <pc:sldMk cId="286724329" sldId="267"/>
            <ac:cxnSpMk id="27" creationId="{7096E313-EF60-7FA8-D825-570E6843BD04}"/>
          </ac:cxnSpMkLst>
        </pc:cxnChg>
        <pc:cxnChg chg="add del mod">
          <ac:chgData name="hashizume_adrim@outlook.jp" userId="2df5839c6d7eb921" providerId="LiveId" clId="{4A33EFC8-7A37-46C4-B1B7-4D4449B86C01}" dt="2022-06-07T13:14:56.275" v="11125"/>
          <ac:cxnSpMkLst>
            <pc:docMk/>
            <pc:sldMk cId="286724329" sldId="267"/>
            <ac:cxnSpMk id="41" creationId="{B549512B-1005-F8C4-36A0-9830B453A3C8}"/>
          </ac:cxnSpMkLst>
        </pc:cxnChg>
        <pc:cxnChg chg="add del mod">
          <ac:chgData name="hashizume_adrim@outlook.jp" userId="2df5839c6d7eb921" providerId="LiveId" clId="{4A33EFC8-7A37-46C4-B1B7-4D4449B86C01}" dt="2022-06-07T13:15:03.629" v="11129"/>
          <ac:cxnSpMkLst>
            <pc:docMk/>
            <pc:sldMk cId="286724329" sldId="267"/>
            <ac:cxnSpMk id="43" creationId="{13E11011-BD54-0D93-E5FC-92B39D484AB2}"/>
          </ac:cxnSpMkLst>
        </pc:cxnChg>
        <pc:cxnChg chg="add mod">
          <ac:chgData name="hashizume_adrim@outlook.jp" userId="2df5839c6d7eb921" providerId="LiveId" clId="{4A33EFC8-7A37-46C4-B1B7-4D4449B86C01}" dt="2022-06-07T13:15:19.321" v="11135" actId="1076"/>
          <ac:cxnSpMkLst>
            <pc:docMk/>
            <pc:sldMk cId="286724329" sldId="267"/>
            <ac:cxnSpMk id="45" creationId="{B720CD9F-86CC-37FB-6245-D37F3858CDC6}"/>
          </ac:cxnSpMkLst>
        </pc:cxnChg>
        <pc:cxnChg chg="add mod">
          <ac:chgData name="hashizume_adrim@outlook.jp" userId="2df5839c6d7eb921" providerId="LiveId" clId="{4A33EFC8-7A37-46C4-B1B7-4D4449B86C01}" dt="2022-06-07T13:17:20.364" v="11244" actId="14100"/>
          <ac:cxnSpMkLst>
            <pc:docMk/>
            <pc:sldMk cId="286724329" sldId="267"/>
            <ac:cxnSpMk id="48" creationId="{EE90008F-028C-BE2F-A604-D0029551AC19}"/>
          </ac:cxnSpMkLst>
        </pc:cxnChg>
      </pc:sldChg>
      <pc:sldChg chg="addSp delSp modSp add mod">
        <pc:chgData name="hashizume_adrim@outlook.jp" userId="2df5839c6d7eb921" providerId="LiveId" clId="{4A33EFC8-7A37-46C4-B1B7-4D4449B86C01}" dt="2022-06-08T09:02:25.023" v="22523" actId="20577"/>
        <pc:sldMkLst>
          <pc:docMk/>
          <pc:sldMk cId="2087971376" sldId="268"/>
        </pc:sldMkLst>
        <pc:spChg chg="add mod">
          <ac:chgData name="hashizume_adrim@outlook.jp" userId="2df5839c6d7eb921" providerId="LiveId" clId="{4A33EFC8-7A37-46C4-B1B7-4D4449B86C01}" dt="2022-06-07T03:20:24.377" v="1367" actId="1076"/>
          <ac:spMkLst>
            <pc:docMk/>
            <pc:sldMk cId="2087971376" sldId="268"/>
            <ac:spMk id="11" creationId="{6EFA063B-8276-0491-3D45-F002E52BD8B8}"/>
          </ac:spMkLst>
        </pc:spChg>
        <pc:spChg chg="del">
          <ac:chgData name="hashizume_adrim@outlook.jp" userId="2df5839c6d7eb921" providerId="LiveId" clId="{4A33EFC8-7A37-46C4-B1B7-4D4449B86C01}" dt="2022-06-07T03:20:20.797" v="1365" actId="478"/>
          <ac:spMkLst>
            <pc:docMk/>
            <pc:sldMk cId="2087971376" sldId="268"/>
            <ac:spMk id="13" creationId="{545567A7-4E95-08AF-55D0-27920DD060D0}"/>
          </ac:spMkLst>
        </pc:spChg>
        <pc:spChg chg="add mod">
          <ac:chgData name="hashizume_adrim@outlook.jp" userId="2df5839c6d7eb921" providerId="LiveId" clId="{4A33EFC8-7A37-46C4-B1B7-4D4449B86C01}" dt="2022-06-08T09:02:25.023" v="22523" actId="20577"/>
          <ac:spMkLst>
            <pc:docMk/>
            <pc:sldMk cId="2087971376" sldId="268"/>
            <ac:spMk id="16" creationId="{B4FA93D8-CDC9-1197-AD45-EBE310F4584A}"/>
          </ac:spMkLst>
        </pc:spChg>
        <pc:spChg chg="add mod">
          <ac:chgData name="hashizume_adrim@outlook.jp" userId="2df5839c6d7eb921" providerId="LiveId" clId="{4A33EFC8-7A37-46C4-B1B7-4D4449B86C01}" dt="2022-06-07T03:20:24.377" v="1367" actId="1076"/>
          <ac:spMkLst>
            <pc:docMk/>
            <pc:sldMk cId="2087971376" sldId="268"/>
            <ac:spMk id="22" creationId="{A27473EF-D268-B914-B4C6-65080676876A}"/>
          </ac:spMkLst>
        </pc:spChg>
        <pc:spChg chg="add mod">
          <ac:chgData name="hashizume_adrim@outlook.jp" userId="2df5839c6d7eb921" providerId="LiveId" clId="{4A33EFC8-7A37-46C4-B1B7-4D4449B86C01}" dt="2022-06-07T08:24:22.969" v="6981" actId="1076"/>
          <ac:spMkLst>
            <pc:docMk/>
            <pc:sldMk cId="2087971376" sldId="268"/>
            <ac:spMk id="23" creationId="{993910A8-3311-E233-2526-063E7494FFBF}"/>
          </ac:spMkLst>
        </pc:spChg>
        <pc:grpChg chg="del">
          <ac:chgData name="hashizume_adrim@outlook.jp" userId="2df5839c6d7eb921" providerId="LiveId" clId="{4A33EFC8-7A37-46C4-B1B7-4D4449B86C01}" dt="2022-06-07T03:20:20.797" v="1365" actId="478"/>
          <ac:grpSpMkLst>
            <pc:docMk/>
            <pc:sldMk cId="2087971376" sldId="268"/>
            <ac:grpSpMk id="14" creationId="{581D01F9-B5BA-0863-B610-DBCD9E8D094C}"/>
          </ac:grpSpMkLst>
        </pc:grpChg>
        <pc:picChg chg="del">
          <ac:chgData name="hashizume_adrim@outlook.jp" userId="2df5839c6d7eb921" providerId="LiveId" clId="{4A33EFC8-7A37-46C4-B1B7-4D4449B86C01}" dt="2022-06-07T03:20:20.797" v="1365" actId="478"/>
          <ac:picMkLst>
            <pc:docMk/>
            <pc:sldMk cId="2087971376" sldId="268"/>
            <ac:picMk id="12" creationId="{ECD177DF-3D96-B3CB-A42C-4A4D195EF2C8}"/>
          </ac:picMkLst>
        </pc:picChg>
        <pc:picChg chg="del">
          <ac:chgData name="hashizume_adrim@outlook.jp" userId="2df5839c6d7eb921" providerId="LiveId" clId="{4A33EFC8-7A37-46C4-B1B7-4D4449B86C01}" dt="2022-06-07T03:20:20.797" v="1365" actId="478"/>
          <ac:picMkLst>
            <pc:docMk/>
            <pc:sldMk cId="2087971376" sldId="268"/>
            <ac:picMk id="17" creationId="{41A7CCE6-68FE-E755-FEBD-BD6C27BFD6E4}"/>
          </ac:picMkLst>
        </pc:picChg>
        <pc:picChg chg="del">
          <ac:chgData name="hashizume_adrim@outlook.jp" userId="2df5839c6d7eb921" providerId="LiveId" clId="{4A33EFC8-7A37-46C4-B1B7-4D4449B86C01}" dt="2022-06-07T03:20:20.797" v="1365" actId="478"/>
          <ac:picMkLst>
            <pc:docMk/>
            <pc:sldMk cId="2087971376" sldId="268"/>
            <ac:picMk id="18" creationId="{DFF39083-807B-30E8-8E3D-B821EA876190}"/>
          </ac:picMkLst>
        </pc:picChg>
        <pc:picChg chg="del">
          <ac:chgData name="hashizume_adrim@outlook.jp" userId="2df5839c6d7eb921" providerId="LiveId" clId="{4A33EFC8-7A37-46C4-B1B7-4D4449B86C01}" dt="2022-06-07T03:20:20.797" v="1365" actId="478"/>
          <ac:picMkLst>
            <pc:docMk/>
            <pc:sldMk cId="2087971376" sldId="268"/>
            <ac:picMk id="19" creationId="{0C22A322-E247-B85C-7D53-D4FCFC4B694A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21" creationId="{81F11594-81D7-2299-683B-906EB65D2EEC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25" creationId="{FD8E2341-886D-8D2F-0653-F90DF9BE20EA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26" creationId="{1E5ABC7B-7CC8-7775-CB06-2EE4D64F258D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27" creationId="{604AEBCA-730E-B75B-83BD-57C1F2A2C477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28" creationId="{A0F0435F-9B2B-F59A-C4BE-E755B3243AA1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29" creationId="{B9F6DCD5-211F-91CB-95C3-5576D184AF88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30" creationId="{A5AC5DB5-506D-867B-0BED-A386109C9600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31" creationId="{4A91C5C1-C1E3-161C-B06A-C7945598B099}"/>
          </ac:picMkLst>
        </pc:picChg>
        <pc:picChg chg="add mod">
          <ac:chgData name="hashizume_adrim@outlook.jp" userId="2df5839c6d7eb921" providerId="LiveId" clId="{4A33EFC8-7A37-46C4-B1B7-4D4449B86C01}" dt="2022-06-07T03:20:24.377" v="1367" actId="1076"/>
          <ac:picMkLst>
            <pc:docMk/>
            <pc:sldMk cId="2087971376" sldId="268"/>
            <ac:picMk id="32" creationId="{964BDA29-A233-9373-66CB-16E5DE116714}"/>
          </ac:picMkLst>
        </pc:picChg>
        <pc:cxnChg chg="add mod">
          <ac:chgData name="hashizume_adrim@outlook.jp" userId="2df5839c6d7eb921" providerId="LiveId" clId="{4A33EFC8-7A37-46C4-B1B7-4D4449B86C01}" dt="2022-06-08T05:41:28.989" v="21762" actId="14100"/>
          <ac:cxnSpMkLst>
            <pc:docMk/>
            <pc:sldMk cId="2087971376" sldId="268"/>
            <ac:cxnSpMk id="17" creationId="{E0D73A24-1A63-D5BA-3ABE-F9953347032C}"/>
          </ac:cxnSpMkLst>
        </pc:cxnChg>
        <pc:cxnChg chg="del mod">
          <ac:chgData name="hashizume_adrim@outlook.jp" userId="2df5839c6d7eb921" providerId="LiveId" clId="{4A33EFC8-7A37-46C4-B1B7-4D4449B86C01}" dt="2022-06-07T03:20:20.797" v="1365" actId="478"/>
          <ac:cxnSpMkLst>
            <pc:docMk/>
            <pc:sldMk cId="2087971376" sldId="268"/>
            <ac:cxnSpMk id="20" creationId="{AD14427D-1E6A-D2AB-B3CA-96F46D398A2D}"/>
          </ac:cxnSpMkLst>
        </pc:cxnChg>
        <pc:cxnChg chg="add mod">
          <ac:chgData name="hashizume_adrim@outlook.jp" userId="2df5839c6d7eb921" providerId="LiveId" clId="{4A33EFC8-7A37-46C4-B1B7-4D4449B86C01}" dt="2022-06-07T03:20:24.377" v="1367" actId="1076"/>
          <ac:cxnSpMkLst>
            <pc:docMk/>
            <pc:sldMk cId="2087971376" sldId="268"/>
            <ac:cxnSpMk id="24" creationId="{9428090E-3872-3723-28B4-AFE26CF592BF}"/>
          </ac:cxnSpMkLst>
        </pc:cxnChg>
        <pc:cxnChg chg="add mod">
          <ac:chgData name="hashizume_adrim@outlook.jp" userId="2df5839c6d7eb921" providerId="LiveId" clId="{4A33EFC8-7A37-46C4-B1B7-4D4449B86C01}" dt="2022-06-07T03:20:24.377" v="1367" actId="1076"/>
          <ac:cxnSpMkLst>
            <pc:docMk/>
            <pc:sldMk cId="2087971376" sldId="268"/>
            <ac:cxnSpMk id="33" creationId="{49D51AA0-B5AF-6B2E-5A52-6DA1AA394AC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19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41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60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09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981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773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7400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69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17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686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79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B0D70-6A23-497E-8DDE-016754160926}" type="datetimeFigureOut">
              <a:rPr kumimoji="1" lang="ja-JP" altLang="en-US" smtClean="0"/>
              <a:t>2022/9/7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DDEE9-C882-4000-97A0-C42919205D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87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E954B150-0794-4F9B-BF40-16427F5C225A}"/>
              </a:ext>
            </a:extLst>
          </p:cNvPr>
          <p:cNvSpPr txBox="1">
            <a:spLocks/>
          </p:cNvSpPr>
          <p:nvPr/>
        </p:nvSpPr>
        <p:spPr>
          <a:xfrm>
            <a:off x="940918" y="3354380"/>
            <a:ext cx="4976165" cy="172746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ja-JP" sz="28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  <a:latin typeface="+mn-ea"/>
                <a:ea typeface="+mn-ea"/>
                <a:cs typeface="メイリオ"/>
              </a:rPr>
              <a:t>NFT</a:t>
            </a:r>
            <a:r>
              <a:rPr lang="ja-JP" altLang="en-US" sz="28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  <a:latin typeface="+mn-ea"/>
                <a:ea typeface="+mn-ea"/>
                <a:cs typeface="メイリオ"/>
              </a:rPr>
              <a:t>ソリューション事業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2A8683AE-8594-4906-8B2E-5B223A4B17F3}"/>
              </a:ext>
            </a:extLst>
          </p:cNvPr>
          <p:cNvCxnSpPr>
            <a:cxnSpLocks/>
          </p:cNvCxnSpPr>
          <p:nvPr/>
        </p:nvCxnSpPr>
        <p:spPr>
          <a:xfrm>
            <a:off x="451513" y="3427137"/>
            <a:ext cx="595497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20">
            <a:extLst>
              <a:ext uri="{FF2B5EF4-FFF2-40B4-BE49-F238E27FC236}">
                <a16:creationId xmlns:a16="http://schemas.microsoft.com/office/drawing/2014/main" id="{AEB846BC-AE5C-488F-8D4A-FF256605D3F9}"/>
              </a:ext>
            </a:extLst>
          </p:cNvPr>
          <p:cNvSpPr txBox="1"/>
          <p:nvPr/>
        </p:nvSpPr>
        <p:spPr>
          <a:xfrm>
            <a:off x="2130407" y="4597850"/>
            <a:ext cx="2597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1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- </a:t>
            </a:r>
            <a:r>
              <a:rPr lang="ja-JP" altLang="en-US" sz="24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フォーム</a:t>
            </a:r>
            <a:r>
              <a:rPr lang="ja-JP" altLang="en-US" sz="24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  <a:latin typeface="+mn-ea"/>
                <a:ea typeface="+mn-ea"/>
                <a:cs typeface="メイリオ"/>
              </a:rPr>
              <a:t>修正点</a:t>
            </a:r>
            <a:r>
              <a:rPr lang="en-US" altLang="ja-JP" sz="24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-</a:t>
            </a: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DEB01A6E-3C51-4C98-9451-D894E7A31AE3}"/>
              </a:ext>
            </a:extLst>
          </p:cNvPr>
          <p:cNvCxnSpPr>
            <a:cxnSpLocks/>
          </p:cNvCxnSpPr>
          <p:nvPr/>
        </p:nvCxnSpPr>
        <p:spPr>
          <a:xfrm>
            <a:off x="452375" y="5542344"/>
            <a:ext cx="595497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320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テキスト ボックス 20">
            <a:extLst>
              <a:ext uri="{FF2B5EF4-FFF2-40B4-BE49-F238E27FC236}">
                <a16:creationId xmlns:a16="http://schemas.microsoft.com/office/drawing/2014/main" id="{1AA7AEEF-73AE-4F10-A7DB-586FBEEB4520}"/>
              </a:ext>
            </a:extLst>
          </p:cNvPr>
          <p:cNvSpPr txBox="1"/>
          <p:nvPr/>
        </p:nvSpPr>
        <p:spPr>
          <a:xfrm>
            <a:off x="419995" y="243378"/>
            <a:ext cx="3422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フォーム修正要件</a:t>
            </a:r>
            <a:r>
              <a:rPr lang="en-US" altLang="ja-JP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(</a:t>
            </a:r>
            <a:r>
              <a:rPr lang="ja-JP" altLang="en-US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アドメタ</a:t>
            </a:r>
            <a:r>
              <a:rPr lang="en-US" altLang="ja-JP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)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BA4AEBA-3B96-C25A-F10A-9814B8F7CB8A}"/>
              </a:ext>
            </a:extLst>
          </p:cNvPr>
          <p:cNvCxnSpPr>
            <a:cxnSpLocks/>
          </p:cNvCxnSpPr>
          <p:nvPr/>
        </p:nvCxnSpPr>
        <p:spPr>
          <a:xfrm>
            <a:off x="342446" y="260779"/>
            <a:ext cx="0" cy="336733"/>
          </a:xfrm>
          <a:prstGeom prst="line">
            <a:avLst/>
          </a:prstGeom>
          <a:ln w="762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476E71-E120-90AF-180A-64CD756C30B1}"/>
              </a:ext>
            </a:extLst>
          </p:cNvPr>
          <p:cNvSpPr txBox="1"/>
          <p:nvPr/>
        </p:nvSpPr>
        <p:spPr>
          <a:xfrm>
            <a:off x="342445" y="1000747"/>
            <a:ext cx="33478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・リンク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https://www.admetam.net/form.html</a:t>
            </a: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・納期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※9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日が納期対応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・アドメタフォームの修正概要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①フォームデザイン追加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②システムログイン機能追加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③セキュリティ対策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への情報連携対応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との連携対応内容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新規追加のパスワード会員情報も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に記載され、管理出来るよう設定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スプレッドシート、グーグルドライブ連携共になし">
            <a:hlinkClick r:id="" action="ppaction://media"/>
            <a:extLst>
              <a:ext uri="{FF2B5EF4-FFF2-40B4-BE49-F238E27FC236}">
                <a16:creationId xmlns:a16="http://schemas.microsoft.com/office/drawing/2014/main" id="{CB3909E6-0812-CE3D-2322-5B5F8292E5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4415" y="1329949"/>
            <a:ext cx="2616669" cy="147732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D2A740-D3B4-9B7F-325F-E3B53BCC7029}"/>
              </a:ext>
            </a:extLst>
          </p:cNvPr>
          <p:cNvSpPr txBox="1"/>
          <p:nvPr/>
        </p:nvSpPr>
        <p:spPr>
          <a:xfrm>
            <a:off x="3768946" y="997357"/>
            <a:ext cx="33478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管理方法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06D9B4-7E78-3ED6-B5AC-E2847556E27C}"/>
              </a:ext>
            </a:extLst>
          </p:cNvPr>
          <p:cNvSpPr txBox="1"/>
          <p:nvPr/>
        </p:nvSpPr>
        <p:spPr>
          <a:xfrm>
            <a:off x="342445" y="4643438"/>
            <a:ext cx="36792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・アドメタフォーム修正希望の構成（修正後イメージ）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①新規会員登録（分岐１）・ログイン選択（分岐２）</a:t>
            </a:r>
          </a:p>
          <a:p>
            <a:endParaRPr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分岐１（新規会員登録を選択した場合）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②新規会員登録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③属性確認＿ファンがいる方は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分岐１（ファンがいるを選択した場合）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（＋質問）属性確認＿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SNS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分岐２（一般の方を選択した場合）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④登録完了画面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⑤会員取得情報確認画面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⑥パスワード入力からログイン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⑦出稿情報＿出品したいコンテンツを</a:t>
            </a:r>
          </a:p>
          <a:p>
            <a:endParaRPr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分岐２（ログインを選択した場合）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②パスワード入力からログイン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③出稿情報＿出品したいコンテンツを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B20C0E2-1B93-4A9E-E7A2-815BBC2270D5}"/>
              </a:ext>
            </a:extLst>
          </p:cNvPr>
          <p:cNvSpPr txBox="1"/>
          <p:nvPr/>
        </p:nvSpPr>
        <p:spPr>
          <a:xfrm>
            <a:off x="3727901" y="4645870"/>
            <a:ext cx="3347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・アドメタフォームの現時点の構成（修正前）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①新規会員登録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②登録完了画面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③会員取得情報確認画面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④属性確認＿ファンがいる方は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分岐１（ファンがいるを選択した場合）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（＋質問）属性確認＿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SNS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⑤出稿情報＿出品したいコンテンツを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分岐２（一般の方を選択した場合）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⑤出稿情報＿出品したいコンテンツを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795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テキスト ボックス 20">
            <a:extLst>
              <a:ext uri="{FF2B5EF4-FFF2-40B4-BE49-F238E27FC236}">
                <a16:creationId xmlns:a16="http://schemas.microsoft.com/office/drawing/2014/main" id="{1AA7AEEF-73AE-4F10-A7DB-586FBEEB4520}"/>
              </a:ext>
            </a:extLst>
          </p:cNvPr>
          <p:cNvSpPr txBox="1"/>
          <p:nvPr/>
        </p:nvSpPr>
        <p:spPr>
          <a:xfrm>
            <a:off x="419995" y="243378"/>
            <a:ext cx="3679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フォーム修正要件</a:t>
            </a:r>
            <a:r>
              <a:rPr lang="en-US" altLang="ja-JP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(</a:t>
            </a:r>
            <a:r>
              <a:rPr lang="ja-JP" altLang="en-US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メタマッチ</a:t>
            </a:r>
            <a:r>
              <a:rPr lang="en-US" altLang="ja-JP" sz="2000" b="1" dirty="0">
                <a:gradFill>
                  <a:gsLst>
                    <a:gs pos="0">
                      <a:schemeClr val="accent1"/>
                    </a:gs>
                    <a:gs pos="100000">
                      <a:srgbClr val="002060"/>
                    </a:gs>
                  </a:gsLst>
                  <a:lin ang="0" scaled="1"/>
                </a:gradFill>
              </a:rPr>
              <a:t>)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BA4AEBA-3B96-C25A-F10A-9814B8F7CB8A}"/>
              </a:ext>
            </a:extLst>
          </p:cNvPr>
          <p:cNvCxnSpPr>
            <a:cxnSpLocks/>
          </p:cNvCxnSpPr>
          <p:nvPr/>
        </p:nvCxnSpPr>
        <p:spPr>
          <a:xfrm>
            <a:off x="342446" y="260779"/>
            <a:ext cx="0" cy="336733"/>
          </a:xfrm>
          <a:prstGeom prst="line">
            <a:avLst/>
          </a:prstGeom>
          <a:ln w="7620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476E71-E120-90AF-180A-64CD756C30B1}"/>
              </a:ext>
            </a:extLst>
          </p:cNvPr>
          <p:cNvSpPr txBox="1"/>
          <p:nvPr/>
        </p:nvSpPr>
        <p:spPr>
          <a:xfrm>
            <a:off x="342446" y="1008243"/>
            <a:ext cx="334780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・リンク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なし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・納期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現在制作中のため、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日までに修正を加え、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日までが納期対応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・メタマッチフォームの修正概要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①システムログイン機能追加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②セキュリティ対策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への情報連携対応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フォームデザインは制作会社が制作するため、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バックシステムの構築を依頼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との連携対応内容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システム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パスワード会員情報も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に記載され、管理出来るよう設定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D2A740-D3B4-9B7F-325F-E3B53BCC7029}"/>
              </a:ext>
            </a:extLst>
          </p:cNvPr>
          <p:cNvSpPr txBox="1"/>
          <p:nvPr/>
        </p:nvSpPr>
        <p:spPr>
          <a:xfrm>
            <a:off x="3768946" y="997357"/>
            <a:ext cx="33478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AWS</a:t>
            </a:r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管理方法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スプレットシートに情報が記載される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06D9B4-7E78-3ED6-B5AC-E2847556E27C}"/>
              </a:ext>
            </a:extLst>
          </p:cNvPr>
          <p:cNvSpPr txBox="1"/>
          <p:nvPr/>
        </p:nvSpPr>
        <p:spPr>
          <a:xfrm>
            <a:off x="342445" y="4643438"/>
            <a:ext cx="334780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・メタマッチフォームの修正後の構成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①新規会員登録（分岐１）・ログイン選択（分岐２）</a:t>
            </a:r>
          </a:p>
          <a:p>
            <a:endParaRPr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分岐１（新規会員登録を選択した場合）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②新規会員登録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③属性確認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④登録完了画面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⑤会員取得情報確認画面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⑥パスワード入力からログイン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⑦出稿情報＿出品したいコンテンツを</a:t>
            </a:r>
          </a:p>
          <a:p>
            <a:endParaRPr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分岐２（ログインを選択した場合）</a:t>
            </a: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②パスワード入力からログイン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③機能カテゴリ入力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B20C0E2-1B93-4A9E-E7A2-815BBC2270D5}"/>
              </a:ext>
            </a:extLst>
          </p:cNvPr>
          <p:cNvSpPr txBox="1"/>
          <p:nvPr/>
        </p:nvSpPr>
        <p:spPr>
          <a:xfrm>
            <a:off x="3727901" y="4645870"/>
            <a:ext cx="33478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・メタマッチフォームの現時点の構成（修正前）</a:t>
            </a:r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①新規会員登録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②登録完了画面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③会員取得情報確認画面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④属性確認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⑤機能カテゴリ入力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1052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1990</TotalTime>
  <Words>496</Words>
  <Application>Microsoft Office PowerPoint</Application>
  <PresentationFormat>画面に合わせる (4:3)</PresentationFormat>
  <Paragraphs>101</Paragraphs>
  <Slides>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user06</dc:creator>
  <cp:lastModifiedBy>hashizume_adrim@outlook.jp</cp:lastModifiedBy>
  <cp:revision>100</cp:revision>
  <dcterms:created xsi:type="dcterms:W3CDTF">2022-06-02T05:43:17Z</dcterms:created>
  <dcterms:modified xsi:type="dcterms:W3CDTF">2022-09-07T05:19:13Z</dcterms:modified>
</cp:coreProperties>
</file>