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66" d="100"/>
          <a:sy n="66" d="100"/>
        </p:scale>
        <p:origin x="2010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4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15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02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694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78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179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35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34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2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485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9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76FC0-EE69-4D6D-855D-425F92856E18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450BC-7CCB-46BB-8085-EEC62FBCF6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28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40682B4-1CBE-44A4-B7B1-8DF2166C6F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830051"/>
              </p:ext>
            </p:extLst>
          </p:nvPr>
        </p:nvGraphicFramePr>
        <p:xfrm>
          <a:off x="4166817" y="3652973"/>
          <a:ext cx="5251262" cy="4241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358963789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42409827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50775302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9256318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15587330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3871666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97116516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94209861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7605088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62138777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6461689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547963755"/>
                    </a:ext>
                  </a:extLst>
                </a:gridCol>
                <a:gridCol w="67262">
                  <a:extLst>
                    <a:ext uri="{9D8B030D-6E8A-4147-A177-3AD203B41FA5}">
                      <a16:colId xmlns:a16="http://schemas.microsoft.com/office/drawing/2014/main" val="255218396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8722524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1208175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76426540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6387209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98893987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5143937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71497568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0134470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735962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093069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0371570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720729430"/>
                    </a:ext>
                  </a:extLst>
                </a:gridCol>
              </a:tblGrid>
              <a:tr h="131298">
                <a:tc gridSpan="4"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 dirty="0">
                          <a:effectLst/>
                        </a:rPr>
                        <a:t>膝関節の運動</a:t>
                      </a:r>
                      <a:endParaRPr lang="ja-JP" altLang="en-US" sz="7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ja-JP" altLang="en-US" sz="700" b="0" i="1" u="none" strike="noStrike" dirty="0">
                        <a:solidFill>
                          <a:srgbClr val="00008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endParaRPr lang="ja-JP" altLang="en-US" sz="5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endParaRPr lang="ja-JP" altLang="en-US" sz="5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89562"/>
                  </a:ext>
                </a:extLst>
              </a:tr>
              <a:tr h="76201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786189"/>
                  </a:ext>
                </a:extLst>
              </a:tr>
              <a:tr h="93785">
                <a:tc rowSpan="4" gridSpan="12">
                  <a:txBody>
                    <a:bodyPr/>
                    <a:lstStyle/>
                    <a:p>
                      <a:pPr algn="l" fontAlgn="t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 fontAlgn="t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 fontAlgn="t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 fontAlgn="t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 fontAlgn="t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endParaRPr lang="zh-TW" altLang="en-US" sz="5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ja-JP" altLang="en-US" sz="600" b="0" i="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848546"/>
                  </a:ext>
                </a:extLst>
              </a:tr>
              <a:tr h="93785">
                <a:tc gridSpan="1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262024"/>
                  </a:ext>
                </a:extLst>
              </a:tr>
              <a:tr h="93785">
                <a:tc gridSpan="1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9326666"/>
                  </a:ext>
                </a:extLst>
              </a:tr>
              <a:tr h="187569">
                <a:tc gridSpan="1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27147"/>
                  </a:ext>
                </a:extLst>
              </a:tr>
              <a:tr h="76201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926480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№１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股屈曲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膝屈曲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膝屈曲セラバンド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膝屈曲筋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091145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秒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回</a:t>
                      </a:r>
                      <a:endParaRPr lang="ja-JP" altLang="en-US" sz="600" b="0" i="0" u="sng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秒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回</a:t>
                      </a:r>
                      <a:endParaRPr lang="ja-JP" altLang="en-US" sz="600" b="0" i="0" u="sng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2427"/>
                  </a:ext>
                </a:extLst>
              </a:tr>
              <a:tr h="93785">
                <a:tc rowSpan="3" gridSpan="6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片脚を曲げ、手で膝を抱えて、膝を胸に近づける。</a:t>
                      </a:r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踵をお尻の方へずらして、膝を曲げる。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gridSpan="6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両足首にセラバンドを巻き、うつ伏せになる。片膝を曲げる。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セラバンドをベッド柵やベッドの脚に固定し、足首に巻く。うつ伏せになり、片膝を曲げる。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15072"/>
                  </a:ext>
                </a:extLst>
              </a:tr>
              <a:tr h="93785"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236578"/>
                  </a:ext>
                </a:extLst>
              </a:tr>
              <a:tr h="93785"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22923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 gridSpan="6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8" gridSpan="6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8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8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11" gridSpan="6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11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11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11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11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11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243297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3165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23463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843726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77857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15224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199556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34911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581470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81391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02250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994737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膝伸展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膝伸展筋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9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膝伸展セラバンド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膝伸展セラバンド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593764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616252"/>
                  </a:ext>
                </a:extLst>
              </a:tr>
              <a:tr h="93785">
                <a:tc rowSpan="3" gridSpan="6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脚を伸ばし座る。膝の上に手を置き、膝の裏を床につけるように、ゆっくり押す。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膝の裏に枕かタオルを置く。膝を伸ばし、枕をつぶす様に押しつける。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gridSpan="6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イスの脚と足首にセラバンドを巻く。膝を伸ばし、足を上げる。</a:t>
                      </a:r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膝下と足首と２ヵ所にセラバンドを巻く。膝を伸ばし、足を上げる。</a:t>
                      </a:r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212022"/>
                  </a:ext>
                </a:extLst>
              </a:tr>
              <a:tr h="93785"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431373"/>
                  </a:ext>
                </a:extLst>
              </a:tr>
              <a:tr h="98736"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100859"/>
                  </a:ext>
                </a:extLst>
              </a:tr>
              <a:tr h="76201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 gridSpan="6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117567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1850178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464305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10245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910302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005510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495266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530483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417389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650857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562913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3545018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膝伸展筋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SLR2</a:t>
                      </a:r>
                      <a:endParaRPr 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股外転筋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足底背屈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543906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秒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回</a:t>
                      </a:r>
                      <a:endParaRPr lang="ja-JP" altLang="en-US" sz="600" b="0" i="0" u="sng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秒</a:t>
                      </a:r>
                      <a:r>
                        <a:rPr lang="en-US" altLang="ja-JP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回</a:t>
                      </a:r>
                      <a:endParaRPr lang="ja-JP" altLang="en-US" sz="600" b="0" i="0" u="sng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550731"/>
                  </a:ext>
                </a:extLst>
              </a:tr>
              <a:tr h="93785">
                <a:tc rowSpan="3" gridSpan="6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重りを足首につけ、膝を伸ばす。</a:t>
                      </a:r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重りを足首につけ、膝を伸ばしたまま、片脚を上げる。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秒間保持してゆっくり下ろす。</a:t>
                      </a:r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gridSpan="6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横向きに寝る。上の脚を伸ばしたまま、横に上げる。</a:t>
                      </a:r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仰向けになり、脚を伸ばす。足首を曲げたり、伸ばしたりする。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064666"/>
                  </a:ext>
                </a:extLst>
              </a:tr>
              <a:tr h="93785"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090219"/>
                  </a:ext>
                </a:extLst>
              </a:tr>
              <a:tr h="93785"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950259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117685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gridSpan="6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203000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91434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36780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65282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837817"/>
                  </a:ext>
                </a:extLst>
              </a:tr>
            </a:tbl>
          </a:graphicData>
        </a:graphic>
      </p:graphicFrame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C422BC26-3B66-4A56-A3BE-DC05A0423B02}"/>
              </a:ext>
            </a:extLst>
          </p:cNvPr>
          <p:cNvSpPr/>
          <p:nvPr/>
        </p:nvSpPr>
        <p:spPr>
          <a:xfrm>
            <a:off x="4144395" y="5552809"/>
            <a:ext cx="1282902" cy="1192646"/>
          </a:xfrm>
          <a:custGeom>
            <a:avLst/>
            <a:gdLst>
              <a:gd name="connsiteX0" fmla="*/ 0 w 1282902"/>
              <a:gd name="connsiteY0" fmla="*/ 128627 h 1192646"/>
              <a:gd name="connsiteX1" fmla="*/ 128627 w 1282902"/>
              <a:gd name="connsiteY1" fmla="*/ 0 h 1192646"/>
              <a:gd name="connsiteX2" fmla="*/ 631195 w 1282902"/>
              <a:gd name="connsiteY2" fmla="*/ 0 h 1192646"/>
              <a:gd name="connsiteX3" fmla="*/ 1154275 w 1282902"/>
              <a:gd name="connsiteY3" fmla="*/ 0 h 1192646"/>
              <a:gd name="connsiteX4" fmla="*/ 1282902 w 1282902"/>
              <a:gd name="connsiteY4" fmla="*/ 128627 h 1192646"/>
              <a:gd name="connsiteX5" fmla="*/ 1282902 w 1282902"/>
              <a:gd name="connsiteY5" fmla="*/ 615031 h 1192646"/>
              <a:gd name="connsiteX6" fmla="*/ 1282902 w 1282902"/>
              <a:gd name="connsiteY6" fmla="*/ 1064019 h 1192646"/>
              <a:gd name="connsiteX7" fmla="*/ 1154275 w 1282902"/>
              <a:gd name="connsiteY7" fmla="*/ 1192646 h 1192646"/>
              <a:gd name="connsiteX8" fmla="*/ 661964 w 1282902"/>
              <a:gd name="connsiteY8" fmla="*/ 1192646 h 1192646"/>
              <a:gd name="connsiteX9" fmla="*/ 128627 w 1282902"/>
              <a:gd name="connsiteY9" fmla="*/ 1192646 h 1192646"/>
              <a:gd name="connsiteX10" fmla="*/ 0 w 1282902"/>
              <a:gd name="connsiteY10" fmla="*/ 1064019 h 1192646"/>
              <a:gd name="connsiteX11" fmla="*/ 0 w 1282902"/>
              <a:gd name="connsiteY11" fmla="*/ 615031 h 1192646"/>
              <a:gd name="connsiteX12" fmla="*/ 0 w 1282902"/>
              <a:gd name="connsiteY12" fmla="*/ 128627 h 1192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82902" h="1192646" extrusionOk="0">
                <a:moveTo>
                  <a:pt x="0" y="128627"/>
                </a:moveTo>
                <a:cubicBezTo>
                  <a:pt x="10645" y="50745"/>
                  <a:pt x="64030" y="5233"/>
                  <a:pt x="128627" y="0"/>
                </a:cubicBezTo>
                <a:cubicBezTo>
                  <a:pt x="260619" y="-4144"/>
                  <a:pt x="515380" y="-7651"/>
                  <a:pt x="631195" y="0"/>
                </a:cubicBezTo>
                <a:cubicBezTo>
                  <a:pt x="747010" y="7651"/>
                  <a:pt x="955087" y="3577"/>
                  <a:pt x="1154275" y="0"/>
                </a:cubicBezTo>
                <a:cubicBezTo>
                  <a:pt x="1225599" y="17725"/>
                  <a:pt x="1281745" y="53940"/>
                  <a:pt x="1282902" y="128627"/>
                </a:cubicBezTo>
                <a:cubicBezTo>
                  <a:pt x="1281488" y="301375"/>
                  <a:pt x="1301884" y="499186"/>
                  <a:pt x="1282902" y="615031"/>
                </a:cubicBezTo>
                <a:cubicBezTo>
                  <a:pt x="1263920" y="730876"/>
                  <a:pt x="1294993" y="842644"/>
                  <a:pt x="1282902" y="1064019"/>
                </a:cubicBezTo>
                <a:cubicBezTo>
                  <a:pt x="1295446" y="1122710"/>
                  <a:pt x="1214556" y="1194887"/>
                  <a:pt x="1154275" y="1192646"/>
                </a:cubicBezTo>
                <a:cubicBezTo>
                  <a:pt x="939243" y="1184020"/>
                  <a:pt x="820655" y="1176027"/>
                  <a:pt x="661964" y="1192646"/>
                </a:cubicBezTo>
                <a:cubicBezTo>
                  <a:pt x="503273" y="1209265"/>
                  <a:pt x="273619" y="1168136"/>
                  <a:pt x="128627" y="1192646"/>
                </a:cubicBezTo>
                <a:cubicBezTo>
                  <a:pt x="55749" y="1192608"/>
                  <a:pt x="-12977" y="1131633"/>
                  <a:pt x="0" y="1064019"/>
                </a:cubicBezTo>
                <a:cubicBezTo>
                  <a:pt x="2847" y="907529"/>
                  <a:pt x="-10736" y="806230"/>
                  <a:pt x="0" y="615031"/>
                </a:cubicBezTo>
                <a:cubicBezTo>
                  <a:pt x="10736" y="423832"/>
                  <a:pt x="458" y="250433"/>
                  <a:pt x="0" y="128627"/>
                </a:cubicBez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624456447">
                  <a:prstGeom prst="roundRect">
                    <a:avLst>
                      <a:gd name="adj" fmla="val 10785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40AE640-39B7-4CE7-8008-20D2AA7B4EA3}"/>
              </a:ext>
            </a:extLst>
          </p:cNvPr>
          <p:cNvSpPr/>
          <p:nvPr/>
        </p:nvSpPr>
        <p:spPr>
          <a:xfrm rot="10800000">
            <a:off x="5428964" y="5550111"/>
            <a:ext cx="1298018" cy="1165593"/>
          </a:xfrm>
          <a:custGeom>
            <a:avLst/>
            <a:gdLst>
              <a:gd name="connsiteX0" fmla="*/ 0 w 1298018"/>
              <a:gd name="connsiteY0" fmla="*/ 125709 h 1165593"/>
              <a:gd name="connsiteX1" fmla="*/ 125709 w 1298018"/>
              <a:gd name="connsiteY1" fmla="*/ 0 h 1165593"/>
              <a:gd name="connsiteX2" fmla="*/ 638543 w 1298018"/>
              <a:gd name="connsiteY2" fmla="*/ 0 h 1165593"/>
              <a:gd name="connsiteX3" fmla="*/ 1172309 w 1298018"/>
              <a:gd name="connsiteY3" fmla="*/ 0 h 1165593"/>
              <a:gd name="connsiteX4" fmla="*/ 1298018 w 1298018"/>
              <a:gd name="connsiteY4" fmla="*/ 125709 h 1165593"/>
              <a:gd name="connsiteX5" fmla="*/ 1298018 w 1298018"/>
              <a:gd name="connsiteY5" fmla="*/ 601080 h 1165593"/>
              <a:gd name="connsiteX6" fmla="*/ 1298018 w 1298018"/>
              <a:gd name="connsiteY6" fmla="*/ 1039884 h 1165593"/>
              <a:gd name="connsiteX7" fmla="*/ 1172309 w 1298018"/>
              <a:gd name="connsiteY7" fmla="*/ 1165593 h 1165593"/>
              <a:gd name="connsiteX8" fmla="*/ 669941 w 1298018"/>
              <a:gd name="connsiteY8" fmla="*/ 1165593 h 1165593"/>
              <a:gd name="connsiteX9" fmla="*/ 125709 w 1298018"/>
              <a:gd name="connsiteY9" fmla="*/ 1165593 h 1165593"/>
              <a:gd name="connsiteX10" fmla="*/ 0 w 1298018"/>
              <a:gd name="connsiteY10" fmla="*/ 1039884 h 1165593"/>
              <a:gd name="connsiteX11" fmla="*/ 0 w 1298018"/>
              <a:gd name="connsiteY11" fmla="*/ 601080 h 1165593"/>
              <a:gd name="connsiteX12" fmla="*/ 0 w 1298018"/>
              <a:gd name="connsiteY12" fmla="*/ 125709 h 1165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98018" h="1165593" extrusionOk="0">
                <a:moveTo>
                  <a:pt x="0" y="125709"/>
                </a:moveTo>
                <a:cubicBezTo>
                  <a:pt x="5165" y="52961"/>
                  <a:pt x="62746" y="5251"/>
                  <a:pt x="125709" y="0"/>
                </a:cubicBezTo>
                <a:cubicBezTo>
                  <a:pt x="370889" y="-14080"/>
                  <a:pt x="454386" y="-2469"/>
                  <a:pt x="638543" y="0"/>
                </a:cubicBezTo>
                <a:cubicBezTo>
                  <a:pt x="822700" y="2469"/>
                  <a:pt x="1000163" y="-310"/>
                  <a:pt x="1172309" y="0"/>
                </a:cubicBezTo>
                <a:cubicBezTo>
                  <a:pt x="1241867" y="8124"/>
                  <a:pt x="1294178" y="44176"/>
                  <a:pt x="1298018" y="125709"/>
                </a:cubicBezTo>
                <a:cubicBezTo>
                  <a:pt x="1316881" y="262694"/>
                  <a:pt x="1292573" y="404803"/>
                  <a:pt x="1298018" y="601080"/>
                </a:cubicBezTo>
                <a:cubicBezTo>
                  <a:pt x="1303463" y="797357"/>
                  <a:pt x="1303405" y="943050"/>
                  <a:pt x="1298018" y="1039884"/>
                </a:cubicBezTo>
                <a:cubicBezTo>
                  <a:pt x="1302253" y="1105142"/>
                  <a:pt x="1233174" y="1167376"/>
                  <a:pt x="1172309" y="1165593"/>
                </a:cubicBezTo>
                <a:cubicBezTo>
                  <a:pt x="1055804" y="1167132"/>
                  <a:pt x="845426" y="1166855"/>
                  <a:pt x="669941" y="1165593"/>
                </a:cubicBezTo>
                <a:cubicBezTo>
                  <a:pt x="494456" y="1164331"/>
                  <a:pt x="327566" y="1154263"/>
                  <a:pt x="125709" y="1165593"/>
                </a:cubicBezTo>
                <a:cubicBezTo>
                  <a:pt x="39313" y="1165238"/>
                  <a:pt x="-3174" y="1108473"/>
                  <a:pt x="0" y="1039884"/>
                </a:cubicBezTo>
                <a:cubicBezTo>
                  <a:pt x="-2102" y="944353"/>
                  <a:pt x="-1486" y="740622"/>
                  <a:pt x="0" y="601080"/>
                </a:cubicBezTo>
                <a:cubicBezTo>
                  <a:pt x="1486" y="461538"/>
                  <a:pt x="5358" y="228794"/>
                  <a:pt x="0" y="125709"/>
                </a:cubicBez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624456447">
                  <a:prstGeom prst="roundRect">
                    <a:avLst>
                      <a:gd name="adj" fmla="val 10785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29668E86-BAC9-4EBE-B008-7E7104F46091}"/>
              </a:ext>
            </a:extLst>
          </p:cNvPr>
          <p:cNvSpPr/>
          <p:nvPr/>
        </p:nvSpPr>
        <p:spPr>
          <a:xfrm rot="10800000">
            <a:off x="8050522" y="6787608"/>
            <a:ext cx="1363361" cy="1016743"/>
          </a:xfrm>
          <a:custGeom>
            <a:avLst/>
            <a:gdLst>
              <a:gd name="connsiteX0" fmla="*/ 0 w 1363361"/>
              <a:gd name="connsiteY0" fmla="*/ 109656 h 1016743"/>
              <a:gd name="connsiteX1" fmla="*/ 109656 w 1363361"/>
              <a:gd name="connsiteY1" fmla="*/ 0 h 1016743"/>
              <a:gd name="connsiteX2" fmla="*/ 670240 w 1363361"/>
              <a:gd name="connsiteY2" fmla="*/ 0 h 1016743"/>
              <a:gd name="connsiteX3" fmla="*/ 1253705 w 1363361"/>
              <a:gd name="connsiteY3" fmla="*/ 0 h 1016743"/>
              <a:gd name="connsiteX4" fmla="*/ 1363361 w 1363361"/>
              <a:gd name="connsiteY4" fmla="*/ 109656 h 1016743"/>
              <a:gd name="connsiteX5" fmla="*/ 1363361 w 1363361"/>
              <a:gd name="connsiteY5" fmla="*/ 524320 h 1016743"/>
              <a:gd name="connsiteX6" fmla="*/ 1363361 w 1363361"/>
              <a:gd name="connsiteY6" fmla="*/ 907087 h 1016743"/>
              <a:gd name="connsiteX7" fmla="*/ 1253705 w 1363361"/>
              <a:gd name="connsiteY7" fmla="*/ 1016743 h 1016743"/>
              <a:gd name="connsiteX8" fmla="*/ 704561 w 1363361"/>
              <a:gd name="connsiteY8" fmla="*/ 1016743 h 1016743"/>
              <a:gd name="connsiteX9" fmla="*/ 109656 w 1363361"/>
              <a:gd name="connsiteY9" fmla="*/ 1016743 h 1016743"/>
              <a:gd name="connsiteX10" fmla="*/ 0 w 1363361"/>
              <a:gd name="connsiteY10" fmla="*/ 907087 h 1016743"/>
              <a:gd name="connsiteX11" fmla="*/ 0 w 1363361"/>
              <a:gd name="connsiteY11" fmla="*/ 524320 h 1016743"/>
              <a:gd name="connsiteX12" fmla="*/ 0 w 1363361"/>
              <a:gd name="connsiteY12" fmla="*/ 109656 h 1016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63361" h="1016743" extrusionOk="0">
                <a:moveTo>
                  <a:pt x="0" y="109656"/>
                </a:moveTo>
                <a:cubicBezTo>
                  <a:pt x="8663" y="43526"/>
                  <a:pt x="52648" y="2886"/>
                  <a:pt x="109656" y="0"/>
                </a:cubicBezTo>
                <a:cubicBezTo>
                  <a:pt x="312883" y="13864"/>
                  <a:pt x="417965" y="9413"/>
                  <a:pt x="670240" y="0"/>
                </a:cubicBezTo>
                <a:cubicBezTo>
                  <a:pt x="922515" y="-9413"/>
                  <a:pt x="1057487" y="11574"/>
                  <a:pt x="1253705" y="0"/>
                </a:cubicBezTo>
                <a:cubicBezTo>
                  <a:pt x="1314332" y="4076"/>
                  <a:pt x="1361673" y="43773"/>
                  <a:pt x="1363361" y="109656"/>
                </a:cubicBezTo>
                <a:cubicBezTo>
                  <a:pt x="1347643" y="213912"/>
                  <a:pt x="1381952" y="425482"/>
                  <a:pt x="1363361" y="524320"/>
                </a:cubicBezTo>
                <a:cubicBezTo>
                  <a:pt x="1344770" y="623158"/>
                  <a:pt x="1382367" y="818047"/>
                  <a:pt x="1363361" y="907087"/>
                </a:cubicBezTo>
                <a:cubicBezTo>
                  <a:pt x="1370777" y="960348"/>
                  <a:pt x="1302189" y="1019258"/>
                  <a:pt x="1253705" y="1016743"/>
                </a:cubicBezTo>
                <a:cubicBezTo>
                  <a:pt x="1107866" y="1011494"/>
                  <a:pt x="936542" y="1019739"/>
                  <a:pt x="704561" y="1016743"/>
                </a:cubicBezTo>
                <a:cubicBezTo>
                  <a:pt x="472580" y="1013747"/>
                  <a:pt x="389690" y="1021457"/>
                  <a:pt x="109656" y="1016743"/>
                </a:cubicBezTo>
                <a:cubicBezTo>
                  <a:pt x="39317" y="1016538"/>
                  <a:pt x="-12104" y="964454"/>
                  <a:pt x="0" y="907087"/>
                </a:cubicBezTo>
                <a:cubicBezTo>
                  <a:pt x="2541" y="823785"/>
                  <a:pt x="7048" y="633437"/>
                  <a:pt x="0" y="524320"/>
                </a:cubicBezTo>
                <a:cubicBezTo>
                  <a:pt x="-7048" y="415203"/>
                  <a:pt x="-9385" y="298451"/>
                  <a:pt x="0" y="109656"/>
                </a:cubicBez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624456447">
                  <a:prstGeom prst="roundRect">
                    <a:avLst>
                      <a:gd name="adj" fmla="val 10785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EDC6AFEE-9113-4126-B6FD-F7FE9ED2147E}"/>
              </a:ext>
            </a:extLst>
          </p:cNvPr>
          <p:cNvSpPr/>
          <p:nvPr/>
        </p:nvSpPr>
        <p:spPr>
          <a:xfrm rot="10800000">
            <a:off x="5432771" y="4350745"/>
            <a:ext cx="1319948" cy="1017797"/>
          </a:xfrm>
          <a:custGeom>
            <a:avLst/>
            <a:gdLst>
              <a:gd name="connsiteX0" fmla="*/ 0 w 1319948"/>
              <a:gd name="connsiteY0" fmla="*/ 109769 h 1017797"/>
              <a:gd name="connsiteX1" fmla="*/ 109769 w 1319948"/>
              <a:gd name="connsiteY1" fmla="*/ 0 h 1017797"/>
              <a:gd name="connsiteX2" fmla="*/ 648970 w 1319948"/>
              <a:gd name="connsiteY2" fmla="*/ 0 h 1017797"/>
              <a:gd name="connsiteX3" fmla="*/ 1210179 w 1319948"/>
              <a:gd name="connsiteY3" fmla="*/ 0 h 1017797"/>
              <a:gd name="connsiteX4" fmla="*/ 1319948 w 1319948"/>
              <a:gd name="connsiteY4" fmla="*/ 109769 h 1017797"/>
              <a:gd name="connsiteX5" fmla="*/ 1319948 w 1319948"/>
              <a:gd name="connsiteY5" fmla="*/ 524864 h 1017797"/>
              <a:gd name="connsiteX6" fmla="*/ 1319948 w 1319948"/>
              <a:gd name="connsiteY6" fmla="*/ 908028 h 1017797"/>
              <a:gd name="connsiteX7" fmla="*/ 1210179 w 1319948"/>
              <a:gd name="connsiteY7" fmla="*/ 1017797 h 1017797"/>
              <a:gd name="connsiteX8" fmla="*/ 681982 w 1319948"/>
              <a:gd name="connsiteY8" fmla="*/ 1017797 h 1017797"/>
              <a:gd name="connsiteX9" fmla="*/ 109769 w 1319948"/>
              <a:gd name="connsiteY9" fmla="*/ 1017797 h 1017797"/>
              <a:gd name="connsiteX10" fmla="*/ 0 w 1319948"/>
              <a:gd name="connsiteY10" fmla="*/ 908028 h 1017797"/>
              <a:gd name="connsiteX11" fmla="*/ 0 w 1319948"/>
              <a:gd name="connsiteY11" fmla="*/ 524864 h 1017797"/>
              <a:gd name="connsiteX12" fmla="*/ 0 w 1319948"/>
              <a:gd name="connsiteY12" fmla="*/ 109769 h 1017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19948" h="1017797" extrusionOk="0">
                <a:moveTo>
                  <a:pt x="0" y="109769"/>
                </a:moveTo>
                <a:cubicBezTo>
                  <a:pt x="11013" y="42065"/>
                  <a:pt x="52146" y="2438"/>
                  <a:pt x="109769" y="0"/>
                </a:cubicBezTo>
                <a:cubicBezTo>
                  <a:pt x="377892" y="179"/>
                  <a:pt x="441708" y="11853"/>
                  <a:pt x="648970" y="0"/>
                </a:cubicBezTo>
                <a:cubicBezTo>
                  <a:pt x="856232" y="-11853"/>
                  <a:pt x="1091641" y="-24773"/>
                  <a:pt x="1210179" y="0"/>
                </a:cubicBezTo>
                <a:cubicBezTo>
                  <a:pt x="1270977" y="10792"/>
                  <a:pt x="1318525" y="44658"/>
                  <a:pt x="1319948" y="109769"/>
                </a:cubicBezTo>
                <a:cubicBezTo>
                  <a:pt x="1323654" y="250513"/>
                  <a:pt x="1300662" y="337975"/>
                  <a:pt x="1319948" y="524864"/>
                </a:cubicBezTo>
                <a:cubicBezTo>
                  <a:pt x="1339234" y="711753"/>
                  <a:pt x="1314631" y="776593"/>
                  <a:pt x="1319948" y="908028"/>
                </a:cubicBezTo>
                <a:cubicBezTo>
                  <a:pt x="1327544" y="961175"/>
                  <a:pt x="1262403" y="1019546"/>
                  <a:pt x="1210179" y="1017797"/>
                </a:cubicBezTo>
                <a:cubicBezTo>
                  <a:pt x="1094808" y="1009196"/>
                  <a:pt x="928168" y="1016238"/>
                  <a:pt x="681982" y="1017797"/>
                </a:cubicBezTo>
                <a:cubicBezTo>
                  <a:pt x="435796" y="1019356"/>
                  <a:pt x="305586" y="1029109"/>
                  <a:pt x="109769" y="1017797"/>
                </a:cubicBezTo>
                <a:cubicBezTo>
                  <a:pt x="41357" y="1017634"/>
                  <a:pt x="-7420" y="966694"/>
                  <a:pt x="0" y="908028"/>
                </a:cubicBezTo>
                <a:cubicBezTo>
                  <a:pt x="8363" y="748623"/>
                  <a:pt x="12544" y="702713"/>
                  <a:pt x="0" y="524864"/>
                </a:cubicBezTo>
                <a:cubicBezTo>
                  <a:pt x="-12544" y="347015"/>
                  <a:pt x="-5705" y="288932"/>
                  <a:pt x="0" y="109769"/>
                </a:cubicBez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624456447">
                  <a:prstGeom prst="roundRect">
                    <a:avLst>
                      <a:gd name="adj" fmla="val 10785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pic>
        <p:nvPicPr>
          <p:cNvPr id="9" name="imgNo1">
            <a:extLst>
              <a:ext uri="{FF2B5EF4-FFF2-40B4-BE49-F238E27FC236}">
                <a16:creationId xmlns:a16="http://schemas.microsoft.com/office/drawing/2014/main" id="{E189C4A9-361A-41BD-849B-B46AEE254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611" y="4759952"/>
            <a:ext cx="611218" cy="701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gNo2">
            <a:extLst>
              <a:ext uri="{FF2B5EF4-FFF2-40B4-BE49-F238E27FC236}">
                <a16:creationId xmlns:a16="http://schemas.microsoft.com/office/drawing/2014/main" id="{C30781C6-77DF-4BA4-B621-12AE5F4D3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129" y="5984083"/>
            <a:ext cx="720000" cy="700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gNo3">
            <a:extLst>
              <a:ext uri="{FF2B5EF4-FFF2-40B4-BE49-F238E27FC236}">
                <a16:creationId xmlns:a16="http://schemas.microsoft.com/office/drawing/2014/main" id="{CD816476-13B3-4448-BB49-60FE992B2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217" y="6180100"/>
            <a:ext cx="1105186" cy="308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gNo4">
            <a:extLst>
              <a:ext uri="{FF2B5EF4-FFF2-40B4-BE49-F238E27FC236}">
                <a16:creationId xmlns:a16="http://schemas.microsoft.com/office/drawing/2014/main" id="{6E9F7E2D-3BA1-49DC-86C1-8A5E4C880B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405" y="7119687"/>
            <a:ext cx="576000" cy="721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gNo5">
            <a:extLst>
              <a:ext uri="{FF2B5EF4-FFF2-40B4-BE49-F238E27FC236}">
                <a16:creationId xmlns:a16="http://schemas.microsoft.com/office/drawing/2014/main" id="{1E19C5B8-7DA2-4904-9F0D-1922B449B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600" y="6046357"/>
            <a:ext cx="684000" cy="576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gNo7">
            <a:extLst>
              <a:ext uri="{FF2B5EF4-FFF2-40B4-BE49-F238E27FC236}">
                <a16:creationId xmlns:a16="http://schemas.microsoft.com/office/drawing/2014/main" id="{CCCC501B-5597-4369-8EAC-E175F1344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983" y="4890227"/>
            <a:ext cx="1187196" cy="429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gNo8">
            <a:extLst>
              <a:ext uri="{FF2B5EF4-FFF2-40B4-BE49-F238E27FC236}">
                <a16:creationId xmlns:a16="http://schemas.microsoft.com/office/drawing/2014/main" id="{FCC78304-5B01-46C9-8145-91B208E5D1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49390" y="4900416"/>
            <a:ext cx="1092518" cy="563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gNo9">
            <a:extLst>
              <a:ext uri="{FF2B5EF4-FFF2-40B4-BE49-F238E27FC236}">
                <a16:creationId xmlns:a16="http://schemas.microsoft.com/office/drawing/2014/main" id="{354F5092-3E7B-4E40-8195-44AC621D2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908" y="4895535"/>
            <a:ext cx="1206722" cy="378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gNo6">
            <a:extLst>
              <a:ext uri="{FF2B5EF4-FFF2-40B4-BE49-F238E27FC236}">
                <a16:creationId xmlns:a16="http://schemas.microsoft.com/office/drawing/2014/main" id="{FD7B87AD-1E8E-490E-9636-08517C70E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8975" y="6004211"/>
            <a:ext cx="485394" cy="744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gNo4">
            <a:extLst>
              <a:ext uri="{FF2B5EF4-FFF2-40B4-BE49-F238E27FC236}">
                <a16:creationId xmlns:a16="http://schemas.microsoft.com/office/drawing/2014/main" id="{EA55AE7D-DA26-4A7C-B9AF-EA40114600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08" y="7287483"/>
            <a:ext cx="1085660" cy="562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gNo9">
            <a:extLst>
              <a:ext uri="{FF2B5EF4-FFF2-40B4-BE49-F238E27FC236}">
                <a16:creationId xmlns:a16="http://schemas.microsoft.com/office/drawing/2014/main" id="{2E0D9641-73C0-4C0B-BF78-92DB2564EA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62018" y="7245640"/>
            <a:ext cx="1116000" cy="503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imgNo2">
            <a:extLst>
              <a:ext uri="{FF2B5EF4-FFF2-40B4-BE49-F238E27FC236}">
                <a16:creationId xmlns:a16="http://schemas.microsoft.com/office/drawing/2014/main" id="{88E38A95-F724-4117-9CDC-43E3D428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840" y="7381941"/>
            <a:ext cx="1218438" cy="265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A686F46F-84CD-4067-B5D5-0949FDB16BF7}"/>
              </a:ext>
            </a:extLst>
          </p:cNvPr>
          <p:cNvSpPr/>
          <p:nvPr/>
        </p:nvSpPr>
        <p:spPr>
          <a:xfrm rot="10800000">
            <a:off x="5405775" y="6773480"/>
            <a:ext cx="1383745" cy="1082831"/>
          </a:xfrm>
          <a:custGeom>
            <a:avLst/>
            <a:gdLst>
              <a:gd name="connsiteX0" fmla="*/ 0 w 1383745"/>
              <a:gd name="connsiteY0" fmla="*/ 116783 h 1082831"/>
              <a:gd name="connsiteX1" fmla="*/ 116783 w 1383745"/>
              <a:gd name="connsiteY1" fmla="*/ 0 h 1082831"/>
              <a:gd name="connsiteX2" fmla="*/ 680371 w 1383745"/>
              <a:gd name="connsiteY2" fmla="*/ 0 h 1082831"/>
              <a:gd name="connsiteX3" fmla="*/ 1266962 w 1383745"/>
              <a:gd name="connsiteY3" fmla="*/ 0 h 1082831"/>
              <a:gd name="connsiteX4" fmla="*/ 1383745 w 1383745"/>
              <a:gd name="connsiteY4" fmla="*/ 116783 h 1082831"/>
              <a:gd name="connsiteX5" fmla="*/ 1383745 w 1383745"/>
              <a:gd name="connsiteY5" fmla="*/ 558401 h 1082831"/>
              <a:gd name="connsiteX6" fmla="*/ 1383745 w 1383745"/>
              <a:gd name="connsiteY6" fmla="*/ 966048 h 1082831"/>
              <a:gd name="connsiteX7" fmla="*/ 1266962 w 1383745"/>
              <a:gd name="connsiteY7" fmla="*/ 1082831 h 1082831"/>
              <a:gd name="connsiteX8" fmla="*/ 714876 w 1383745"/>
              <a:gd name="connsiteY8" fmla="*/ 1082831 h 1082831"/>
              <a:gd name="connsiteX9" fmla="*/ 116783 w 1383745"/>
              <a:gd name="connsiteY9" fmla="*/ 1082831 h 1082831"/>
              <a:gd name="connsiteX10" fmla="*/ 0 w 1383745"/>
              <a:gd name="connsiteY10" fmla="*/ 966048 h 1082831"/>
              <a:gd name="connsiteX11" fmla="*/ 0 w 1383745"/>
              <a:gd name="connsiteY11" fmla="*/ 558401 h 1082831"/>
              <a:gd name="connsiteX12" fmla="*/ 0 w 1383745"/>
              <a:gd name="connsiteY12" fmla="*/ 116783 h 1082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3745" h="1082831" extrusionOk="0">
                <a:moveTo>
                  <a:pt x="0" y="116783"/>
                </a:moveTo>
                <a:cubicBezTo>
                  <a:pt x="11993" y="44576"/>
                  <a:pt x="60780" y="6901"/>
                  <a:pt x="116783" y="0"/>
                </a:cubicBezTo>
                <a:cubicBezTo>
                  <a:pt x="262851" y="11406"/>
                  <a:pt x="516345" y="12419"/>
                  <a:pt x="680371" y="0"/>
                </a:cubicBezTo>
                <a:cubicBezTo>
                  <a:pt x="844397" y="-12419"/>
                  <a:pt x="973675" y="-18155"/>
                  <a:pt x="1266962" y="0"/>
                </a:cubicBezTo>
                <a:cubicBezTo>
                  <a:pt x="1331607" y="9220"/>
                  <a:pt x="1380655" y="42546"/>
                  <a:pt x="1383745" y="116783"/>
                </a:cubicBezTo>
                <a:cubicBezTo>
                  <a:pt x="1390974" y="280267"/>
                  <a:pt x="1400599" y="466794"/>
                  <a:pt x="1383745" y="558401"/>
                </a:cubicBezTo>
                <a:cubicBezTo>
                  <a:pt x="1366891" y="650008"/>
                  <a:pt x="1380021" y="765830"/>
                  <a:pt x="1383745" y="966048"/>
                </a:cubicBezTo>
                <a:cubicBezTo>
                  <a:pt x="1387546" y="1026804"/>
                  <a:pt x="1323321" y="1084526"/>
                  <a:pt x="1266962" y="1082831"/>
                </a:cubicBezTo>
                <a:cubicBezTo>
                  <a:pt x="1132549" y="1071706"/>
                  <a:pt x="893447" y="1084005"/>
                  <a:pt x="714876" y="1082831"/>
                </a:cubicBezTo>
                <a:cubicBezTo>
                  <a:pt x="536305" y="1081657"/>
                  <a:pt x="264101" y="1062887"/>
                  <a:pt x="116783" y="1082831"/>
                </a:cubicBezTo>
                <a:cubicBezTo>
                  <a:pt x="39745" y="1082569"/>
                  <a:pt x="-15323" y="1026501"/>
                  <a:pt x="0" y="966048"/>
                </a:cubicBezTo>
                <a:cubicBezTo>
                  <a:pt x="-16692" y="859945"/>
                  <a:pt x="13303" y="702144"/>
                  <a:pt x="0" y="558401"/>
                </a:cubicBezTo>
                <a:cubicBezTo>
                  <a:pt x="-13303" y="414658"/>
                  <a:pt x="-5194" y="313437"/>
                  <a:pt x="0" y="116783"/>
                </a:cubicBezTo>
                <a:close/>
              </a:path>
            </a:pathLst>
          </a:custGeom>
          <a:noFill/>
          <a:ln w="38100">
            <a:solidFill>
              <a:schemeClr val="bg1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624456447">
                  <a:prstGeom prst="roundRect">
                    <a:avLst>
                      <a:gd name="adj" fmla="val 10785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6255D47-EB01-4656-9F3C-0A01D20181C8}"/>
              </a:ext>
            </a:extLst>
          </p:cNvPr>
          <p:cNvSpPr txBox="1"/>
          <p:nvPr/>
        </p:nvSpPr>
        <p:spPr>
          <a:xfrm>
            <a:off x="1091680" y="1212848"/>
            <a:ext cx="6301472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 この組み合わせで印刷・</a:t>
            </a:r>
            <a:r>
              <a:rPr lang="en-US" altLang="ja-JP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(pdf</a:t>
            </a:r>
            <a:r>
              <a:rPr lang="ja-JP" altLang="en-US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en-US" altLang="ja-JP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PPT</a:t>
            </a:r>
            <a:r>
              <a:rPr lang="ja-JP" altLang="en-US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、画像形式などで</a:t>
            </a:r>
            <a:r>
              <a:rPr lang="en-US" altLang="ja-JP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ダウンロード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必須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]</a:t>
            </a:r>
            <a:endParaRPr lang="ja-JP" altLang="en-US" sz="1401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C795C20-9373-4C8B-B2B1-7BE1C7F684BE}"/>
              </a:ext>
            </a:extLst>
          </p:cNvPr>
          <p:cNvSpPr/>
          <p:nvPr/>
        </p:nvSpPr>
        <p:spPr>
          <a:xfrm>
            <a:off x="1122692" y="1580457"/>
            <a:ext cx="2819346" cy="425470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8ABA9A08-6233-48EE-8873-83886A426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807063"/>
              </p:ext>
            </p:extLst>
          </p:nvPr>
        </p:nvGraphicFramePr>
        <p:xfrm>
          <a:off x="1263346" y="1623326"/>
          <a:ext cx="2592000" cy="4207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358963789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42409827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50775302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9256318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15587330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3871666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97116516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94209861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7605088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62138777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6461689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547963755"/>
                    </a:ext>
                  </a:extLst>
                </a:gridCol>
              </a:tblGrid>
              <a:tr h="108228">
                <a:tc gridSpan="4">
                  <a:txBody>
                    <a:bodyPr/>
                    <a:lstStyle/>
                    <a:p>
                      <a:pPr algn="l" fontAlgn="b"/>
                      <a:endParaRPr lang="ja-JP" altLang="en-US" sz="600" b="0" i="0" u="sng" strike="noStrike" dirty="0">
                        <a:solidFill>
                          <a:schemeClr val="bg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 dirty="0">
                          <a:effectLst/>
                        </a:rPr>
                        <a:t>膝関節の運動</a:t>
                      </a:r>
                      <a:endParaRPr lang="ja-JP" altLang="en-US" sz="7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ja-JP" altLang="en-US" sz="700" b="0" i="1" u="none" strike="noStrike" dirty="0">
                        <a:solidFill>
                          <a:srgbClr val="00008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ja-JP" altLang="en-US" sz="5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　　　　　</a:t>
                      </a:r>
                      <a:endParaRPr lang="ja-JP" altLang="en-US" sz="5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289562"/>
                  </a:ext>
                </a:extLst>
              </a:tr>
              <a:tr h="76201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786189"/>
                  </a:ext>
                </a:extLst>
              </a:tr>
              <a:tr h="468923">
                <a:tc gridSpan="12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この運動は筋力を増強させたり、短くなった筋肉を伸ばしたり、関節の動く範囲を広げるためのものです。運動は痛みの無い範囲で行い、練習中に強い痛みを感じた場合は中止し、相談してください。</a:t>
                      </a:r>
                    </a:p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運動は、１日に　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セットが目安です。はじめは、１セットずつから行い、次第に回数を増やしていきましょう。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848546"/>
                  </a:ext>
                </a:extLst>
              </a:tr>
              <a:tr h="76201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926480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№１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膝屈曲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膝伸展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091145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2427"/>
                  </a:ext>
                </a:extLst>
              </a:tr>
              <a:tr h="281354">
                <a:tc gridSpan="6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踵をお尻の方へずらして、膝を曲げる。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脚を伸ばし座る。膝の上に手を置き、膝の裏を床につけるように、ゆっくり押す。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15072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 gridSpan="6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243297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3165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23463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843726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77857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15224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199556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34911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581470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881391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02250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994737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膝伸展筋</a:t>
                      </a:r>
                      <a:r>
                        <a:rPr lang="en-US" altLang="ja-JP" sz="600" b="0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足底背屈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593764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616252"/>
                  </a:ext>
                </a:extLst>
              </a:tr>
              <a:tr h="281354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膝の裏に枕かタオルを置く。膝を伸ばし、枕をつぶす様に押しつける。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 fontAlgn="t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仰向けになり、脚を伸ばす。足首を曲げたり、伸ばしたりする。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 fontAlgn="t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212022"/>
                  </a:ext>
                </a:extLst>
              </a:tr>
              <a:tr h="76201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 gridSpan="6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117567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850178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464305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10245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910302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005510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495266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530483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417389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650857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562913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3545018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SLR2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543906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550731"/>
                  </a:ext>
                </a:extLst>
              </a:tr>
              <a:tr h="281354">
                <a:tc gridSpan="6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重りを足首につけ、膝を伸ばしたまま、片脚を上げる。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秒間保持してゆっくり下ろす。</a:t>
                      </a:r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064666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117685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2203000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091434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36780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65282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837817"/>
                  </a:ext>
                </a:extLst>
              </a:tr>
            </a:tbl>
          </a:graphicData>
        </a:graphic>
      </p:graphicFrame>
      <p:pic>
        <p:nvPicPr>
          <p:cNvPr id="25" name="imgNo9">
            <a:extLst>
              <a:ext uri="{FF2B5EF4-FFF2-40B4-BE49-F238E27FC236}">
                <a16:creationId xmlns:a16="http://schemas.microsoft.com/office/drawing/2014/main" id="{56913375-19A9-4F07-98AA-8CDD8D18B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227" y="2851762"/>
            <a:ext cx="1206722" cy="378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gNo2">
            <a:extLst>
              <a:ext uri="{FF2B5EF4-FFF2-40B4-BE49-F238E27FC236}">
                <a16:creationId xmlns:a16="http://schemas.microsoft.com/office/drawing/2014/main" id="{9D5E7EE4-95BE-4A81-95CF-F0B8F28A6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189" y="2781615"/>
            <a:ext cx="720000" cy="700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gNo3">
            <a:extLst>
              <a:ext uri="{FF2B5EF4-FFF2-40B4-BE49-F238E27FC236}">
                <a16:creationId xmlns:a16="http://schemas.microsoft.com/office/drawing/2014/main" id="{ADD7402B-CD33-4AC5-82B8-F3104667D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227" y="4136325"/>
            <a:ext cx="1105186" cy="308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imgNo2">
            <a:extLst>
              <a:ext uri="{FF2B5EF4-FFF2-40B4-BE49-F238E27FC236}">
                <a16:creationId xmlns:a16="http://schemas.microsoft.com/office/drawing/2014/main" id="{CCBC80F4-212C-4C71-9681-843F3DA58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245" y="4179285"/>
            <a:ext cx="1218438" cy="265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imgNo4">
            <a:extLst>
              <a:ext uri="{FF2B5EF4-FFF2-40B4-BE49-F238E27FC236}">
                <a16:creationId xmlns:a16="http://schemas.microsoft.com/office/drawing/2014/main" id="{D1B9323A-8BEC-468C-B769-BE0C28077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227" y="5243708"/>
            <a:ext cx="1085660" cy="562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矢印: 左カーブ 43">
            <a:extLst>
              <a:ext uri="{FF2B5EF4-FFF2-40B4-BE49-F238E27FC236}">
                <a16:creationId xmlns:a16="http://schemas.microsoft.com/office/drawing/2014/main" id="{182647BE-8DD9-412E-AF9F-2E8762D0A9CC}"/>
              </a:ext>
            </a:extLst>
          </p:cNvPr>
          <p:cNvSpPr/>
          <p:nvPr/>
        </p:nvSpPr>
        <p:spPr>
          <a:xfrm rot="10800000" flipH="1">
            <a:off x="4279861" y="3074191"/>
            <a:ext cx="1736114" cy="1177303"/>
          </a:xfrm>
          <a:custGeom>
            <a:avLst/>
            <a:gdLst>
              <a:gd name="connsiteX0" fmla="*/ 0 w 688708"/>
              <a:gd name="connsiteY0" fmla="*/ 907322 h 1079499"/>
              <a:gd name="connsiteX1" fmla="*/ 172177 w 688708"/>
              <a:gd name="connsiteY1" fmla="*/ 722106 h 1079499"/>
              <a:gd name="connsiteX2" fmla="*/ 172177 w 688708"/>
              <a:gd name="connsiteY2" fmla="*/ 808195 h 1079499"/>
              <a:gd name="connsiteX3" fmla="*/ 673401 w 688708"/>
              <a:gd name="connsiteY3" fmla="*/ 496705 h 1079499"/>
              <a:gd name="connsiteX4" fmla="*/ 172177 w 688708"/>
              <a:gd name="connsiteY4" fmla="*/ 980372 h 1079499"/>
              <a:gd name="connsiteX5" fmla="*/ 172177 w 688708"/>
              <a:gd name="connsiteY5" fmla="*/ 1066460 h 1079499"/>
              <a:gd name="connsiteX6" fmla="*/ 0 w 688708"/>
              <a:gd name="connsiteY6" fmla="*/ 907322 h 1079499"/>
              <a:gd name="connsiteX0" fmla="*/ 688708 w 688708"/>
              <a:gd name="connsiteY0" fmla="*/ 582794 h 1079499"/>
              <a:gd name="connsiteX1" fmla="*/ 0 w 688708"/>
              <a:gd name="connsiteY1" fmla="*/ 172177 h 1079499"/>
              <a:gd name="connsiteX2" fmla="*/ 0 w 688708"/>
              <a:gd name="connsiteY2" fmla="*/ 0 h 1079499"/>
              <a:gd name="connsiteX3" fmla="*/ 688708 w 688708"/>
              <a:gd name="connsiteY3" fmla="*/ 410617 h 1079499"/>
              <a:gd name="connsiteX4" fmla="*/ 688708 w 688708"/>
              <a:gd name="connsiteY4" fmla="*/ 582794 h 1079499"/>
              <a:gd name="connsiteX0" fmla="*/ 688708 w 688708"/>
              <a:gd name="connsiteY0" fmla="*/ 582794 h 1079499"/>
              <a:gd name="connsiteX1" fmla="*/ 0 w 688708"/>
              <a:gd name="connsiteY1" fmla="*/ 172177 h 1079499"/>
              <a:gd name="connsiteX2" fmla="*/ 0 w 688708"/>
              <a:gd name="connsiteY2" fmla="*/ 0 h 1079499"/>
              <a:gd name="connsiteX3" fmla="*/ 688708 w 688708"/>
              <a:gd name="connsiteY3" fmla="*/ 410617 h 1079499"/>
              <a:gd name="connsiteX4" fmla="*/ 688708 w 688708"/>
              <a:gd name="connsiteY4" fmla="*/ 582794 h 1079499"/>
              <a:gd name="connsiteX5" fmla="*/ 172177 w 688708"/>
              <a:gd name="connsiteY5" fmla="*/ 980372 h 1079499"/>
              <a:gd name="connsiteX6" fmla="*/ 172177 w 688708"/>
              <a:gd name="connsiteY6" fmla="*/ 1066460 h 1079499"/>
              <a:gd name="connsiteX7" fmla="*/ 0 w 688708"/>
              <a:gd name="connsiteY7" fmla="*/ 907322 h 1079499"/>
              <a:gd name="connsiteX8" fmla="*/ 172177 w 688708"/>
              <a:gd name="connsiteY8" fmla="*/ 722106 h 1079499"/>
              <a:gd name="connsiteX9" fmla="*/ 172177 w 688708"/>
              <a:gd name="connsiteY9" fmla="*/ 808195 h 1079499"/>
              <a:gd name="connsiteX10" fmla="*/ 673401 w 688708"/>
              <a:gd name="connsiteY10" fmla="*/ 496705 h 1079499"/>
              <a:gd name="connsiteX0" fmla="*/ 0 w 688832"/>
              <a:gd name="connsiteY0" fmla="*/ 907322 h 1066460"/>
              <a:gd name="connsiteX1" fmla="*/ 172177 w 688832"/>
              <a:gd name="connsiteY1" fmla="*/ 722106 h 1066460"/>
              <a:gd name="connsiteX2" fmla="*/ 172177 w 688832"/>
              <a:gd name="connsiteY2" fmla="*/ 808195 h 1066460"/>
              <a:gd name="connsiteX3" fmla="*/ 673401 w 688832"/>
              <a:gd name="connsiteY3" fmla="*/ 496705 h 1066460"/>
              <a:gd name="connsiteX4" fmla="*/ 172177 w 688832"/>
              <a:gd name="connsiteY4" fmla="*/ 980372 h 1066460"/>
              <a:gd name="connsiteX5" fmla="*/ 172177 w 688832"/>
              <a:gd name="connsiteY5" fmla="*/ 1066460 h 1066460"/>
              <a:gd name="connsiteX6" fmla="*/ 0 w 688832"/>
              <a:gd name="connsiteY6" fmla="*/ 907322 h 1066460"/>
              <a:gd name="connsiteX0" fmla="*/ 688708 w 688832"/>
              <a:gd name="connsiteY0" fmla="*/ 582794 h 1066460"/>
              <a:gd name="connsiteX1" fmla="*/ 0 w 688832"/>
              <a:gd name="connsiteY1" fmla="*/ 172177 h 1066460"/>
              <a:gd name="connsiteX2" fmla="*/ 0 w 688832"/>
              <a:gd name="connsiteY2" fmla="*/ 0 h 1066460"/>
              <a:gd name="connsiteX3" fmla="*/ 688708 w 688832"/>
              <a:gd name="connsiteY3" fmla="*/ 410617 h 1066460"/>
              <a:gd name="connsiteX4" fmla="*/ 688708 w 688832"/>
              <a:gd name="connsiteY4" fmla="*/ 582794 h 1066460"/>
              <a:gd name="connsiteX0" fmla="*/ 688708 w 688832"/>
              <a:gd name="connsiteY0" fmla="*/ 582794 h 1066460"/>
              <a:gd name="connsiteX1" fmla="*/ 0 w 688832"/>
              <a:gd name="connsiteY1" fmla="*/ 172177 h 1066460"/>
              <a:gd name="connsiteX2" fmla="*/ 688708 w 688832"/>
              <a:gd name="connsiteY2" fmla="*/ 410617 h 1066460"/>
              <a:gd name="connsiteX3" fmla="*/ 688708 w 688832"/>
              <a:gd name="connsiteY3" fmla="*/ 582794 h 1066460"/>
              <a:gd name="connsiteX4" fmla="*/ 172177 w 688832"/>
              <a:gd name="connsiteY4" fmla="*/ 980372 h 1066460"/>
              <a:gd name="connsiteX5" fmla="*/ 172177 w 688832"/>
              <a:gd name="connsiteY5" fmla="*/ 1066460 h 1066460"/>
              <a:gd name="connsiteX6" fmla="*/ 0 w 688832"/>
              <a:gd name="connsiteY6" fmla="*/ 907322 h 1066460"/>
              <a:gd name="connsiteX7" fmla="*/ 172177 w 688832"/>
              <a:gd name="connsiteY7" fmla="*/ 722106 h 1066460"/>
              <a:gd name="connsiteX8" fmla="*/ 172177 w 688832"/>
              <a:gd name="connsiteY8" fmla="*/ 808195 h 1066460"/>
              <a:gd name="connsiteX9" fmla="*/ 673401 w 688832"/>
              <a:gd name="connsiteY9" fmla="*/ 496705 h 1066460"/>
              <a:gd name="connsiteX0" fmla="*/ 0 w 688832"/>
              <a:gd name="connsiteY0" fmla="*/ 907322 h 1066460"/>
              <a:gd name="connsiteX1" fmla="*/ 172177 w 688832"/>
              <a:gd name="connsiteY1" fmla="*/ 722106 h 1066460"/>
              <a:gd name="connsiteX2" fmla="*/ 172177 w 688832"/>
              <a:gd name="connsiteY2" fmla="*/ 808195 h 1066460"/>
              <a:gd name="connsiteX3" fmla="*/ 673401 w 688832"/>
              <a:gd name="connsiteY3" fmla="*/ 496705 h 1066460"/>
              <a:gd name="connsiteX4" fmla="*/ 172177 w 688832"/>
              <a:gd name="connsiteY4" fmla="*/ 980372 h 1066460"/>
              <a:gd name="connsiteX5" fmla="*/ 172177 w 688832"/>
              <a:gd name="connsiteY5" fmla="*/ 1066460 h 1066460"/>
              <a:gd name="connsiteX6" fmla="*/ 0 w 688832"/>
              <a:gd name="connsiteY6" fmla="*/ 907322 h 1066460"/>
              <a:gd name="connsiteX0" fmla="*/ 688708 w 688832"/>
              <a:gd name="connsiteY0" fmla="*/ 582794 h 1066460"/>
              <a:gd name="connsiteX1" fmla="*/ 0 w 688832"/>
              <a:gd name="connsiteY1" fmla="*/ 172177 h 1066460"/>
              <a:gd name="connsiteX2" fmla="*/ 0 w 688832"/>
              <a:gd name="connsiteY2" fmla="*/ 0 h 1066460"/>
              <a:gd name="connsiteX3" fmla="*/ 688708 w 688832"/>
              <a:gd name="connsiteY3" fmla="*/ 410617 h 1066460"/>
              <a:gd name="connsiteX4" fmla="*/ 688708 w 688832"/>
              <a:gd name="connsiteY4" fmla="*/ 582794 h 1066460"/>
              <a:gd name="connsiteX0" fmla="*/ 688708 w 688832"/>
              <a:gd name="connsiteY0" fmla="*/ 582794 h 1066460"/>
              <a:gd name="connsiteX1" fmla="*/ 688708 w 688832"/>
              <a:gd name="connsiteY1" fmla="*/ 410617 h 1066460"/>
              <a:gd name="connsiteX2" fmla="*/ 688708 w 688832"/>
              <a:gd name="connsiteY2" fmla="*/ 582794 h 1066460"/>
              <a:gd name="connsiteX3" fmla="*/ 172177 w 688832"/>
              <a:gd name="connsiteY3" fmla="*/ 980372 h 1066460"/>
              <a:gd name="connsiteX4" fmla="*/ 172177 w 688832"/>
              <a:gd name="connsiteY4" fmla="*/ 1066460 h 1066460"/>
              <a:gd name="connsiteX5" fmla="*/ 0 w 688832"/>
              <a:gd name="connsiteY5" fmla="*/ 907322 h 1066460"/>
              <a:gd name="connsiteX6" fmla="*/ 172177 w 688832"/>
              <a:gd name="connsiteY6" fmla="*/ 722106 h 1066460"/>
              <a:gd name="connsiteX7" fmla="*/ 172177 w 688832"/>
              <a:gd name="connsiteY7" fmla="*/ 808195 h 1066460"/>
              <a:gd name="connsiteX8" fmla="*/ 673401 w 688832"/>
              <a:gd name="connsiteY8" fmla="*/ 496705 h 1066460"/>
              <a:gd name="connsiteX0" fmla="*/ 0 w 688832"/>
              <a:gd name="connsiteY0" fmla="*/ 735145 h 894283"/>
              <a:gd name="connsiteX1" fmla="*/ 172177 w 688832"/>
              <a:gd name="connsiteY1" fmla="*/ 549929 h 894283"/>
              <a:gd name="connsiteX2" fmla="*/ 172177 w 688832"/>
              <a:gd name="connsiteY2" fmla="*/ 636018 h 894283"/>
              <a:gd name="connsiteX3" fmla="*/ 673401 w 688832"/>
              <a:gd name="connsiteY3" fmla="*/ 324528 h 894283"/>
              <a:gd name="connsiteX4" fmla="*/ 172177 w 688832"/>
              <a:gd name="connsiteY4" fmla="*/ 808195 h 894283"/>
              <a:gd name="connsiteX5" fmla="*/ 172177 w 688832"/>
              <a:gd name="connsiteY5" fmla="*/ 894283 h 894283"/>
              <a:gd name="connsiteX6" fmla="*/ 0 w 688832"/>
              <a:gd name="connsiteY6" fmla="*/ 735145 h 894283"/>
              <a:gd name="connsiteX0" fmla="*/ 688708 w 688832"/>
              <a:gd name="connsiteY0" fmla="*/ 410617 h 894283"/>
              <a:gd name="connsiteX1" fmla="*/ 0 w 688832"/>
              <a:gd name="connsiteY1" fmla="*/ 0 h 894283"/>
              <a:gd name="connsiteX2" fmla="*/ 688708 w 688832"/>
              <a:gd name="connsiteY2" fmla="*/ 238440 h 894283"/>
              <a:gd name="connsiteX3" fmla="*/ 688708 w 688832"/>
              <a:gd name="connsiteY3" fmla="*/ 410617 h 894283"/>
              <a:gd name="connsiteX0" fmla="*/ 688708 w 688832"/>
              <a:gd name="connsiteY0" fmla="*/ 410617 h 894283"/>
              <a:gd name="connsiteX1" fmla="*/ 688708 w 688832"/>
              <a:gd name="connsiteY1" fmla="*/ 238440 h 894283"/>
              <a:gd name="connsiteX2" fmla="*/ 688708 w 688832"/>
              <a:gd name="connsiteY2" fmla="*/ 410617 h 894283"/>
              <a:gd name="connsiteX3" fmla="*/ 172177 w 688832"/>
              <a:gd name="connsiteY3" fmla="*/ 808195 h 894283"/>
              <a:gd name="connsiteX4" fmla="*/ 172177 w 688832"/>
              <a:gd name="connsiteY4" fmla="*/ 894283 h 894283"/>
              <a:gd name="connsiteX5" fmla="*/ 0 w 688832"/>
              <a:gd name="connsiteY5" fmla="*/ 735145 h 894283"/>
              <a:gd name="connsiteX6" fmla="*/ 172177 w 688832"/>
              <a:gd name="connsiteY6" fmla="*/ 549929 h 894283"/>
              <a:gd name="connsiteX7" fmla="*/ 172177 w 688832"/>
              <a:gd name="connsiteY7" fmla="*/ 636018 h 894283"/>
              <a:gd name="connsiteX8" fmla="*/ 673401 w 688832"/>
              <a:gd name="connsiteY8" fmla="*/ 324528 h 894283"/>
              <a:gd name="connsiteX0" fmla="*/ 0 w 688832"/>
              <a:gd name="connsiteY0" fmla="*/ 496705 h 655843"/>
              <a:gd name="connsiteX1" fmla="*/ 172177 w 688832"/>
              <a:gd name="connsiteY1" fmla="*/ 311489 h 655843"/>
              <a:gd name="connsiteX2" fmla="*/ 172177 w 688832"/>
              <a:gd name="connsiteY2" fmla="*/ 397578 h 655843"/>
              <a:gd name="connsiteX3" fmla="*/ 673401 w 688832"/>
              <a:gd name="connsiteY3" fmla="*/ 86088 h 655843"/>
              <a:gd name="connsiteX4" fmla="*/ 172177 w 688832"/>
              <a:gd name="connsiteY4" fmla="*/ 569755 h 655843"/>
              <a:gd name="connsiteX5" fmla="*/ 172177 w 688832"/>
              <a:gd name="connsiteY5" fmla="*/ 655843 h 655843"/>
              <a:gd name="connsiteX6" fmla="*/ 0 w 688832"/>
              <a:gd name="connsiteY6" fmla="*/ 496705 h 655843"/>
              <a:gd name="connsiteX0" fmla="*/ 688708 w 688832"/>
              <a:gd name="connsiteY0" fmla="*/ 172177 h 655843"/>
              <a:gd name="connsiteX1" fmla="*/ 688708 w 688832"/>
              <a:gd name="connsiteY1" fmla="*/ 0 h 655843"/>
              <a:gd name="connsiteX2" fmla="*/ 688708 w 688832"/>
              <a:gd name="connsiteY2" fmla="*/ 172177 h 655843"/>
              <a:gd name="connsiteX0" fmla="*/ 688708 w 688832"/>
              <a:gd name="connsiteY0" fmla="*/ 172177 h 655843"/>
              <a:gd name="connsiteX1" fmla="*/ 688708 w 688832"/>
              <a:gd name="connsiteY1" fmla="*/ 0 h 655843"/>
              <a:gd name="connsiteX2" fmla="*/ 688708 w 688832"/>
              <a:gd name="connsiteY2" fmla="*/ 172177 h 655843"/>
              <a:gd name="connsiteX3" fmla="*/ 172177 w 688832"/>
              <a:gd name="connsiteY3" fmla="*/ 569755 h 655843"/>
              <a:gd name="connsiteX4" fmla="*/ 172177 w 688832"/>
              <a:gd name="connsiteY4" fmla="*/ 655843 h 655843"/>
              <a:gd name="connsiteX5" fmla="*/ 0 w 688832"/>
              <a:gd name="connsiteY5" fmla="*/ 496705 h 655843"/>
              <a:gd name="connsiteX6" fmla="*/ 172177 w 688832"/>
              <a:gd name="connsiteY6" fmla="*/ 311489 h 655843"/>
              <a:gd name="connsiteX7" fmla="*/ 172177 w 688832"/>
              <a:gd name="connsiteY7" fmla="*/ 397578 h 655843"/>
              <a:gd name="connsiteX8" fmla="*/ 673401 w 688832"/>
              <a:gd name="connsiteY8" fmla="*/ 86088 h 655843"/>
              <a:gd name="connsiteX0" fmla="*/ 0 w 688832"/>
              <a:gd name="connsiteY0" fmla="*/ 496705 h 655843"/>
              <a:gd name="connsiteX1" fmla="*/ 172177 w 688832"/>
              <a:gd name="connsiteY1" fmla="*/ 311489 h 655843"/>
              <a:gd name="connsiteX2" fmla="*/ 172177 w 688832"/>
              <a:gd name="connsiteY2" fmla="*/ 397578 h 655843"/>
              <a:gd name="connsiteX3" fmla="*/ 673401 w 688832"/>
              <a:gd name="connsiteY3" fmla="*/ 86088 h 655843"/>
              <a:gd name="connsiteX4" fmla="*/ 172177 w 688832"/>
              <a:gd name="connsiteY4" fmla="*/ 569755 h 655843"/>
              <a:gd name="connsiteX5" fmla="*/ 172177 w 688832"/>
              <a:gd name="connsiteY5" fmla="*/ 655843 h 655843"/>
              <a:gd name="connsiteX6" fmla="*/ 0 w 688832"/>
              <a:gd name="connsiteY6" fmla="*/ 496705 h 655843"/>
              <a:gd name="connsiteX0" fmla="*/ 688708 w 688832"/>
              <a:gd name="connsiteY0" fmla="*/ 172177 h 655843"/>
              <a:gd name="connsiteX1" fmla="*/ 688708 w 688832"/>
              <a:gd name="connsiteY1" fmla="*/ 0 h 655843"/>
              <a:gd name="connsiteX2" fmla="*/ 688708 w 688832"/>
              <a:gd name="connsiteY2" fmla="*/ 172177 h 655843"/>
              <a:gd name="connsiteX0" fmla="*/ 688708 w 688832"/>
              <a:gd name="connsiteY0" fmla="*/ 172177 h 655843"/>
              <a:gd name="connsiteX1" fmla="*/ 682185 w 688832"/>
              <a:gd name="connsiteY1" fmla="*/ 95887 h 655843"/>
              <a:gd name="connsiteX2" fmla="*/ 688708 w 688832"/>
              <a:gd name="connsiteY2" fmla="*/ 172177 h 655843"/>
              <a:gd name="connsiteX3" fmla="*/ 172177 w 688832"/>
              <a:gd name="connsiteY3" fmla="*/ 569755 h 655843"/>
              <a:gd name="connsiteX4" fmla="*/ 172177 w 688832"/>
              <a:gd name="connsiteY4" fmla="*/ 655843 h 655843"/>
              <a:gd name="connsiteX5" fmla="*/ 0 w 688832"/>
              <a:gd name="connsiteY5" fmla="*/ 496705 h 655843"/>
              <a:gd name="connsiteX6" fmla="*/ 172177 w 688832"/>
              <a:gd name="connsiteY6" fmla="*/ 311489 h 655843"/>
              <a:gd name="connsiteX7" fmla="*/ 172177 w 688832"/>
              <a:gd name="connsiteY7" fmla="*/ 397578 h 655843"/>
              <a:gd name="connsiteX8" fmla="*/ 673401 w 688832"/>
              <a:gd name="connsiteY8" fmla="*/ 86088 h 655843"/>
              <a:gd name="connsiteX0" fmla="*/ 0 w 688832"/>
              <a:gd name="connsiteY0" fmla="*/ 410617 h 569755"/>
              <a:gd name="connsiteX1" fmla="*/ 172177 w 688832"/>
              <a:gd name="connsiteY1" fmla="*/ 225401 h 569755"/>
              <a:gd name="connsiteX2" fmla="*/ 172177 w 688832"/>
              <a:gd name="connsiteY2" fmla="*/ 311490 h 569755"/>
              <a:gd name="connsiteX3" fmla="*/ 673401 w 688832"/>
              <a:gd name="connsiteY3" fmla="*/ 0 h 569755"/>
              <a:gd name="connsiteX4" fmla="*/ 172177 w 688832"/>
              <a:gd name="connsiteY4" fmla="*/ 483667 h 569755"/>
              <a:gd name="connsiteX5" fmla="*/ 172177 w 688832"/>
              <a:gd name="connsiteY5" fmla="*/ 569755 h 569755"/>
              <a:gd name="connsiteX6" fmla="*/ 0 w 688832"/>
              <a:gd name="connsiteY6" fmla="*/ 410617 h 569755"/>
              <a:gd name="connsiteX0" fmla="*/ 688708 w 688832"/>
              <a:gd name="connsiteY0" fmla="*/ 86089 h 569755"/>
              <a:gd name="connsiteX1" fmla="*/ 677777 w 688832"/>
              <a:gd name="connsiteY1" fmla="*/ 4178 h 569755"/>
              <a:gd name="connsiteX2" fmla="*/ 688708 w 688832"/>
              <a:gd name="connsiteY2" fmla="*/ 86089 h 569755"/>
              <a:gd name="connsiteX0" fmla="*/ 688708 w 688832"/>
              <a:gd name="connsiteY0" fmla="*/ 86089 h 569755"/>
              <a:gd name="connsiteX1" fmla="*/ 682185 w 688832"/>
              <a:gd name="connsiteY1" fmla="*/ 9799 h 569755"/>
              <a:gd name="connsiteX2" fmla="*/ 688708 w 688832"/>
              <a:gd name="connsiteY2" fmla="*/ 86089 h 569755"/>
              <a:gd name="connsiteX3" fmla="*/ 172177 w 688832"/>
              <a:gd name="connsiteY3" fmla="*/ 483667 h 569755"/>
              <a:gd name="connsiteX4" fmla="*/ 172177 w 688832"/>
              <a:gd name="connsiteY4" fmla="*/ 569755 h 569755"/>
              <a:gd name="connsiteX5" fmla="*/ 0 w 688832"/>
              <a:gd name="connsiteY5" fmla="*/ 410617 h 569755"/>
              <a:gd name="connsiteX6" fmla="*/ 172177 w 688832"/>
              <a:gd name="connsiteY6" fmla="*/ 225401 h 569755"/>
              <a:gd name="connsiteX7" fmla="*/ 172177 w 688832"/>
              <a:gd name="connsiteY7" fmla="*/ 311490 h 569755"/>
              <a:gd name="connsiteX8" fmla="*/ 673401 w 688832"/>
              <a:gd name="connsiteY8" fmla="*/ 0 h 569755"/>
              <a:gd name="connsiteX0" fmla="*/ 0 w 688832"/>
              <a:gd name="connsiteY0" fmla="*/ 410617 h 569755"/>
              <a:gd name="connsiteX1" fmla="*/ 172177 w 688832"/>
              <a:gd name="connsiteY1" fmla="*/ 225401 h 569755"/>
              <a:gd name="connsiteX2" fmla="*/ 172177 w 688832"/>
              <a:gd name="connsiteY2" fmla="*/ 311490 h 569755"/>
              <a:gd name="connsiteX3" fmla="*/ 673401 w 688832"/>
              <a:gd name="connsiteY3" fmla="*/ 0 h 569755"/>
              <a:gd name="connsiteX4" fmla="*/ 172177 w 688832"/>
              <a:gd name="connsiteY4" fmla="*/ 483667 h 569755"/>
              <a:gd name="connsiteX5" fmla="*/ 172177 w 688832"/>
              <a:gd name="connsiteY5" fmla="*/ 569755 h 569755"/>
              <a:gd name="connsiteX6" fmla="*/ 0 w 688832"/>
              <a:gd name="connsiteY6" fmla="*/ 410617 h 569755"/>
              <a:gd name="connsiteX0" fmla="*/ 688708 w 688832"/>
              <a:gd name="connsiteY0" fmla="*/ 86089 h 569755"/>
              <a:gd name="connsiteX1" fmla="*/ 677777 w 688832"/>
              <a:gd name="connsiteY1" fmla="*/ 4178 h 569755"/>
              <a:gd name="connsiteX2" fmla="*/ 688708 w 688832"/>
              <a:gd name="connsiteY2" fmla="*/ 86089 h 569755"/>
              <a:gd name="connsiteX0" fmla="*/ 688708 w 688832"/>
              <a:gd name="connsiteY0" fmla="*/ 86089 h 569755"/>
              <a:gd name="connsiteX1" fmla="*/ 682185 w 688832"/>
              <a:gd name="connsiteY1" fmla="*/ 9799 h 569755"/>
              <a:gd name="connsiteX2" fmla="*/ 688708 w 688832"/>
              <a:gd name="connsiteY2" fmla="*/ 86089 h 569755"/>
              <a:gd name="connsiteX3" fmla="*/ 172177 w 688832"/>
              <a:gd name="connsiteY3" fmla="*/ 483667 h 569755"/>
              <a:gd name="connsiteX4" fmla="*/ 172177 w 688832"/>
              <a:gd name="connsiteY4" fmla="*/ 569755 h 569755"/>
              <a:gd name="connsiteX5" fmla="*/ 0 w 688832"/>
              <a:gd name="connsiteY5" fmla="*/ 410617 h 569755"/>
              <a:gd name="connsiteX6" fmla="*/ 172177 w 688832"/>
              <a:gd name="connsiteY6" fmla="*/ 225401 h 569755"/>
              <a:gd name="connsiteX7" fmla="*/ 172177 w 688832"/>
              <a:gd name="connsiteY7" fmla="*/ 311490 h 569755"/>
              <a:gd name="connsiteX8" fmla="*/ 679683 w 688832"/>
              <a:gd name="connsiteY8" fmla="*/ 4154 h 569755"/>
              <a:gd name="connsiteX0" fmla="*/ 0 w 688832"/>
              <a:gd name="connsiteY0" fmla="*/ 410617 h 569755"/>
              <a:gd name="connsiteX1" fmla="*/ 172177 w 688832"/>
              <a:gd name="connsiteY1" fmla="*/ 225401 h 569755"/>
              <a:gd name="connsiteX2" fmla="*/ 172177 w 688832"/>
              <a:gd name="connsiteY2" fmla="*/ 311490 h 569755"/>
              <a:gd name="connsiteX3" fmla="*/ 673401 w 688832"/>
              <a:gd name="connsiteY3" fmla="*/ 0 h 569755"/>
              <a:gd name="connsiteX4" fmla="*/ 172177 w 688832"/>
              <a:gd name="connsiteY4" fmla="*/ 483667 h 569755"/>
              <a:gd name="connsiteX5" fmla="*/ 172177 w 688832"/>
              <a:gd name="connsiteY5" fmla="*/ 569755 h 569755"/>
              <a:gd name="connsiteX6" fmla="*/ 0 w 688832"/>
              <a:gd name="connsiteY6" fmla="*/ 410617 h 569755"/>
              <a:gd name="connsiteX0" fmla="*/ 688708 w 688832"/>
              <a:gd name="connsiteY0" fmla="*/ 86089 h 569755"/>
              <a:gd name="connsiteX1" fmla="*/ 677777 w 688832"/>
              <a:gd name="connsiteY1" fmla="*/ 4178 h 569755"/>
              <a:gd name="connsiteX2" fmla="*/ 688708 w 688832"/>
              <a:gd name="connsiteY2" fmla="*/ 86089 h 569755"/>
              <a:gd name="connsiteX0" fmla="*/ 688708 w 688832"/>
              <a:gd name="connsiteY0" fmla="*/ 86089 h 569755"/>
              <a:gd name="connsiteX1" fmla="*/ 682185 w 688832"/>
              <a:gd name="connsiteY1" fmla="*/ 9799 h 569755"/>
              <a:gd name="connsiteX2" fmla="*/ 688708 w 688832"/>
              <a:gd name="connsiteY2" fmla="*/ 86089 h 569755"/>
              <a:gd name="connsiteX3" fmla="*/ 172177 w 688832"/>
              <a:gd name="connsiteY3" fmla="*/ 483667 h 569755"/>
              <a:gd name="connsiteX4" fmla="*/ 172177 w 688832"/>
              <a:gd name="connsiteY4" fmla="*/ 569755 h 569755"/>
              <a:gd name="connsiteX5" fmla="*/ 0 w 688832"/>
              <a:gd name="connsiteY5" fmla="*/ 410617 h 569755"/>
              <a:gd name="connsiteX6" fmla="*/ 172177 w 688832"/>
              <a:gd name="connsiteY6" fmla="*/ 225401 h 569755"/>
              <a:gd name="connsiteX7" fmla="*/ 172177 w 688832"/>
              <a:gd name="connsiteY7" fmla="*/ 311490 h 569755"/>
              <a:gd name="connsiteX8" fmla="*/ 679683 w 688832"/>
              <a:gd name="connsiteY8" fmla="*/ 4154 h 569755"/>
              <a:gd name="connsiteX9" fmla="*/ 688708 w 688832"/>
              <a:gd name="connsiteY9" fmla="*/ 86089 h 56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8832" h="569755" stroke="0" extrusionOk="0">
                <a:moveTo>
                  <a:pt x="0" y="410617"/>
                </a:moveTo>
                <a:lnTo>
                  <a:pt x="172177" y="225401"/>
                </a:lnTo>
                <a:lnTo>
                  <a:pt x="172177" y="311490"/>
                </a:lnTo>
                <a:cubicBezTo>
                  <a:pt x="424695" y="272617"/>
                  <a:pt x="618723" y="152037"/>
                  <a:pt x="673401" y="0"/>
                </a:cubicBezTo>
                <a:cubicBezTo>
                  <a:pt x="750819" y="215265"/>
                  <a:pt x="529711" y="428627"/>
                  <a:pt x="172177" y="483667"/>
                </a:cubicBezTo>
                <a:lnTo>
                  <a:pt x="172177" y="569755"/>
                </a:lnTo>
                <a:lnTo>
                  <a:pt x="0" y="410617"/>
                </a:lnTo>
                <a:close/>
              </a:path>
              <a:path w="688832" h="569755" fill="darkenLess" stroke="0" extrusionOk="0">
                <a:moveTo>
                  <a:pt x="688708" y="86089"/>
                </a:moveTo>
                <a:lnTo>
                  <a:pt x="677777" y="4178"/>
                </a:lnTo>
                <a:lnTo>
                  <a:pt x="688708" y="86089"/>
                </a:lnTo>
                <a:close/>
              </a:path>
              <a:path w="688832" h="569755" fill="none" extrusionOk="0">
                <a:moveTo>
                  <a:pt x="688708" y="86089"/>
                </a:moveTo>
                <a:lnTo>
                  <a:pt x="682185" y="9799"/>
                </a:lnTo>
                <a:lnTo>
                  <a:pt x="688708" y="86089"/>
                </a:lnTo>
                <a:cubicBezTo>
                  <a:pt x="688708" y="273330"/>
                  <a:pt x="476254" y="436857"/>
                  <a:pt x="172177" y="483667"/>
                </a:cubicBezTo>
                <a:lnTo>
                  <a:pt x="172177" y="569755"/>
                </a:lnTo>
                <a:lnTo>
                  <a:pt x="0" y="410617"/>
                </a:lnTo>
                <a:lnTo>
                  <a:pt x="172177" y="225401"/>
                </a:lnTo>
                <a:lnTo>
                  <a:pt x="172177" y="311490"/>
                </a:lnTo>
                <a:cubicBezTo>
                  <a:pt x="424695" y="272617"/>
                  <a:pt x="625005" y="156191"/>
                  <a:pt x="679683" y="4154"/>
                </a:cubicBezTo>
                <a:lnTo>
                  <a:pt x="688708" y="86089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>
              <a:solidFill>
                <a:schemeClr val="tx1"/>
              </a:solidFill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217DF34-75AD-4AD1-BD87-9AD63592BC7A}"/>
              </a:ext>
            </a:extLst>
          </p:cNvPr>
          <p:cNvSpPr txBox="1"/>
          <p:nvPr/>
        </p:nvSpPr>
        <p:spPr>
          <a:xfrm>
            <a:off x="5387419" y="3074102"/>
            <a:ext cx="3312362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 たくさんの選択肢から、選ぶ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必須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]</a:t>
            </a:r>
            <a:endParaRPr lang="ja-JP" altLang="en-US" sz="1401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DAA22E6-4AD1-4D06-B97D-7B2F9F7ED91D}"/>
              </a:ext>
            </a:extLst>
          </p:cNvPr>
          <p:cNvSpPr txBox="1"/>
          <p:nvPr/>
        </p:nvSpPr>
        <p:spPr>
          <a:xfrm>
            <a:off x="9803415" y="1184023"/>
            <a:ext cx="726730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 同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472F50A-A3B3-4759-8A8E-2B786979F7DA}"/>
              </a:ext>
            </a:extLst>
          </p:cNvPr>
          <p:cNvSpPr/>
          <p:nvPr/>
        </p:nvSpPr>
        <p:spPr>
          <a:xfrm>
            <a:off x="9865616" y="1584863"/>
            <a:ext cx="2819346" cy="425470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6EFD35ED-8959-4751-B03E-CB631AB543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559526"/>
              </p:ext>
            </p:extLst>
          </p:nvPr>
        </p:nvGraphicFramePr>
        <p:xfrm>
          <a:off x="10006272" y="1627733"/>
          <a:ext cx="2592000" cy="41813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358963789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42409827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50775302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9256318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15587330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3871666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97116516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94209861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7605088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62138777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6461689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547963755"/>
                    </a:ext>
                  </a:extLst>
                </a:gridCol>
              </a:tblGrid>
              <a:tr h="108228">
                <a:tc gridSpan="4">
                  <a:txBody>
                    <a:bodyPr/>
                    <a:lstStyle/>
                    <a:p>
                      <a:pPr algn="l" fontAlgn="b"/>
                      <a:endParaRPr lang="ja-JP" altLang="en-US" sz="600" b="0" i="0" u="sng" strike="noStrike" dirty="0">
                        <a:solidFill>
                          <a:schemeClr val="bg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 dirty="0">
                          <a:effectLst/>
                        </a:rPr>
                        <a:t>膝関節の運動</a:t>
                      </a:r>
                      <a:endParaRPr lang="ja-JP" altLang="en-US" sz="7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ja-JP" altLang="en-US" sz="700" b="0" i="1" u="none" strike="noStrike" dirty="0">
                        <a:solidFill>
                          <a:srgbClr val="00008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ja-JP" altLang="en-US" sz="5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　　　　　</a:t>
                      </a:r>
                      <a:endParaRPr lang="ja-JP" altLang="en-US" sz="5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289562"/>
                  </a:ext>
                </a:extLst>
              </a:tr>
              <a:tr h="76201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786189"/>
                  </a:ext>
                </a:extLst>
              </a:tr>
              <a:tr h="468923">
                <a:tc gridSpan="12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この運動は筋力を増強させたり、短くなった筋肉を伸ばしたり、関節の動く範囲を広げるためのものです。運動は痛みの無い範囲で行い、練習中に強い痛みを感じた場合は中止し、相談してください。</a:t>
                      </a:r>
                    </a:p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運動は、１日に　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セットが目安です。はじめは、１セットずつから行い、次第に回数を増やしていきましょう。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848546"/>
                  </a:ext>
                </a:extLst>
              </a:tr>
              <a:tr h="76201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926480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№１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膝屈曲セラバンド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膝伸展セラバンド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091145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472427"/>
                  </a:ext>
                </a:extLst>
              </a:tr>
              <a:tr h="281354">
                <a:tc gridSpan="6">
                  <a:txBody>
                    <a:bodyPr/>
                    <a:lstStyle/>
                    <a:p>
                      <a:pPr algn="l" fontAlgn="t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両足首にセラバンドを巻き、うつ伏せになる。片膝を曲げる。</a:t>
                      </a: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イスの脚と足首にセラバンドを巻く。膝を伸ばし、足を上げる。</a:t>
                      </a:r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815072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 gridSpan="6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243297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3165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23463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843726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77857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15224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199556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34911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581470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881391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02250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994737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№</a:t>
                      </a:r>
                      <a:r>
                        <a:rPr lang="en-US" altLang="ja-JP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endParaRPr lang="en-US" altLang="ja-JP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膝伸展セラバンド</a:t>
                      </a:r>
                      <a:r>
                        <a:rPr lang="en-US" altLang="ja-JP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593764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回数</a:t>
                      </a:r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秒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lang="en-US" altLang="ja-JP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lang="ja-JP" altLang="en-US" sz="600" b="0" u="sng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回</a:t>
                      </a:r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616252"/>
                  </a:ext>
                </a:extLst>
              </a:tr>
              <a:tr h="281354">
                <a:tc gridSpan="6">
                  <a:txBody>
                    <a:bodyPr/>
                    <a:lstStyle/>
                    <a:p>
                      <a:pPr algn="l" fontAlgn="b"/>
                      <a:r>
                        <a:rPr lang="ja-JP" altLang="en-US" sz="600" b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膝下と足首と２ヵ所にセラバンドを巻く。膝を伸ばし、足を上げる。</a:t>
                      </a:r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 fontAlgn="t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212022"/>
                  </a:ext>
                </a:extLst>
              </a:tr>
              <a:tr h="76201"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 gridSpan="6"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117567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850178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464305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10245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910302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005510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4952664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530483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417389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650857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3562913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3545018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ja-JP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543906"/>
                  </a:ext>
                </a:extLst>
              </a:tr>
              <a:tr h="101298">
                <a:tc>
                  <a:txBody>
                    <a:bodyPr/>
                    <a:lstStyle/>
                    <a:p>
                      <a:pPr algn="ctr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ja-JP" altLang="en-US" sz="600" b="0" i="0" u="sng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550731"/>
                  </a:ext>
                </a:extLst>
              </a:tr>
              <a:tr h="255350">
                <a:tc gridSpan="6"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36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064666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117685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2203000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091434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36780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652827"/>
                  </a:ext>
                </a:extLst>
              </a:tr>
              <a:tr h="93785"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4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6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837817"/>
                  </a:ext>
                </a:extLst>
              </a:tr>
            </a:tbl>
          </a:graphicData>
        </a:graphic>
      </p:graphicFrame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2830556F-120D-4A45-9609-61E121A36DB6}"/>
              </a:ext>
            </a:extLst>
          </p:cNvPr>
          <p:cNvSpPr/>
          <p:nvPr/>
        </p:nvSpPr>
        <p:spPr>
          <a:xfrm rot="10800000">
            <a:off x="6809856" y="4322998"/>
            <a:ext cx="1319948" cy="1134458"/>
          </a:xfrm>
          <a:custGeom>
            <a:avLst/>
            <a:gdLst>
              <a:gd name="connsiteX0" fmla="*/ 0 w 1319948"/>
              <a:gd name="connsiteY0" fmla="*/ 122351 h 1134458"/>
              <a:gd name="connsiteX1" fmla="*/ 122351 w 1319948"/>
              <a:gd name="connsiteY1" fmla="*/ 0 h 1134458"/>
              <a:gd name="connsiteX2" fmla="*/ 649222 w 1319948"/>
              <a:gd name="connsiteY2" fmla="*/ 0 h 1134458"/>
              <a:gd name="connsiteX3" fmla="*/ 1197597 w 1319948"/>
              <a:gd name="connsiteY3" fmla="*/ 0 h 1134458"/>
              <a:gd name="connsiteX4" fmla="*/ 1319948 w 1319948"/>
              <a:gd name="connsiteY4" fmla="*/ 122351 h 1134458"/>
              <a:gd name="connsiteX5" fmla="*/ 1319948 w 1319948"/>
              <a:gd name="connsiteY5" fmla="*/ 585024 h 1134458"/>
              <a:gd name="connsiteX6" fmla="*/ 1319948 w 1319948"/>
              <a:gd name="connsiteY6" fmla="*/ 1012107 h 1134458"/>
              <a:gd name="connsiteX7" fmla="*/ 1197597 w 1319948"/>
              <a:gd name="connsiteY7" fmla="*/ 1134458 h 1134458"/>
              <a:gd name="connsiteX8" fmla="*/ 681479 w 1319948"/>
              <a:gd name="connsiteY8" fmla="*/ 1134458 h 1134458"/>
              <a:gd name="connsiteX9" fmla="*/ 122351 w 1319948"/>
              <a:gd name="connsiteY9" fmla="*/ 1134458 h 1134458"/>
              <a:gd name="connsiteX10" fmla="*/ 0 w 1319948"/>
              <a:gd name="connsiteY10" fmla="*/ 1012107 h 1134458"/>
              <a:gd name="connsiteX11" fmla="*/ 0 w 1319948"/>
              <a:gd name="connsiteY11" fmla="*/ 585024 h 1134458"/>
              <a:gd name="connsiteX12" fmla="*/ 0 w 1319948"/>
              <a:gd name="connsiteY12" fmla="*/ 122351 h 1134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19948" h="1134458" extrusionOk="0">
                <a:moveTo>
                  <a:pt x="0" y="122351"/>
                </a:moveTo>
                <a:cubicBezTo>
                  <a:pt x="3494" y="52532"/>
                  <a:pt x="58010" y="2625"/>
                  <a:pt x="122351" y="0"/>
                </a:cubicBezTo>
                <a:cubicBezTo>
                  <a:pt x="374209" y="-17135"/>
                  <a:pt x="523598" y="14028"/>
                  <a:pt x="649222" y="0"/>
                </a:cubicBezTo>
                <a:cubicBezTo>
                  <a:pt x="774846" y="-14028"/>
                  <a:pt x="1026803" y="6590"/>
                  <a:pt x="1197597" y="0"/>
                </a:cubicBezTo>
                <a:cubicBezTo>
                  <a:pt x="1265414" y="15194"/>
                  <a:pt x="1314868" y="38763"/>
                  <a:pt x="1319948" y="122351"/>
                </a:cubicBezTo>
                <a:cubicBezTo>
                  <a:pt x="1314560" y="342233"/>
                  <a:pt x="1320457" y="430882"/>
                  <a:pt x="1319948" y="585024"/>
                </a:cubicBezTo>
                <a:cubicBezTo>
                  <a:pt x="1319439" y="739166"/>
                  <a:pt x="1320529" y="874477"/>
                  <a:pt x="1319948" y="1012107"/>
                </a:cubicBezTo>
                <a:cubicBezTo>
                  <a:pt x="1324051" y="1075641"/>
                  <a:pt x="1254678" y="1136643"/>
                  <a:pt x="1197597" y="1134458"/>
                </a:cubicBezTo>
                <a:cubicBezTo>
                  <a:pt x="945712" y="1128133"/>
                  <a:pt x="825505" y="1110242"/>
                  <a:pt x="681479" y="1134458"/>
                </a:cubicBezTo>
                <a:cubicBezTo>
                  <a:pt x="537453" y="1158674"/>
                  <a:pt x="344637" y="1154377"/>
                  <a:pt x="122351" y="1134458"/>
                </a:cubicBezTo>
                <a:cubicBezTo>
                  <a:pt x="41901" y="1134189"/>
                  <a:pt x="-11181" y="1076729"/>
                  <a:pt x="0" y="1012107"/>
                </a:cubicBezTo>
                <a:cubicBezTo>
                  <a:pt x="7568" y="799827"/>
                  <a:pt x="-14792" y="740639"/>
                  <a:pt x="0" y="585024"/>
                </a:cubicBezTo>
                <a:cubicBezTo>
                  <a:pt x="14792" y="429409"/>
                  <a:pt x="-4955" y="249982"/>
                  <a:pt x="0" y="122351"/>
                </a:cubicBezTo>
                <a:close/>
              </a:path>
            </a:pathLst>
          </a:custGeom>
          <a:noFill/>
          <a:ln w="38100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2624456447">
                  <a:prstGeom prst="roundRect">
                    <a:avLst>
                      <a:gd name="adj" fmla="val 10785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BD34E23D-0B57-4FD7-99A7-71E0D4FD643D}"/>
              </a:ext>
            </a:extLst>
          </p:cNvPr>
          <p:cNvSpPr/>
          <p:nvPr/>
        </p:nvSpPr>
        <p:spPr>
          <a:xfrm rot="10800000">
            <a:off x="8083914" y="5523437"/>
            <a:ext cx="1319948" cy="1233874"/>
          </a:xfrm>
          <a:custGeom>
            <a:avLst/>
            <a:gdLst>
              <a:gd name="connsiteX0" fmla="*/ 0 w 1319948"/>
              <a:gd name="connsiteY0" fmla="*/ 133073 h 1233874"/>
              <a:gd name="connsiteX1" fmla="*/ 133073 w 1319948"/>
              <a:gd name="connsiteY1" fmla="*/ 0 h 1233874"/>
              <a:gd name="connsiteX2" fmla="*/ 649436 w 1319948"/>
              <a:gd name="connsiteY2" fmla="*/ 0 h 1233874"/>
              <a:gd name="connsiteX3" fmla="*/ 1186875 w 1319948"/>
              <a:gd name="connsiteY3" fmla="*/ 0 h 1233874"/>
              <a:gd name="connsiteX4" fmla="*/ 1319948 w 1319948"/>
              <a:gd name="connsiteY4" fmla="*/ 133073 h 1233874"/>
              <a:gd name="connsiteX5" fmla="*/ 1319948 w 1319948"/>
              <a:gd name="connsiteY5" fmla="*/ 636292 h 1233874"/>
              <a:gd name="connsiteX6" fmla="*/ 1319948 w 1319948"/>
              <a:gd name="connsiteY6" fmla="*/ 1100801 h 1233874"/>
              <a:gd name="connsiteX7" fmla="*/ 1186875 w 1319948"/>
              <a:gd name="connsiteY7" fmla="*/ 1233874 h 1233874"/>
              <a:gd name="connsiteX8" fmla="*/ 681050 w 1319948"/>
              <a:gd name="connsiteY8" fmla="*/ 1233874 h 1233874"/>
              <a:gd name="connsiteX9" fmla="*/ 133073 w 1319948"/>
              <a:gd name="connsiteY9" fmla="*/ 1233874 h 1233874"/>
              <a:gd name="connsiteX10" fmla="*/ 0 w 1319948"/>
              <a:gd name="connsiteY10" fmla="*/ 1100801 h 1233874"/>
              <a:gd name="connsiteX11" fmla="*/ 0 w 1319948"/>
              <a:gd name="connsiteY11" fmla="*/ 636292 h 1233874"/>
              <a:gd name="connsiteX12" fmla="*/ 0 w 1319948"/>
              <a:gd name="connsiteY12" fmla="*/ 133073 h 1233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19948" h="1233874" extrusionOk="0">
                <a:moveTo>
                  <a:pt x="0" y="133073"/>
                </a:moveTo>
                <a:cubicBezTo>
                  <a:pt x="4091" y="56949"/>
                  <a:pt x="69308" y="7904"/>
                  <a:pt x="133073" y="0"/>
                </a:cubicBezTo>
                <a:cubicBezTo>
                  <a:pt x="323296" y="18979"/>
                  <a:pt x="482673" y="23314"/>
                  <a:pt x="649436" y="0"/>
                </a:cubicBezTo>
                <a:cubicBezTo>
                  <a:pt x="816199" y="-23314"/>
                  <a:pt x="965780" y="4222"/>
                  <a:pt x="1186875" y="0"/>
                </a:cubicBezTo>
                <a:cubicBezTo>
                  <a:pt x="1260475" y="6591"/>
                  <a:pt x="1316163" y="47647"/>
                  <a:pt x="1319948" y="133073"/>
                </a:cubicBezTo>
                <a:cubicBezTo>
                  <a:pt x="1308970" y="246346"/>
                  <a:pt x="1327114" y="423877"/>
                  <a:pt x="1319948" y="636292"/>
                </a:cubicBezTo>
                <a:cubicBezTo>
                  <a:pt x="1312782" y="848707"/>
                  <a:pt x="1315705" y="885037"/>
                  <a:pt x="1319948" y="1100801"/>
                </a:cubicBezTo>
                <a:cubicBezTo>
                  <a:pt x="1323783" y="1170520"/>
                  <a:pt x="1248310" y="1236386"/>
                  <a:pt x="1186875" y="1233874"/>
                </a:cubicBezTo>
                <a:cubicBezTo>
                  <a:pt x="934520" y="1245866"/>
                  <a:pt x="803668" y="1217900"/>
                  <a:pt x="681050" y="1233874"/>
                </a:cubicBezTo>
                <a:cubicBezTo>
                  <a:pt x="558432" y="1249848"/>
                  <a:pt x="340960" y="1222280"/>
                  <a:pt x="133073" y="1233874"/>
                </a:cubicBezTo>
                <a:cubicBezTo>
                  <a:pt x="50047" y="1233675"/>
                  <a:pt x="-8531" y="1172044"/>
                  <a:pt x="0" y="1100801"/>
                </a:cubicBezTo>
                <a:cubicBezTo>
                  <a:pt x="-1389" y="911706"/>
                  <a:pt x="-22475" y="742250"/>
                  <a:pt x="0" y="636292"/>
                </a:cubicBezTo>
                <a:cubicBezTo>
                  <a:pt x="22475" y="530334"/>
                  <a:pt x="-15890" y="353230"/>
                  <a:pt x="0" y="133073"/>
                </a:cubicBezTo>
                <a:close/>
              </a:path>
            </a:pathLst>
          </a:custGeom>
          <a:noFill/>
          <a:ln w="38100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2624456447">
                  <a:prstGeom prst="roundRect">
                    <a:avLst>
                      <a:gd name="adj" fmla="val 10785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14C4157B-DAAE-40FB-9AD4-3A827A513461}"/>
              </a:ext>
            </a:extLst>
          </p:cNvPr>
          <p:cNvSpPr/>
          <p:nvPr/>
        </p:nvSpPr>
        <p:spPr>
          <a:xfrm rot="10800000">
            <a:off x="6784231" y="5526773"/>
            <a:ext cx="1251346" cy="1233874"/>
          </a:xfrm>
          <a:custGeom>
            <a:avLst/>
            <a:gdLst>
              <a:gd name="connsiteX0" fmla="*/ 0 w 1251346"/>
              <a:gd name="connsiteY0" fmla="*/ 133073 h 1233874"/>
              <a:gd name="connsiteX1" fmla="*/ 133073 w 1251346"/>
              <a:gd name="connsiteY1" fmla="*/ 0 h 1233874"/>
              <a:gd name="connsiteX2" fmla="*/ 615821 w 1251346"/>
              <a:gd name="connsiteY2" fmla="*/ 0 h 1233874"/>
              <a:gd name="connsiteX3" fmla="*/ 1118273 w 1251346"/>
              <a:gd name="connsiteY3" fmla="*/ 0 h 1233874"/>
              <a:gd name="connsiteX4" fmla="*/ 1251346 w 1251346"/>
              <a:gd name="connsiteY4" fmla="*/ 133073 h 1233874"/>
              <a:gd name="connsiteX5" fmla="*/ 1251346 w 1251346"/>
              <a:gd name="connsiteY5" fmla="*/ 636292 h 1233874"/>
              <a:gd name="connsiteX6" fmla="*/ 1251346 w 1251346"/>
              <a:gd name="connsiteY6" fmla="*/ 1100801 h 1233874"/>
              <a:gd name="connsiteX7" fmla="*/ 1118273 w 1251346"/>
              <a:gd name="connsiteY7" fmla="*/ 1233874 h 1233874"/>
              <a:gd name="connsiteX8" fmla="*/ 645377 w 1251346"/>
              <a:gd name="connsiteY8" fmla="*/ 1233874 h 1233874"/>
              <a:gd name="connsiteX9" fmla="*/ 133073 w 1251346"/>
              <a:gd name="connsiteY9" fmla="*/ 1233874 h 1233874"/>
              <a:gd name="connsiteX10" fmla="*/ 0 w 1251346"/>
              <a:gd name="connsiteY10" fmla="*/ 1100801 h 1233874"/>
              <a:gd name="connsiteX11" fmla="*/ 0 w 1251346"/>
              <a:gd name="connsiteY11" fmla="*/ 636292 h 1233874"/>
              <a:gd name="connsiteX12" fmla="*/ 0 w 1251346"/>
              <a:gd name="connsiteY12" fmla="*/ 133073 h 1233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51346" h="1233874" extrusionOk="0">
                <a:moveTo>
                  <a:pt x="0" y="133073"/>
                </a:moveTo>
                <a:cubicBezTo>
                  <a:pt x="4091" y="56949"/>
                  <a:pt x="69308" y="7904"/>
                  <a:pt x="133073" y="0"/>
                </a:cubicBezTo>
                <a:cubicBezTo>
                  <a:pt x="366980" y="-9117"/>
                  <a:pt x="465997" y="23790"/>
                  <a:pt x="615821" y="0"/>
                </a:cubicBezTo>
                <a:cubicBezTo>
                  <a:pt x="765645" y="-23790"/>
                  <a:pt x="897680" y="-15768"/>
                  <a:pt x="1118273" y="0"/>
                </a:cubicBezTo>
                <a:cubicBezTo>
                  <a:pt x="1191873" y="6591"/>
                  <a:pt x="1247561" y="47647"/>
                  <a:pt x="1251346" y="133073"/>
                </a:cubicBezTo>
                <a:cubicBezTo>
                  <a:pt x="1240368" y="246346"/>
                  <a:pt x="1258512" y="423877"/>
                  <a:pt x="1251346" y="636292"/>
                </a:cubicBezTo>
                <a:cubicBezTo>
                  <a:pt x="1244180" y="848707"/>
                  <a:pt x="1247103" y="885037"/>
                  <a:pt x="1251346" y="1100801"/>
                </a:cubicBezTo>
                <a:cubicBezTo>
                  <a:pt x="1255181" y="1170520"/>
                  <a:pt x="1179708" y="1236386"/>
                  <a:pt x="1118273" y="1233874"/>
                </a:cubicBezTo>
                <a:cubicBezTo>
                  <a:pt x="888646" y="1249473"/>
                  <a:pt x="823413" y="1244808"/>
                  <a:pt x="645377" y="1233874"/>
                </a:cubicBezTo>
                <a:cubicBezTo>
                  <a:pt x="467341" y="1222940"/>
                  <a:pt x="249520" y="1247593"/>
                  <a:pt x="133073" y="1233874"/>
                </a:cubicBezTo>
                <a:cubicBezTo>
                  <a:pt x="50047" y="1233675"/>
                  <a:pt x="-8531" y="1172044"/>
                  <a:pt x="0" y="1100801"/>
                </a:cubicBezTo>
                <a:cubicBezTo>
                  <a:pt x="-1389" y="911706"/>
                  <a:pt x="-22475" y="742250"/>
                  <a:pt x="0" y="636292"/>
                </a:cubicBezTo>
                <a:cubicBezTo>
                  <a:pt x="22475" y="530334"/>
                  <a:pt x="-15890" y="353230"/>
                  <a:pt x="0" y="133073"/>
                </a:cubicBezTo>
                <a:close/>
              </a:path>
            </a:pathLst>
          </a:custGeom>
          <a:noFill/>
          <a:ln w="38100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2624456447">
                  <a:prstGeom prst="roundRect">
                    <a:avLst>
                      <a:gd name="adj" fmla="val 10785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pic>
        <p:nvPicPr>
          <p:cNvPr id="38" name="imgNo7">
            <a:extLst>
              <a:ext uri="{FF2B5EF4-FFF2-40B4-BE49-F238E27FC236}">
                <a16:creationId xmlns:a16="http://schemas.microsoft.com/office/drawing/2014/main" id="{85EF898B-B980-43A1-A27E-D51B81417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271" y="2800990"/>
            <a:ext cx="1187196" cy="429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imgNo5">
            <a:extLst>
              <a:ext uri="{FF2B5EF4-FFF2-40B4-BE49-F238E27FC236}">
                <a16:creationId xmlns:a16="http://schemas.microsoft.com/office/drawing/2014/main" id="{C34591F0-CE81-4D00-B46E-2C13DEE60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7554" y="2780485"/>
            <a:ext cx="684000" cy="576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imgNo6">
            <a:extLst>
              <a:ext uri="{FF2B5EF4-FFF2-40B4-BE49-F238E27FC236}">
                <a16:creationId xmlns:a16="http://schemas.microsoft.com/office/drawing/2014/main" id="{95010FAA-7EB2-43EC-B285-F7FC5E717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449" y="4015855"/>
            <a:ext cx="485394" cy="744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矢印: 左カーブ 43">
            <a:extLst>
              <a:ext uri="{FF2B5EF4-FFF2-40B4-BE49-F238E27FC236}">
                <a16:creationId xmlns:a16="http://schemas.microsoft.com/office/drawing/2014/main" id="{5E2D21BE-E87A-406E-9231-3AE575B60357}"/>
              </a:ext>
            </a:extLst>
          </p:cNvPr>
          <p:cNvSpPr/>
          <p:nvPr/>
        </p:nvSpPr>
        <p:spPr>
          <a:xfrm rot="10800000">
            <a:off x="7978020" y="2969305"/>
            <a:ext cx="1736114" cy="1177303"/>
          </a:xfrm>
          <a:custGeom>
            <a:avLst/>
            <a:gdLst>
              <a:gd name="connsiteX0" fmla="*/ 0 w 688708"/>
              <a:gd name="connsiteY0" fmla="*/ 907322 h 1079499"/>
              <a:gd name="connsiteX1" fmla="*/ 172177 w 688708"/>
              <a:gd name="connsiteY1" fmla="*/ 722106 h 1079499"/>
              <a:gd name="connsiteX2" fmla="*/ 172177 w 688708"/>
              <a:gd name="connsiteY2" fmla="*/ 808195 h 1079499"/>
              <a:gd name="connsiteX3" fmla="*/ 673401 w 688708"/>
              <a:gd name="connsiteY3" fmla="*/ 496705 h 1079499"/>
              <a:gd name="connsiteX4" fmla="*/ 172177 w 688708"/>
              <a:gd name="connsiteY4" fmla="*/ 980372 h 1079499"/>
              <a:gd name="connsiteX5" fmla="*/ 172177 w 688708"/>
              <a:gd name="connsiteY5" fmla="*/ 1066460 h 1079499"/>
              <a:gd name="connsiteX6" fmla="*/ 0 w 688708"/>
              <a:gd name="connsiteY6" fmla="*/ 907322 h 1079499"/>
              <a:gd name="connsiteX0" fmla="*/ 688708 w 688708"/>
              <a:gd name="connsiteY0" fmla="*/ 582794 h 1079499"/>
              <a:gd name="connsiteX1" fmla="*/ 0 w 688708"/>
              <a:gd name="connsiteY1" fmla="*/ 172177 h 1079499"/>
              <a:gd name="connsiteX2" fmla="*/ 0 w 688708"/>
              <a:gd name="connsiteY2" fmla="*/ 0 h 1079499"/>
              <a:gd name="connsiteX3" fmla="*/ 688708 w 688708"/>
              <a:gd name="connsiteY3" fmla="*/ 410617 h 1079499"/>
              <a:gd name="connsiteX4" fmla="*/ 688708 w 688708"/>
              <a:gd name="connsiteY4" fmla="*/ 582794 h 1079499"/>
              <a:gd name="connsiteX0" fmla="*/ 688708 w 688708"/>
              <a:gd name="connsiteY0" fmla="*/ 582794 h 1079499"/>
              <a:gd name="connsiteX1" fmla="*/ 0 w 688708"/>
              <a:gd name="connsiteY1" fmla="*/ 172177 h 1079499"/>
              <a:gd name="connsiteX2" fmla="*/ 0 w 688708"/>
              <a:gd name="connsiteY2" fmla="*/ 0 h 1079499"/>
              <a:gd name="connsiteX3" fmla="*/ 688708 w 688708"/>
              <a:gd name="connsiteY3" fmla="*/ 410617 h 1079499"/>
              <a:gd name="connsiteX4" fmla="*/ 688708 w 688708"/>
              <a:gd name="connsiteY4" fmla="*/ 582794 h 1079499"/>
              <a:gd name="connsiteX5" fmla="*/ 172177 w 688708"/>
              <a:gd name="connsiteY5" fmla="*/ 980372 h 1079499"/>
              <a:gd name="connsiteX6" fmla="*/ 172177 w 688708"/>
              <a:gd name="connsiteY6" fmla="*/ 1066460 h 1079499"/>
              <a:gd name="connsiteX7" fmla="*/ 0 w 688708"/>
              <a:gd name="connsiteY7" fmla="*/ 907322 h 1079499"/>
              <a:gd name="connsiteX8" fmla="*/ 172177 w 688708"/>
              <a:gd name="connsiteY8" fmla="*/ 722106 h 1079499"/>
              <a:gd name="connsiteX9" fmla="*/ 172177 w 688708"/>
              <a:gd name="connsiteY9" fmla="*/ 808195 h 1079499"/>
              <a:gd name="connsiteX10" fmla="*/ 673401 w 688708"/>
              <a:gd name="connsiteY10" fmla="*/ 496705 h 1079499"/>
              <a:gd name="connsiteX0" fmla="*/ 0 w 688832"/>
              <a:gd name="connsiteY0" fmla="*/ 907322 h 1066460"/>
              <a:gd name="connsiteX1" fmla="*/ 172177 w 688832"/>
              <a:gd name="connsiteY1" fmla="*/ 722106 h 1066460"/>
              <a:gd name="connsiteX2" fmla="*/ 172177 w 688832"/>
              <a:gd name="connsiteY2" fmla="*/ 808195 h 1066460"/>
              <a:gd name="connsiteX3" fmla="*/ 673401 w 688832"/>
              <a:gd name="connsiteY3" fmla="*/ 496705 h 1066460"/>
              <a:gd name="connsiteX4" fmla="*/ 172177 w 688832"/>
              <a:gd name="connsiteY4" fmla="*/ 980372 h 1066460"/>
              <a:gd name="connsiteX5" fmla="*/ 172177 w 688832"/>
              <a:gd name="connsiteY5" fmla="*/ 1066460 h 1066460"/>
              <a:gd name="connsiteX6" fmla="*/ 0 w 688832"/>
              <a:gd name="connsiteY6" fmla="*/ 907322 h 1066460"/>
              <a:gd name="connsiteX0" fmla="*/ 688708 w 688832"/>
              <a:gd name="connsiteY0" fmla="*/ 582794 h 1066460"/>
              <a:gd name="connsiteX1" fmla="*/ 0 w 688832"/>
              <a:gd name="connsiteY1" fmla="*/ 172177 h 1066460"/>
              <a:gd name="connsiteX2" fmla="*/ 0 w 688832"/>
              <a:gd name="connsiteY2" fmla="*/ 0 h 1066460"/>
              <a:gd name="connsiteX3" fmla="*/ 688708 w 688832"/>
              <a:gd name="connsiteY3" fmla="*/ 410617 h 1066460"/>
              <a:gd name="connsiteX4" fmla="*/ 688708 w 688832"/>
              <a:gd name="connsiteY4" fmla="*/ 582794 h 1066460"/>
              <a:gd name="connsiteX0" fmla="*/ 688708 w 688832"/>
              <a:gd name="connsiteY0" fmla="*/ 582794 h 1066460"/>
              <a:gd name="connsiteX1" fmla="*/ 0 w 688832"/>
              <a:gd name="connsiteY1" fmla="*/ 172177 h 1066460"/>
              <a:gd name="connsiteX2" fmla="*/ 688708 w 688832"/>
              <a:gd name="connsiteY2" fmla="*/ 410617 h 1066460"/>
              <a:gd name="connsiteX3" fmla="*/ 688708 w 688832"/>
              <a:gd name="connsiteY3" fmla="*/ 582794 h 1066460"/>
              <a:gd name="connsiteX4" fmla="*/ 172177 w 688832"/>
              <a:gd name="connsiteY4" fmla="*/ 980372 h 1066460"/>
              <a:gd name="connsiteX5" fmla="*/ 172177 w 688832"/>
              <a:gd name="connsiteY5" fmla="*/ 1066460 h 1066460"/>
              <a:gd name="connsiteX6" fmla="*/ 0 w 688832"/>
              <a:gd name="connsiteY6" fmla="*/ 907322 h 1066460"/>
              <a:gd name="connsiteX7" fmla="*/ 172177 w 688832"/>
              <a:gd name="connsiteY7" fmla="*/ 722106 h 1066460"/>
              <a:gd name="connsiteX8" fmla="*/ 172177 w 688832"/>
              <a:gd name="connsiteY8" fmla="*/ 808195 h 1066460"/>
              <a:gd name="connsiteX9" fmla="*/ 673401 w 688832"/>
              <a:gd name="connsiteY9" fmla="*/ 496705 h 1066460"/>
              <a:gd name="connsiteX0" fmla="*/ 0 w 688832"/>
              <a:gd name="connsiteY0" fmla="*/ 907322 h 1066460"/>
              <a:gd name="connsiteX1" fmla="*/ 172177 w 688832"/>
              <a:gd name="connsiteY1" fmla="*/ 722106 h 1066460"/>
              <a:gd name="connsiteX2" fmla="*/ 172177 w 688832"/>
              <a:gd name="connsiteY2" fmla="*/ 808195 h 1066460"/>
              <a:gd name="connsiteX3" fmla="*/ 673401 w 688832"/>
              <a:gd name="connsiteY3" fmla="*/ 496705 h 1066460"/>
              <a:gd name="connsiteX4" fmla="*/ 172177 w 688832"/>
              <a:gd name="connsiteY4" fmla="*/ 980372 h 1066460"/>
              <a:gd name="connsiteX5" fmla="*/ 172177 w 688832"/>
              <a:gd name="connsiteY5" fmla="*/ 1066460 h 1066460"/>
              <a:gd name="connsiteX6" fmla="*/ 0 w 688832"/>
              <a:gd name="connsiteY6" fmla="*/ 907322 h 1066460"/>
              <a:gd name="connsiteX0" fmla="*/ 688708 w 688832"/>
              <a:gd name="connsiteY0" fmla="*/ 582794 h 1066460"/>
              <a:gd name="connsiteX1" fmla="*/ 0 w 688832"/>
              <a:gd name="connsiteY1" fmla="*/ 172177 h 1066460"/>
              <a:gd name="connsiteX2" fmla="*/ 0 w 688832"/>
              <a:gd name="connsiteY2" fmla="*/ 0 h 1066460"/>
              <a:gd name="connsiteX3" fmla="*/ 688708 w 688832"/>
              <a:gd name="connsiteY3" fmla="*/ 410617 h 1066460"/>
              <a:gd name="connsiteX4" fmla="*/ 688708 w 688832"/>
              <a:gd name="connsiteY4" fmla="*/ 582794 h 1066460"/>
              <a:gd name="connsiteX0" fmla="*/ 688708 w 688832"/>
              <a:gd name="connsiteY0" fmla="*/ 582794 h 1066460"/>
              <a:gd name="connsiteX1" fmla="*/ 688708 w 688832"/>
              <a:gd name="connsiteY1" fmla="*/ 410617 h 1066460"/>
              <a:gd name="connsiteX2" fmla="*/ 688708 w 688832"/>
              <a:gd name="connsiteY2" fmla="*/ 582794 h 1066460"/>
              <a:gd name="connsiteX3" fmla="*/ 172177 w 688832"/>
              <a:gd name="connsiteY3" fmla="*/ 980372 h 1066460"/>
              <a:gd name="connsiteX4" fmla="*/ 172177 w 688832"/>
              <a:gd name="connsiteY4" fmla="*/ 1066460 h 1066460"/>
              <a:gd name="connsiteX5" fmla="*/ 0 w 688832"/>
              <a:gd name="connsiteY5" fmla="*/ 907322 h 1066460"/>
              <a:gd name="connsiteX6" fmla="*/ 172177 w 688832"/>
              <a:gd name="connsiteY6" fmla="*/ 722106 h 1066460"/>
              <a:gd name="connsiteX7" fmla="*/ 172177 w 688832"/>
              <a:gd name="connsiteY7" fmla="*/ 808195 h 1066460"/>
              <a:gd name="connsiteX8" fmla="*/ 673401 w 688832"/>
              <a:gd name="connsiteY8" fmla="*/ 496705 h 1066460"/>
              <a:gd name="connsiteX0" fmla="*/ 0 w 688832"/>
              <a:gd name="connsiteY0" fmla="*/ 735145 h 894283"/>
              <a:gd name="connsiteX1" fmla="*/ 172177 w 688832"/>
              <a:gd name="connsiteY1" fmla="*/ 549929 h 894283"/>
              <a:gd name="connsiteX2" fmla="*/ 172177 w 688832"/>
              <a:gd name="connsiteY2" fmla="*/ 636018 h 894283"/>
              <a:gd name="connsiteX3" fmla="*/ 673401 w 688832"/>
              <a:gd name="connsiteY3" fmla="*/ 324528 h 894283"/>
              <a:gd name="connsiteX4" fmla="*/ 172177 w 688832"/>
              <a:gd name="connsiteY4" fmla="*/ 808195 h 894283"/>
              <a:gd name="connsiteX5" fmla="*/ 172177 w 688832"/>
              <a:gd name="connsiteY5" fmla="*/ 894283 h 894283"/>
              <a:gd name="connsiteX6" fmla="*/ 0 w 688832"/>
              <a:gd name="connsiteY6" fmla="*/ 735145 h 894283"/>
              <a:gd name="connsiteX0" fmla="*/ 688708 w 688832"/>
              <a:gd name="connsiteY0" fmla="*/ 410617 h 894283"/>
              <a:gd name="connsiteX1" fmla="*/ 0 w 688832"/>
              <a:gd name="connsiteY1" fmla="*/ 0 h 894283"/>
              <a:gd name="connsiteX2" fmla="*/ 688708 w 688832"/>
              <a:gd name="connsiteY2" fmla="*/ 238440 h 894283"/>
              <a:gd name="connsiteX3" fmla="*/ 688708 w 688832"/>
              <a:gd name="connsiteY3" fmla="*/ 410617 h 894283"/>
              <a:gd name="connsiteX0" fmla="*/ 688708 w 688832"/>
              <a:gd name="connsiteY0" fmla="*/ 410617 h 894283"/>
              <a:gd name="connsiteX1" fmla="*/ 688708 w 688832"/>
              <a:gd name="connsiteY1" fmla="*/ 238440 h 894283"/>
              <a:gd name="connsiteX2" fmla="*/ 688708 w 688832"/>
              <a:gd name="connsiteY2" fmla="*/ 410617 h 894283"/>
              <a:gd name="connsiteX3" fmla="*/ 172177 w 688832"/>
              <a:gd name="connsiteY3" fmla="*/ 808195 h 894283"/>
              <a:gd name="connsiteX4" fmla="*/ 172177 w 688832"/>
              <a:gd name="connsiteY4" fmla="*/ 894283 h 894283"/>
              <a:gd name="connsiteX5" fmla="*/ 0 w 688832"/>
              <a:gd name="connsiteY5" fmla="*/ 735145 h 894283"/>
              <a:gd name="connsiteX6" fmla="*/ 172177 w 688832"/>
              <a:gd name="connsiteY6" fmla="*/ 549929 h 894283"/>
              <a:gd name="connsiteX7" fmla="*/ 172177 w 688832"/>
              <a:gd name="connsiteY7" fmla="*/ 636018 h 894283"/>
              <a:gd name="connsiteX8" fmla="*/ 673401 w 688832"/>
              <a:gd name="connsiteY8" fmla="*/ 324528 h 894283"/>
              <a:gd name="connsiteX0" fmla="*/ 0 w 688832"/>
              <a:gd name="connsiteY0" fmla="*/ 496705 h 655843"/>
              <a:gd name="connsiteX1" fmla="*/ 172177 w 688832"/>
              <a:gd name="connsiteY1" fmla="*/ 311489 h 655843"/>
              <a:gd name="connsiteX2" fmla="*/ 172177 w 688832"/>
              <a:gd name="connsiteY2" fmla="*/ 397578 h 655843"/>
              <a:gd name="connsiteX3" fmla="*/ 673401 w 688832"/>
              <a:gd name="connsiteY3" fmla="*/ 86088 h 655843"/>
              <a:gd name="connsiteX4" fmla="*/ 172177 w 688832"/>
              <a:gd name="connsiteY4" fmla="*/ 569755 h 655843"/>
              <a:gd name="connsiteX5" fmla="*/ 172177 w 688832"/>
              <a:gd name="connsiteY5" fmla="*/ 655843 h 655843"/>
              <a:gd name="connsiteX6" fmla="*/ 0 w 688832"/>
              <a:gd name="connsiteY6" fmla="*/ 496705 h 655843"/>
              <a:gd name="connsiteX0" fmla="*/ 688708 w 688832"/>
              <a:gd name="connsiteY0" fmla="*/ 172177 h 655843"/>
              <a:gd name="connsiteX1" fmla="*/ 688708 w 688832"/>
              <a:gd name="connsiteY1" fmla="*/ 0 h 655843"/>
              <a:gd name="connsiteX2" fmla="*/ 688708 w 688832"/>
              <a:gd name="connsiteY2" fmla="*/ 172177 h 655843"/>
              <a:gd name="connsiteX0" fmla="*/ 688708 w 688832"/>
              <a:gd name="connsiteY0" fmla="*/ 172177 h 655843"/>
              <a:gd name="connsiteX1" fmla="*/ 688708 w 688832"/>
              <a:gd name="connsiteY1" fmla="*/ 0 h 655843"/>
              <a:gd name="connsiteX2" fmla="*/ 688708 w 688832"/>
              <a:gd name="connsiteY2" fmla="*/ 172177 h 655843"/>
              <a:gd name="connsiteX3" fmla="*/ 172177 w 688832"/>
              <a:gd name="connsiteY3" fmla="*/ 569755 h 655843"/>
              <a:gd name="connsiteX4" fmla="*/ 172177 w 688832"/>
              <a:gd name="connsiteY4" fmla="*/ 655843 h 655843"/>
              <a:gd name="connsiteX5" fmla="*/ 0 w 688832"/>
              <a:gd name="connsiteY5" fmla="*/ 496705 h 655843"/>
              <a:gd name="connsiteX6" fmla="*/ 172177 w 688832"/>
              <a:gd name="connsiteY6" fmla="*/ 311489 h 655843"/>
              <a:gd name="connsiteX7" fmla="*/ 172177 w 688832"/>
              <a:gd name="connsiteY7" fmla="*/ 397578 h 655843"/>
              <a:gd name="connsiteX8" fmla="*/ 673401 w 688832"/>
              <a:gd name="connsiteY8" fmla="*/ 86088 h 655843"/>
              <a:gd name="connsiteX0" fmla="*/ 0 w 688832"/>
              <a:gd name="connsiteY0" fmla="*/ 496705 h 655843"/>
              <a:gd name="connsiteX1" fmla="*/ 172177 w 688832"/>
              <a:gd name="connsiteY1" fmla="*/ 311489 h 655843"/>
              <a:gd name="connsiteX2" fmla="*/ 172177 w 688832"/>
              <a:gd name="connsiteY2" fmla="*/ 397578 h 655843"/>
              <a:gd name="connsiteX3" fmla="*/ 673401 w 688832"/>
              <a:gd name="connsiteY3" fmla="*/ 86088 h 655843"/>
              <a:gd name="connsiteX4" fmla="*/ 172177 w 688832"/>
              <a:gd name="connsiteY4" fmla="*/ 569755 h 655843"/>
              <a:gd name="connsiteX5" fmla="*/ 172177 w 688832"/>
              <a:gd name="connsiteY5" fmla="*/ 655843 h 655843"/>
              <a:gd name="connsiteX6" fmla="*/ 0 w 688832"/>
              <a:gd name="connsiteY6" fmla="*/ 496705 h 655843"/>
              <a:gd name="connsiteX0" fmla="*/ 688708 w 688832"/>
              <a:gd name="connsiteY0" fmla="*/ 172177 h 655843"/>
              <a:gd name="connsiteX1" fmla="*/ 688708 w 688832"/>
              <a:gd name="connsiteY1" fmla="*/ 0 h 655843"/>
              <a:gd name="connsiteX2" fmla="*/ 688708 w 688832"/>
              <a:gd name="connsiteY2" fmla="*/ 172177 h 655843"/>
              <a:gd name="connsiteX0" fmla="*/ 688708 w 688832"/>
              <a:gd name="connsiteY0" fmla="*/ 172177 h 655843"/>
              <a:gd name="connsiteX1" fmla="*/ 682185 w 688832"/>
              <a:gd name="connsiteY1" fmla="*/ 95887 h 655843"/>
              <a:gd name="connsiteX2" fmla="*/ 688708 w 688832"/>
              <a:gd name="connsiteY2" fmla="*/ 172177 h 655843"/>
              <a:gd name="connsiteX3" fmla="*/ 172177 w 688832"/>
              <a:gd name="connsiteY3" fmla="*/ 569755 h 655843"/>
              <a:gd name="connsiteX4" fmla="*/ 172177 w 688832"/>
              <a:gd name="connsiteY4" fmla="*/ 655843 h 655843"/>
              <a:gd name="connsiteX5" fmla="*/ 0 w 688832"/>
              <a:gd name="connsiteY5" fmla="*/ 496705 h 655843"/>
              <a:gd name="connsiteX6" fmla="*/ 172177 w 688832"/>
              <a:gd name="connsiteY6" fmla="*/ 311489 h 655843"/>
              <a:gd name="connsiteX7" fmla="*/ 172177 w 688832"/>
              <a:gd name="connsiteY7" fmla="*/ 397578 h 655843"/>
              <a:gd name="connsiteX8" fmla="*/ 673401 w 688832"/>
              <a:gd name="connsiteY8" fmla="*/ 86088 h 655843"/>
              <a:gd name="connsiteX0" fmla="*/ 0 w 688832"/>
              <a:gd name="connsiteY0" fmla="*/ 410617 h 569755"/>
              <a:gd name="connsiteX1" fmla="*/ 172177 w 688832"/>
              <a:gd name="connsiteY1" fmla="*/ 225401 h 569755"/>
              <a:gd name="connsiteX2" fmla="*/ 172177 w 688832"/>
              <a:gd name="connsiteY2" fmla="*/ 311490 h 569755"/>
              <a:gd name="connsiteX3" fmla="*/ 673401 w 688832"/>
              <a:gd name="connsiteY3" fmla="*/ 0 h 569755"/>
              <a:gd name="connsiteX4" fmla="*/ 172177 w 688832"/>
              <a:gd name="connsiteY4" fmla="*/ 483667 h 569755"/>
              <a:gd name="connsiteX5" fmla="*/ 172177 w 688832"/>
              <a:gd name="connsiteY5" fmla="*/ 569755 h 569755"/>
              <a:gd name="connsiteX6" fmla="*/ 0 w 688832"/>
              <a:gd name="connsiteY6" fmla="*/ 410617 h 569755"/>
              <a:gd name="connsiteX0" fmla="*/ 688708 w 688832"/>
              <a:gd name="connsiteY0" fmla="*/ 86089 h 569755"/>
              <a:gd name="connsiteX1" fmla="*/ 677777 w 688832"/>
              <a:gd name="connsiteY1" fmla="*/ 4178 h 569755"/>
              <a:gd name="connsiteX2" fmla="*/ 688708 w 688832"/>
              <a:gd name="connsiteY2" fmla="*/ 86089 h 569755"/>
              <a:gd name="connsiteX0" fmla="*/ 688708 w 688832"/>
              <a:gd name="connsiteY0" fmla="*/ 86089 h 569755"/>
              <a:gd name="connsiteX1" fmla="*/ 682185 w 688832"/>
              <a:gd name="connsiteY1" fmla="*/ 9799 h 569755"/>
              <a:gd name="connsiteX2" fmla="*/ 688708 w 688832"/>
              <a:gd name="connsiteY2" fmla="*/ 86089 h 569755"/>
              <a:gd name="connsiteX3" fmla="*/ 172177 w 688832"/>
              <a:gd name="connsiteY3" fmla="*/ 483667 h 569755"/>
              <a:gd name="connsiteX4" fmla="*/ 172177 w 688832"/>
              <a:gd name="connsiteY4" fmla="*/ 569755 h 569755"/>
              <a:gd name="connsiteX5" fmla="*/ 0 w 688832"/>
              <a:gd name="connsiteY5" fmla="*/ 410617 h 569755"/>
              <a:gd name="connsiteX6" fmla="*/ 172177 w 688832"/>
              <a:gd name="connsiteY6" fmla="*/ 225401 h 569755"/>
              <a:gd name="connsiteX7" fmla="*/ 172177 w 688832"/>
              <a:gd name="connsiteY7" fmla="*/ 311490 h 569755"/>
              <a:gd name="connsiteX8" fmla="*/ 673401 w 688832"/>
              <a:gd name="connsiteY8" fmla="*/ 0 h 569755"/>
              <a:gd name="connsiteX0" fmla="*/ 0 w 688832"/>
              <a:gd name="connsiteY0" fmla="*/ 410617 h 569755"/>
              <a:gd name="connsiteX1" fmla="*/ 172177 w 688832"/>
              <a:gd name="connsiteY1" fmla="*/ 225401 h 569755"/>
              <a:gd name="connsiteX2" fmla="*/ 172177 w 688832"/>
              <a:gd name="connsiteY2" fmla="*/ 311490 h 569755"/>
              <a:gd name="connsiteX3" fmla="*/ 673401 w 688832"/>
              <a:gd name="connsiteY3" fmla="*/ 0 h 569755"/>
              <a:gd name="connsiteX4" fmla="*/ 172177 w 688832"/>
              <a:gd name="connsiteY4" fmla="*/ 483667 h 569755"/>
              <a:gd name="connsiteX5" fmla="*/ 172177 w 688832"/>
              <a:gd name="connsiteY5" fmla="*/ 569755 h 569755"/>
              <a:gd name="connsiteX6" fmla="*/ 0 w 688832"/>
              <a:gd name="connsiteY6" fmla="*/ 410617 h 569755"/>
              <a:gd name="connsiteX0" fmla="*/ 688708 w 688832"/>
              <a:gd name="connsiteY0" fmla="*/ 86089 h 569755"/>
              <a:gd name="connsiteX1" fmla="*/ 677777 w 688832"/>
              <a:gd name="connsiteY1" fmla="*/ 4178 h 569755"/>
              <a:gd name="connsiteX2" fmla="*/ 688708 w 688832"/>
              <a:gd name="connsiteY2" fmla="*/ 86089 h 569755"/>
              <a:gd name="connsiteX0" fmla="*/ 688708 w 688832"/>
              <a:gd name="connsiteY0" fmla="*/ 86089 h 569755"/>
              <a:gd name="connsiteX1" fmla="*/ 682185 w 688832"/>
              <a:gd name="connsiteY1" fmla="*/ 9799 h 569755"/>
              <a:gd name="connsiteX2" fmla="*/ 688708 w 688832"/>
              <a:gd name="connsiteY2" fmla="*/ 86089 h 569755"/>
              <a:gd name="connsiteX3" fmla="*/ 172177 w 688832"/>
              <a:gd name="connsiteY3" fmla="*/ 483667 h 569755"/>
              <a:gd name="connsiteX4" fmla="*/ 172177 w 688832"/>
              <a:gd name="connsiteY4" fmla="*/ 569755 h 569755"/>
              <a:gd name="connsiteX5" fmla="*/ 0 w 688832"/>
              <a:gd name="connsiteY5" fmla="*/ 410617 h 569755"/>
              <a:gd name="connsiteX6" fmla="*/ 172177 w 688832"/>
              <a:gd name="connsiteY6" fmla="*/ 225401 h 569755"/>
              <a:gd name="connsiteX7" fmla="*/ 172177 w 688832"/>
              <a:gd name="connsiteY7" fmla="*/ 311490 h 569755"/>
              <a:gd name="connsiteX8" fmla="*/ 679683 w 688832"/>
              <a:gd name="connsiteY8" fmla="*/ 4154 h 569755"/>
              <a:gd name="connsiteX0" fmla="*/ 0 w 688832"/>
              <a:gd name="connsiteY0" fmla="*/ 410617 h 569755"/>
              <a:gd name="connsiteX1" fmla="*/ 172177 w 688832"/>
              <a:gd name="connsiteY1" fmla="*/ 225401 h 569755"/>
              <a:gd name="connsiteX2" fmla="*/ 172177 w 688832"/>
              <a:gd name="connsiteY2" fmla="*/ 311490 h 569755"/>
              <a:gd name="connsiteX3" fmla="*/ 673401 w 688832"/>
              <a:gd name="connsiteY3" fmla="*/ 0 h 569755"/>
              <a:gd name="connsiteX4" fmla="*/ 172177 w 688832"/>
              <a:gd name="connsiteY4" fmla="*/ 483667 h 569755"/>
              <a:gd name="connsiteX5" fmla="*/ 172177 w 688832"/>
              <a:gd name="connsiteY5" fmla="*/ 569755 h 569755"/>
              <a:gd name="connsiteX6" fmla="*/ 0 w 688832"/>
              <a:gd name="connsiteY6" fmla="*/ 410617 h 569755"/>
              <a:gd name="connsiteX0" fmla="*/ 688708 w 688832"/>
              <a:gd name="connsiteY0" fmla="*/ 86089 h 569755"/>
              <a:gd name="connsiteX1" fmla="*/ 677777 w 688832"/>
              <a:gd name="connsiteY1" fmla="*/ 4178 h 569755"/>
              <a:gd name="connsiteX2" fmla="*/ 688708 w 688832"/>
              <a:gd name="connsiteY2" fmla="*/ 86089 h 569755"/>
              <a:gd name="connsiteX0" fmla="*/ 688708 w 688832"/>
              <a:gd name="connsiteY0" fmla="*/ 86089 h 569755"/>
              <a:gd name="connsiteX1" fmla="*/ 682185 w 688832"/>
              <a:gd name="connsiteY1" fmla="*/ 9799 h 569755"/>
              <a:gd name="connsiteX2" fmla="*/ 688708 w 688832"/>
              <a:gd name="connsiteY2" fmla="*/ 86089 h 569755"/>
              <a:gd name="connsiteX3" fmla="*/ 172177 w 688832"/>
              <a:gd name="connsiteY3" fmla="*/ 483667 h 569755"/>
              <a:gd name="connsiteX4" fmla="*/ 172177 w 688832"/>
              <a:gd name="connsiteY4" fmla="*/ 569755 h 569755"/>
              <a:gd name="connsiteX5" fmla="*/ 0 w 688832"/>
              <a:gd name="connsiteY5" fmla="*/ 410617 h 569755"/>
              <a:gd name="connsiteX6" fmla="*/ 172177 w 688832"/>
              <a:gd name="connsiteY6" fmla="*/ 225401 h 569755"/>
              <a:gd name="connsiteX7" fmla="*/ 172177 w 688832"/>
              <a:gd name="connsiteY7" fmla="*/ 311490 h 569755"/>
              <a:gd name="connsiteX8" fmla="*/ 679683 w 688832"/>
              <a:gd name="connsiteY8" fmla="*/ 4154 h 569755"/>
              <a:gd name="connsiteX9" fmla="*/ 688708 w 688832"/>
              <a:gd name="connsiteY9" fmla="*/ 86089 h 569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8832" h="569755" stroke="0" extrusionOk="0">
                <a:moveTo>
                  <a:pt x="0" y="410617"/>
                </a:moveTo>
                <a:lnTo>
                  <a:pt x="172177" y="225401"/>
                </a:lnTo>
                <a:lnTo>
                  <a:pt x="172177" y="311490"/>
                </a:lnTo>
                <a:cubicBezTo>
                  <a:pt x="424695" y="272617"/>
                  <a:pt x="618723" y="152037"/>
                  <a:pt x="673401" y="0"/>
                </a:cubicBezTo>
                <a:cubicBezTo>
                  <a:pt x="750819" y="215265"/>
                  <a:pt x="529711" y="428627"/>
                  <a:pt x="172177" y="483667"/>
                </a:cubicBezTo>
                <a:lnTo>
                  <a:pt x="172177" y="569755"/>
                </a:lnTo>
                <a:lnTo>
                  <a:pt x="0" y="410617"/>
                </a:lnTo>
                <a:close/>
              </a:path>
              <a:path w="688832" h="569755" fill="darkenLess" stroke="0" extrusionOk="0">
                <a:moveTo>
                  <a:pt x="688708" y="86089"/>
                </a:moveTo>
                <a:lnTo>
                  <a:pt x="677777" y="4178"/>
                </a:lnTo>
                <a:lnTo>
                  <a:pt x="688708" y="86089"/>
                </a:lnTo>
                <a:close/>
              </a:path>
              <a:path w="688832" h="569755" fill="none" extrusionOk="0">
                <a:moveTo>
                  <a:pt x="688708" y="86089"/>
                </a:moveTo>
                <a:lnTo>
                  <a:pt x="682185" y="9799"/>
                </a:lnTo>
                <a:lnTo>
                  <a:pt x="688708" y="86089"/>
                </a:lnTo>
                <a:cubicBezTo>
                  <a:pt x="688708" y="273330"/>
                  <a:pt x="476254" y="436857"/>
                  <a:pt x="172177" y="483667"/>
                </a:cubicBezTo>
                <a:lnTo>
                  <a:pt x="172177" y="569755"/>
                </a:lnTo>
                <a:lnTo>
                  <a:pt x="0" y="410617"/>
                </a:lnTo>
                <a:lnTo>
                  <a:pt x="172177" y="225401"/>
                </a:lnTo>
                <a:lnTo>
                  <a:pt x="172177" y="311490"/>
                </a:lnTo>
                <a:cubicBezTo>
                  <a:pt x="424695" y="272617"/>
                  <a:pt x="625005" y="156191"/>
                  <a:pt x="679683" y="4154"/>
                </a:cubicBezTo>
                <a:lnTo>
                  <a:pt x="688708" y="86089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>
              <a:solidFill>
                <a:schemeClr val="tx1"/>
              </a:solidFill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F495CCC-980C-4B43-A3BF-EE09A07709B4}"/>
              </a:ext>
            </a:extLst>
          </p:cNvPr>
          <p:cNvSpPr txBox="1"/>
          <p:nvPr/>
        </p:nvSpPr>
        <p:spPr>
          <a:xfrm>
            <a:off x="3996001" y="2580374"/>
            <a:ext cx="2879040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こっちは膝痛の患者用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88117E84-3419-40CB-AC45-1C196F9B990F}"/>
              </a:ext>
            </a:extLst>
          </p:cNvPr>
          <p:cNvSpPr txBox="1"/>
          <p:nvPr/>
        </p:nvSpPr>
        <p:spPr>
          <a:xfrm>
            <a:off x="7851307" y="2568464"/>
            <a:ext cx="2154967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1" b="1" dirty="0">
                <a:solidFill>
                  <a:srgbClr val="C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こっちは骨折の患者用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074E5A3-0752-4C56-8E5B-4132B0DF0A63}"/>
              </a:ext>
            </a:extLst>
          </p:cNvPr>
          <p:cNvSpPr/>
          <p:nvPr/>
        </p:nvSpPr>
        <p:spPr>
          <a:xfrm>
            <a:off x="1137832" y="1628985"/>
            <a:ext cx="2763666" cy="691759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0EE3B864-AC3A-4459-B574-328D8FB8AE84}"/>
              </a:ext>
            </a:extLst>
          </p:cNvPr>
          <p:cNvSpPr/>
          <p:nvPr/>
        </p:nvSpPr>
        <p:spPr>
          <a:xfrm>
            <a:off x="9893456" y="1733828"/>
            <a:ext cx="2763666" cy="576001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1"/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81CBBB58-3ACF-4755-A1AE-25625C2906A0}"/>
              </a:ext>
            </a:extLst>
          </p:cNvPr>
          <p:cNvSpPr/>
          <p:nvPr/>
        </p:nvSpPr>
        <p:spPr>
          <a:xfrm>
            <a:off x="5259309" y="1623326"/>
            <a:ext cx="3715060" cy="9442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801" dirty="0">
                <a:solidFill>
                  <a:schemeClr val="tx1"/>
                </a:solidFill>
              </a:rPr>
              <a:t>②</a:t>
            </a:r>
            <a:r>
              <a:rPr lang="ja-JP" altLang="en-US" sz="1801" dirty="0">
                <a:solidFill>
                  <a:schemeClr val="accent1"/>
                </a:solidFill>
              </a:rPr>
              <a:t>全体コメント、</a:t>
            </a:r>
            <a:r>
              <a:rPr lang="ja-JP" altLang="en-US" sz="1801" dirty="0">
                <a:solidFill>
                  <a:schemeClr val="accent6">
                    <a:lumMod val="75000"/>
                  </a:schemeClr>
                </a:solidFill>
              </a:rPr>
              <a:t>選択肢の説明文</a:t>
            </a:r>
            <a:r>
              <a:rPr lang="ja-JP" altLang="en-US" sz="1801" dirty="0">
                <a:solidFill>
                  <a:schemeClr val="tx1"/>
                </a:solidFill>
              </a:rPr>
              <a:t>、編集できるようにしたい</a:t>
            </a:r>
            <a:r>
              <a:rPr lang="en-US" altLang="ja-JP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</a:t>
            </a:r>
            <a:r>
              <a:rPr lang="ja-JP" altLang="en-US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希望</a:t>
            </a:r>
            <a:r>
              <a:rPr lang="en-US" altLang="ja-JP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]</a:t>
            </a:r>
            <a:endParaRPr lang="ja-JP" altLang="en-US" sz="1801" dirty="0">
              <a:solidFill>
                <a:schemeClr val="tx1"/>
              </a:solidFill>
            </a:endParaRP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5FCA6F24-246B-4511-8C1F-18EF98CDA0E4}"/>
              </a:ext>
            </a:extLst>
          </p:cNvPr>
          <p:cNvCxnSpPr>
            <a:cxnSpLocks/>
            <a:stCxn id="46" idx="1"/>
          </p:cNvCxnSpPr>
          <p:nvPr/>
        </p:nvCxnSpPr>
        <p:spPr>
          <a:xfrm flipH="1" flipV="1">
            <a:off x="3916637" y="1962652"/>
            <a:ext cx="1342672" cy="132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03B5BD7-FD5A-4EA1-AB3D-625F1CDAA1F8}"/>
              </a:ext>
            </a:extLst>
          </p:cNvPr>
          <p:cNvCxnSpPr>
            <a:cxnSpLocks/>
            <a:stCxn id="46" idx="3"/>
            <a:endCxn id="45" idx="1"/>
          </p:cNvCxnSpPr>
          <p:nvPr/>
        </p:nvCxnSpPr>
        <p:spPr>
          <a:xfrm flipV="1">
            <a:off x="8974369" y="2021829"/>
            <a:ext cx="919087" cy="736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吹き出し: 四角形 48">
            <a:extLst>
              <a:ext uri="{FF2B5EF4-FFF2-40B4-BE49-F238E27FC236}">
                <a16:creationId xmlns:a16="http://schemas.microsoft.com/office/drawing/2014/main" id="{694D0F96-852A-4543-B60B-BA43D2FA7B00}"/>
              </a:ext>
            </a:extLst>
          </p:cNvPr>
          <p:cNvSpPr/>
          <p:nvPr/>
        </p:nvSpPr>
        <p:spPr>
          <a:xfrm>
            <a:off x="147506" y="6310122"/>
            <a:ext cx="3808721" cy="1793354"/>
          </a:xfrm>
          <a:prstGeom prst="wedgeRectCallout">
            <a:avLst>
              <a:gd name="adj1" fmla="val 21615"/>
              <a:gd name="adj2" fmla="val -8609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</a:rPr>
              <a:t>④「どの運動が選ばれたのか」＋アンケート機能</a:t>
            </a:r>
            <a:r>
              <a:rPr lang="en-US" altLang="ja-JP" sz="1600" dirty="0">
                <a:solidFill>
                  <a:schemeClr val="tx1"/>
                </a:solidFill>
              </a:rPr>
              <a:t>(</a:t>
            </a:r>
            <a:r>
              <a:rPr lang="ja-JP" altLang="en-US" sz="1600" dirty="0">
                <a:solidFill>
                  <a:schemeClr val="tx1"/>
                </a:solidFill>
              </a:rPr>
              <a:t>別途詳細記載</a:t>
            </a:r>
            <a:r>
              <a:rPr lang="en-US" altLang="ja-JP" sz="1600" dirty="0">
                <a:solidFill>
                  <a:schemeClr val="tx1"/>
                </a:solidFill>
              </a:rPr>
              <a:t>)</a:t>
            </a:r>
            <a:r>
              <a:rPr lang="ja-JP" altLang="en-US" sz="1600" dirty="0">
                <a:solidFill>
                  <a:schemeClr val="tx1"/>
                </a:solidFill>
              </a:rPr>
              <a:t>の結果を紐づけることで、</a:t>
            </a:r>
            <a:r>
              <a:rPr lang="en-US" altLang="ja-JP" sz="1600" dirty="0">
                <a:solidFill>
                  <a:schemeClr val="tx1"/>
                </a:solidFill>
              </a:rPr>
              <a:t>『</a:t>
            </a:r>
            <a:r>
              <a:rPr lang="ja-JP" altLang="en-US" sz="1600" dirty="0">
                <a:solidFill>
                  <a:schemeClr val="tx1"/>
                </a:solidFill>
              </a:rPr>
              <a:t>どのような方が、どのような疾患・目的でその運動をダウンロード・印刷したのか</a:t>
            </a:r>
            <a:r>
              <a:rPr lang="en-US" altLang="ja-JP" sz="1600" dirty="0">
                <a:solidFill>
                  <a:schemeClr val="tx1"/>
                </a:solidFill>
              </a:rPr>
              <a:t>』</a:t>
            </a:r>
            <a:r>
              <a:rPr lang="ja-JP" altLang="en-US" sz="1600" dirty="0">
                <a:solidFill>
                  <a:schemeClr val="tx1"/>
                </a:solidFill>
              </a:rPr>
              <a:t>を認識可能にしたい</a:t>
            </a:r>
            <a:r>
              <a:rPr lang="en-US" altLang="ja-JP" sz="1200" dirty="0">
                <a:solidFill>
                  <a:schemeClr val="tx1"/>
                </a:solidFill>
              </a:rPr>
              <a:t>[</a:t>
            </a:r>
            <a:r>
              <a:rPr lang="ja-JP" altLang="en-US" sz="1200" dirty="0">
                <a:solidFill>
                  <a:schemeClr val="tx1"/>
                </a:solidFill>
              </a:rPr>
              <a:t>必須</a:t>
            </a:r>
            <a:r>
              <a:rPr lang="en-US" altLang="ja-JP" sz="1200" dirty="0">
                <a:solidFill>
                  <a:schemeClr val="tx1"/>
                </a:solidFill>
              </a:rPr>
              <a:t>]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50" name="吹き出し: 角を丸めた四角形 49">
            <a:extLst>
              <a:ext uri="{FF2B5EF4-FFF2-40B4-BE49-F238E27FC236}">
                <a16:creationId xmlns:a16="http://schemas.microsoft.com/office/drawing/2014/main" id="{D0CC7757-3E52-4FCC-8A65-B00ACE4A667B}"/>
              </a:ext>
            </a:extLst>
          </p:cNvPr>
          <p:cNvSpPr/>
          <p:nvPr/>
        </p:nvSpPr>
        <p:spPr>
          <a:xfrm>
            <a:off x="147507" y="121844"/>
            <a:ext cx="2188203" cy="966797"/>
          </a:xfrm>
          <a:prstGeom prst="wedgeRoundRectCallout">
            <a:avLst>
              <a:gd name="adj1" fmla="val 22222"/>
              <a:gd name="adj2" fmla="val 6620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lang="ja-JP" altLang="en-US" sz="16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この組み合わせを保存（後日この内容を引用できる）</a:t>
            </a:r>
            <a:r>
              <a:rPr lang="en-US" altLang="ja-JP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</a:t>
            </a:r>
            <a:r>
              <a:rPr lang="ja-JP" altLang="en-US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希望</a:t>
            </a:r>
            <a:r>
              <a:rPr lang="en-US" altLang="ja-JP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]</a:t>
            </a:r>
            <a:endParaRPr lang="ja-JP" altLang="en-US" sz="16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99CCDBB8-6319-456E-82EA-08D38723CFB7}"/>
              </a:ext>
            </a:extLst>
          </p:cNvPr>
          <p:cNvCxnSpPr>
            <a:cxnSpLocks/>
            <a:stCxn id="46" idx="1"/>
            <a:endCxn id="66" idx="3"/>
          </p:cNvCxnSpPr>
          <p:nvPr/>
        </p:nvCxnSpPr>
        <p:spPr>
          <a:xfrm flipH="1">
            <a:off x="3823683" y="2095434"/>
            <a:ext cx="1435626" cy="55149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1EAE39FE-8BA0-48F6-ACBD-41191D5C0E8E}"/>
              </a:ext>
            </a:extLst>
          </p:cNvPr>
          <p:cNvSpPr/>
          <p:nvPr/>
        </p:nvSpPr>
        <p:spPr>
          <a:xfrm>
            <a:off x="2506415" y="2442611"/>
            <a:ext cx="1317268" cy="408632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7FF60C49-0603-43C3-88AF-AF6A92F6E760}"/>
              </a:ext>
            </a:extLst>
          </p:cNvPr>
          <p:cNvSpPr/>
          <p:nvPr/>
        </p:nvSpPr>
        <p:spPr>
          <a:xfrm>
            <a:off x="9907014" y="2458794"/>
            <a:ext cx="1373821" cy="34219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F3BE6CB8-0553-4758-8C31-DE4C2C47C13F}"/>
              </a:ext>
            </a:extLst>
          </p:cNvPr>
          <p:cNvCxnSpPr>
            <a:cxnSpLocks/>
            <a:stCxn id="46" idx="3"/>
            <a:endCxn id="67" idx="1"/>
          </p:cNvCxnSpPr>
          <p:nvPr/>
        </p:nvCxnSpPr>
        <p:spPr>
          <a:xfrm>
            <a:off x="8974369" y="2095434"/>
            <a:ext cx="932645" cy="53445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485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855</Words>
  <Application>Microsoft Office PowerPoint</Application>
  <PresentationFormat>A3 297x420 mm</PresentationFormat>
  <Paragraphs>117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土田和可子</dc:creator>
  <cp:lastModifiedBy>土田和可子</cp:lastModifiedBy>
  <cp:revision>2</cp:revision>
  <dcterms:created xsi:type="dcterms:W3CDTF">2021-12-13T00:53:57Z</dcterms:created>
  <dcterms:modified xsi:type="dcterms:W3CDTF">2021-12-13T01:01:57Z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dc55989-3c9e-4466-8514-eac6f80f6373_Enabled">
    <vt:lpwstr>true</vt:lpwstr>
  </property>
  <property fmtid="{D5CDD505-2E9C-101B-9397-08002B2CF9AE}" pid="3" name="MSIP_Label_ddc55989-3c9e-4466-8514-eac6f80f6373_SetDate">
    <vt:lpwstr>2021-12-13T01:01:54Z</vt:lpwstr>
  </property>
  <property fmtid="{D5CDD505-2E9C-101B-9397-08002B2CF9AE}" pid="4" name="MSIP_Label_ddc55989-3c9e-4466-8514-eac6f80f6373_Method">
    <vt:lpwstr>Privileged</vt:lpwstr>
  </property>
  <property fmtid="{D5CDD505-2E9C-101B-9397-08002B2CF9AE}" pid="5" name="MSIP_Label_ddc55989-3c9e-4466-8514-eac6f80f6373_Name">
    <vt:lpwstr>ddc55989-3c9e-4466-8514-eac6f80f6373</vt:lpwstr>
  </property>
  <property fmtid="{D5CDD505-2E9C-101B-9397-08002B2CF9AE}" pid="6" name="MSIP_Label_ddc55989-3c9e-4466-8514-eac6f80f6373_SiteId">
    <vt:lpwstr>18a7fec8-652f-409b-8369-272d9ce80620</vt:lpwstr>
  </property>
  <property fmtid="{D5CDD505-2E9C-101B-9397-08002B2CF9AE}" pid="7" name="MSIP_Label_ddc55989-3c9e-4466-8514-eac6f80f6373_ActionId">
    <vt:lpwstr>fec6de35-6ff6-4963-baa3-3f78f4637727</vt:lpwstr>
  </property>
  <property fmtid="{D5CDD505-2E9C-101B-9397-08002B2CF9AE}" pid="8" name="MSIP_Label_ddc55989-3c9e-4466-8514-eac6f80f6373_ContentBits">
    <vt:lpwstr>0</vt:lpwstr>
  </property>
</Properties>
</file>