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20DFB3-282D-8D53-F015-15B2236C8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FBDE8C-9AE9-412B-EBB5-E2D7A27BD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E65008-A361-820D-AF43-AF709F838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837F61-0E18-4E45-16B6-49E4296D8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704B29-19C6-CA83-A6F1-08F067C21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5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6D890C-CD6E-DB4E-094D-7F0CEE41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78BAE7-D6D2-5BDE-97A7-9FA2DF1FE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3A031A-5BCB-14B3-04DF-038D8772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6464A7-2FAC-CA91-AE7C-1C936F667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2E6A8B-DECC-6797-9BBC-D45761891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0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02A7F2-DF1F-69B7-7ED1-C284A284D5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762FFB-5325-9521-DBEF-C28FB0A36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4EF862-70C3-C36F-DEA8-775A9A2B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C297D5-BAB4-786C-0B5C-46D08995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783B05-8B3D-4C13-C86D-7BC227565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48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2A7BDE-B368-79C3-ABDA-FC746E9E7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037446-ADD4-7846-4A71-70CA07B5C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414833-BC6D-D5D4-26B7-7F5AE7C1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13533F-2D5D-1741-C3BE-04930A62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46F2ED-CE01-363B-4D38-5FBAEFC1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50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4A5487-F5D2-42CB-2143-7E7748658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D8127A-A8CA-D22C-7E56-52541F708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D7F75-A7B9-799C-DED9-BA8E6D90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7C95B0-6066-411B-3ACC-6F295D604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21FF2F-DEA6-338E-8C5F-DC5898D4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18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3857DC-8668-C96C-AA65-5E6E6CFDA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EA85F5-57B3-4085-A699-6F2F0189FC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CF0D4-FAB6-3D5E-9351-E4CBFAD68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B7527E-9D31-558B-3C3E-E88AB88C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68671C-503D-FC57-CBEC-787032AA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275F76-4858-A642-3B0D-4345563A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5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5D7BED-6A83-8E42-0ADA-5BA3724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774D2E-49FE-2AC5-9F1C-35D3FD889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4EF002-F56E-8714-0FB6-4DD6C15A5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F9BAADE-2900-C0C9-22D6-FB93A7901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EA465EB-FC45-DD15-231D-8C9D6D15E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0FAA98C-E464-16BA-256A-FACF4A05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D442438-D414-B745-3B64-BD4510CD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9EFB3B-70D2-650D-B08D-A4574D37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11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8135F5-AA28-7EC4-D9E2-26A36382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7137C2-71F2-8ADF-B1B4-A085D42C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2AFFB47-35D2-4BEB-E5A8-C7D809550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C8F9BE-26C4-A02D-1852-8D2685AD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38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6199864-4ECE-2503-6EDF-4C77F4C5D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3E488D-D67F-661D-7991-C4F44BBEC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CB5EB1-1302-8385-5EA1-B78284E3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811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8C11AC-8E88-1073-E2BB-F588B2AF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E09CF1-6A25-8E4C-FF16-C545184F2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4768AE-D690-25C3-04D0-B744EA9AC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5071DF-8735-DC73-00B8-B5D80960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500F9B-0063-1298-6CE8-DDACCB56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116247-7297-F042-D44C-7CA0C7F33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75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37730D-3789-3A63-8514-2CBA58D12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29B9E7-513D-3DB9-C585-B39CAC3B6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D91E97-2C77-1F7D-AFAA-9E321FEDE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3ED21D-ACB7-E419-802F-8776A060F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6B116B-637A-5FD0-E3F4-0BD2BDA1A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FA0550-8CC2-9911-77D7-98880DBA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8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B5A89D-8BAB-C6D6-6D47-55FF8332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ECD49A-F692-4A06-817B-E6573AC4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05A154-3FC6-4912-3603-E4E0BEAC9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041D-D41B-41AB-B929-90C5911E173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60788-A8E3-D376-BD0E-65E3571AF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CD0345-0537-693D-00CC-4571F5853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F46D-144B-43A8-9D27-7576D57D8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55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56C860E-AE54-2CB9-4806-B6AEBC9C7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256" y="2452551"/>
            <a:ext cx="9583487" cy="195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21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悦誉 山田</dc:creator>
  <cp:lastModifiedBy>悦誉 山田</cp:lastModifiedBy>
  <cp:revision>1</cp:revision>
  <dcterms:created xsi:type="dcterms:W3CDTF">2024-04-18T06:44:22Z</dcterms:created>
  <dcterms:modified xsi:type="dcterms:W3CDTF">2024-04-18T06:44:51Z</dcterms:modified>
</cp:coreProperties>
</file>