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FE6615-5C5A-59EC-6BD1-D915A17F6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SG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70A915-4FE8-DC3C-1E1C-AD33C83F3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SG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E2729D-18D2-800B-BBC5-970440E1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AC1E7F-B118-EF19-0CFD-648C2D61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BB049D-B628-F6E5-8BDA-BBC06775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990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2E3295-91EB-D09F-0261-3311B233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SG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751775-B986-1F70-005A-943A58610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SG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2D9AAA-DFB6-1FBA-D119-FD655631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2CC883-DCAF-AE9C-CFA1-54D679B7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8E0F38-0C88-13B9-237A-E1C2FFCB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935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551178D-4E30-8B9F-49BB-C3DF7BA56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SG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69BEDE-9242-A4C3-8798-4D433FFF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SG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E441D9-14B3-AC66-40E8-51B8EF59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6CA9DE-E1F9-6753-F75B-8EC1A07C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6E69CD-3DAD-7DE3-1F33-98219775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48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F589CC-14F5-61F8-B75B-A1F631A9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SG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B7AB1A-4742-A7EC-2542-FB9463F81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SG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E5A87F-7A47-0058-9AE4-1C9142CB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C8555D-F4F5-A1F7-DE24-C1E047F5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472263-B8E9-4653-A5FC-95F623CE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236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91CF39-7A88-F864-D16A-108B4876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SG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5BA7BE-F057-F401-3DC2-96ADB1191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C8979B-9035-F0FC-0948-0717606E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43373A-0AFC-3571-E86B-104FE07D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90DEBF-8A69-5DF5-B386-D7825399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787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E2023-F7FB-C94F-3C2F-72308B21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SG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001793-3E5A-6F3E-CD52-0BC15B690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SG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0965DE-7E5C-F812-3BD6-F7B6858FA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SG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4DA8CB-1CAD-38E7-7E60-8643D23D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E2B875-BAC0-5259-9E89-85AEAD36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56316E-6A39-14EE-CC90-3621F0A4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054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FE29D5-1D74-B9F3-04BB-0D0F2B597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SG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16D271-FD97-45EE-C382-56C334E51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6A0F2C1-644C-0952-3F36-67CBEB72B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SG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73CD00B-766A-9D48-F931-B055FD4E5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45FF8BC-973D-4FB0-F42F-406AA58BA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SG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F90B422-215D-7FBB-C7A8-FEC323C4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88CC19-0033-2474-55BB-E52097FB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0A0ED02-3C4D-58FF-F22C-4FBC08201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61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A130C-A45A-C27E-C380-537A440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SG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B05648C-3126-8CF2-92D1-9485AAB3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890D7E-F7C3-D23C-DE18-E8BA74A7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6DFC32-7986-5175-C572-2D43E13E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718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3A8A967-E47A-2469-924A-F026192B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AFF4AF3-2924-17E5-3406-696E0EBF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BE94B0-C3A1-6F25-76F0-5ED83291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68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CB13D3-A0CC-837B-0EDB-F6055F71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SG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E8C43F-0680-1C7C-B84E-55EDA099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SG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245F35-0DBC-AC18-AB62-F3AD2E715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6CD25C-D4EE-E620-0AB8-1C9B2DD8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B047EC-6AD6-C74A-74C7-791DAC2F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5783AD-BAD5-370F-638F-F334DBFF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335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14B14B-B2F0-346C-F7FC-4DE50AEE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SG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F425C4C-1B2A-8320-A4CD-39372EA00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6F2940-30C8-1779-2109-D0187F9AD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BD8B4D-D6BF-898C-75D5-A9A6832E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11F8EA-BEE4-C135-956C-663B7E58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52659D-EBED-CC4B-56DE-2954BBB7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57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64FB2E-8E69-01E0-B982-305615C9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SG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61D64E-A4F8-0E1A-E249-4998D04F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SG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73FBC8-7559-1F6D-C8B2-8AD46E69A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91E4-96D6-49F8-999D-8735AD9ABBF6}" type="datetimeFigureOut">
              <a:rPr lang="en-SG" smtClean="0"/>
              <a:t>28/1/2024</a:t>
            </a:fld>
            <a:endParaRPr lang="en-SG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29AA1A-6A2A-E503-C5DE-A06544728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37345C-51F5-5259-AFCA-2EFC3550E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A47CA-BCB3-41BD-9C51-70D89CD591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039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88948-6547-EAFE-E9FB-0231CBEF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pPr algn="ctr"/>
            <a:r>
              <a:rPr kumimoji="0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游ゴシック Light" panose="020B0300000000000000" pitchFamily="50" charset="-128"/>
                <a:cs typeface="+mj-cs"/>
              </a:rPr>
              <a:t>イラストイメージ図</a:t>
            </a:r>
            <a:endParaRPr lang="en-SG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72C5B1-3030-1820-8B75-45C316977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24" y="2052918"/>
            <a:ext cx="6544235" cy="480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1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BB1A12-F41C-8068-3FA1-D4A02F9A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68" y="49676"/>
            <a:ext cx="10515600" cy="1057868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/>
              <a:t>各動作内容</a:t>
            </a:r>
            <a:br>
              <a:rPr lang="en-SG" altLang="ja-JP" dirty="0"/>
            </a:br>
            <a:r>
              <a:rPr lang="ja-JP" altLang="en-US" sz="2000" dirty="0">
                <a:solidFill>
                  <a:srgbClr val="FF0000"/>
                </a:solidFill>
              </a:rPr>
              <a:t>（１）コンプレッサー（２）電流計（３）弊社装置が同期するアニメ動画</a:t>
            </a:r>
            <a:endParaRPr lang="en-SG" sz="2000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2EF356A-D51B-B2DC-3BDB-DD0A701F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878" y="958965"/>
            <a:ext cx="7996518" cy="54984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D91FE91-FDFC-9F6B-C6C9-37F189F29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36" y="4987937"/>
            <a:ext cx="1335741" cy="150493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EE0008-6996-89D6-0728-6CAD5A881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2805953"/>
            <a:ext cx="2042832" cy="3220756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AB89EB08-D206-5BE7-6FB4-4EE71E07973D}"/>
              </a:ext>
            </a:extLst>
          </p:cNvPr>
          <p:cNvSpPr/>
          <p:nvPr/>
        </p:nvSpPr>
        <p:spPr>
          <a:xfrm>
            <a:off x="54369" y="1859835"/>
            <a:ext cx="5166812" cy="140658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</a:rPr>
              <a:t>弊社省エネ装置がエアコン圧縮機を制御し消費電力を低減。</a:t>
            </a:r>
            <a:endParaRPr lang="en-SG" altLang="ja-JP" sz="1200" dirty="0">
              <a:solidFill>
                <a:srgbClr val="FF0000"/>
              </a:solidFill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9AF446D-BAA6-4743-CA87-3CE6AF5A91E0}"/>
              </a:ext>
            </a:extLst>
          </p:cNvPr>
          <p:cNvSpPr/>
          <p:nvPr/>
        </p:nvSpPr>
        <p:spPr>
          <a:xfrm>
            <a:off x="7990065" y="4751294"/>
            <a:ext cx="4100075" cy="1741580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/>
              <a:t>　動画尺は全体で約</a:t>
            </a:r>
            <a:r>
              <a:rPr lang="en-US" altLang="ja-JP" sz="1400" dirty="0"/>
              <a:t>120</a:t>
            </a:r>
            <a:r>
              <a:rPr lang="ja-JP" altLang="en-US" sz="1400" dirty="0"/>
              <a:t>秒</a:t>
            </a:r>
            <a:endParaRPr lang="en-SG" altLang="ja-JP" sz="1400" dirty="0"/>
          </a:p>
          <a:p>
            <a:r>
              <a:rPr lang="ja-JP" altLang="en-US" sz="1400" dirty="0"/>
              <a:t>１：</a:t>
            </a:r>
            <a:r>
              <a:rPr lang="en-US" altLang="ja-JP" sz="1400" dirty="0"/>
              <a:t>30</a:t>
            </a:r>
            <a:r>
              <a:rPr lang="ja-JP" altLang="en-US" sz="1400" dirty="0"/>
              <a:t>秒間。圧縮機稼働（</a:t>
            </a:r>
            <a:r>
              <a:rPr lang="en-US" altLang="ja-JP" sz="1400" dirty="0"/>
              <a:t>15</a:t>
            </a:r>
            <a:r>
              <a:rPr lang="ja-JP" altLang="en-US" sz="1400" dirty="0"/>
              <a:t>アンペア表示）</a:t>
            </a:r>
            <a:endParaRPr lang="en-SG" altLang="ja-JP" sz="1400" dirty="0"/>
          </a:p>
          <a:p>
            <a:r>
              <a:rPr lang="ja-JP" altLang="en-US" sz="1400" dirty="0"/>
              <a:t>２：</a:t>
            </a:r>
            <a:r>
              <a:rPr lang="en-US" altLang="ja-JP" sz="1400" dirty="0"/>
              <a:t>30</a:t>
            </a:r>
            <a:r>
              <a:rPr lang="ja-JP" altLang="en-US" sz="1400" dirty="0"/>
              <a:t>秒間。圧縮機制御中（</a:t>
            </a:r>
            <a:r>
              <a:rPr lang="en-US" altLang="ja-JP" sz="1400" dirty="0"/>
              <a:t>6</a:t>
            </a:r>
            <a:r>
              <a:rPr lang="ja-JP" altLang="en-US" sz="1400" dirty="0"/>
              <a:t>アンペア表示）</a:t>
            </a:r>
            <a:endParaRPr lang="en-SG" altLang="ja-JP" sz="1400" dirty="0"/>
          </a:p>
          <a:p>
            <a:r>
              <a:rPr lang="ja-JP" altLang="en-US" sz="1400" b="1" dirty="0">
                <a:solidFill>
                  <a:srgbClr val="FF0000"/>
                </a:solidFill>
              </a:rPr>
              <a:t>３：</a:t>
            </a:r>
            <a:r>
              <a:rPr lang="en-US" altLang="ja-JP" sz="1400" b="1" dirty="0">
                <a:solidFill>
                  <a:srgbClr val="FF0000"/>
                </a:solidFill>
              </a:rPr>
              <a:t>30</a:t>
            </a:r>
            <a:r>
              <a:rPr lang="ja-JP" altLang="en-US" sz="1400" b="1" dirty="0">
                <a:solidFill>
                  <a:srgbClr val="FF0000"/>
                </a:solidFill>
              </a:rPr>
              <a:t>秒間。圧縮機待機中（５から</a:t>
            </a:r>
            <a:r>
              <a:rPr lang="en-US" altLang="ja-JP" sz="1400" b="1" dirty="0">
                <a:solidFill>
                  <a:srgbClr val="FF0000"/>
                </a:solidFill>
              </a:rPr>
              <a:t>6</a:t>
            </a:r>
            <a:r>
              <a:rPr lang="ja-JP" altLang="en-US" sz="1400" b="1" dirty="0">
                <a:solidFill>
                  <a:srgbClr val="FF0000"/>
                </a:solidFill>
              </a:rPr>
              <a:t>アンペア前後表示）</a:t>
            </a:r>
            <a:endParaRPr lang="en-SG" altLang="ja-JP" sz="1400" b="1" dirty="0">
              <a:solidFill>
                <a:srgbClr val="FF0000"/>
              </a:solidFill>
            </a:endParaRPr>
          </a:p>
          <a:p>
            <a:r>
              <a:rPr lang="ja-JP" altLang="en-US" sz="1400" dirty="0"/>
              <a:t>４：</a:t>
            </a:r>
            <a:r>
              <a:rPr lang="en-US" altLang="ja-JP" sz="1400" dirty="0"/>
              <a:t>30</a:t>
            </a:r>
            <a:r>
              <a:rPr lang="ja-JP" altLang="en-US" sz="1400" dirty="0"/>
              <a:t>秒間。圧縮機次第に稼働（５，６アンペアから次第に</a:t>
            </a:r>
            <a:r>
              <a:rPr lang="en-US" altLang="ja-JP" sz="1400" dirty="0"/>
              <a:t>15</a:t>
            </a:r>
            <a:r>
              <a:rPr lang="ja-JP" altLang="en-US" sz="1400" dirty="0"/>
              <a:t>アンペアに上昇</a:t>
            </a:r>
            <a:endParaRPr lang="en-SG" sz="1400" dirty="0"/>
          </a:p>
        </p:txBody>
      </p:sp>
      <p:sp>
        <p:nvSpPr>
          <p:cNvPr id="4" name="吹き出し: 線 3">
            <a:extLst>
              <a:ext uri="{FF2B5EF4-FFF2-40B4-BE49-F238E27FC236}">
                <a16:creationId xmlns:a16="http://schemas.microsoft.com/office/drawing/2014/main" id="{45F0362E-229D-24B3-6BE8-2C19A2BCBAF7}"/>
              </a:ext>
            </a:extLst>
          </p:cNvPr>
          <p:cNvSpPr/>
          <p:nvPr/>
        </p:nvSpPr>
        <p:spPr>
          <a:xfrm>
            <a:off x="7069925" y="1456261"/>
            <a:ext cx="3885134" cy="1741580"/>
          </a:xfrm>
          <a:prstGeom prst="borderCallout1">
            <a:avLst>
              <a:gd name="adj1" fmla="val 18750"/>
              <a:gd name="adj2" fmla="val -8333"/>
              <a:gd name="adj3" fmla="val 138226"/>
              <a:gd name="adj4" fmla="val -27348"/>
            </a:avLst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/>
              <a:t>電流計とコンプレッサー回転数（横回転）を同期表現</a:t>
            </a:r>
            <a:endParaRPr lang="en-SG" altLang="ja-JP" sz="1200" dirty="0"/>
          </a:p>
          <a:p>
            <a:r>
              <a:rPr lang="ja-JP" altLang="en-US" sz="1200" dirty="0"/>
              <a:t>１：</a:t>
            </a:r>
            <a:r>
              <a:rPr lang="en-US" altLang="ja-JP" sz="1200" dirty="0"/>
              <a:t>100</a:t>
            </a:r>
            <a:r>
              <a:rPr lang="ja-JP" altLang="en-US" sz="1200" dirty="0"/>
              <a:t>％稼働（</a:t>
            </a:r>
            <a:r>
              <a:rPr lang="en-US" altLang="ja-JP" sz="1200" dirty="0"/>
              <a:t>15</a:t>
            </a:r>
            <a:r>
              <a:rPr lang="ja-JP" altLang="en-US" sz="1200" dirty="0"/>
              <a:t>アンペア）</a:t>
            </a:r>
            <a:endParaRPr lang="en-SG" altLang="ja-JP" sz="1200" dirty="0"/>
          </a:p>
          <a:p>
            <a:r>
              <a:rPr lang="ja-JP" altLang="en-US" sz="1200" dirty="0"/>
              <a:t>２：</a:t>
            </a:r>
            <a:r>
              <a:rPr lang="en-US" altLang="ja-JP" sz="1200" dirty="0"/>
              <a:t>40</a:t>
            </a:r>
            <a:r>
              <a:rPr lang="ja-JP" altLang="en-US" sz="1200" dirty="0"/>
              <a:t>％要領制御（</a:t>
            </a:r>
            <a:r>
              <a:rPr lang="en-US" altLang="ja-JP" sz="1200" dirty="0"/>
              <a:t>6</a:t>
            </a:r>
            <a:r>
              <a:rPr lang="ja-JP" altLang="en-US" sz="1200" dirty="0"/>
              <a:t>アンペア）</a:t>
            </a:r>
            <a:endParaRPr lang="en-SG" altLang="ja-JP" sz="1200" dirty="0"/>
          </a:p>
          <a:p>
            <a:r>
              <a:rPr lang="ja-JP" altLang="en-US" sz="1200" b="1" dirty="0">
                <a:solidFill>
                  <a:srgbClr val="FF0000"/>
                </a:solidFill>
              </a:rPr>
              <a:t>３：</a:t>
            </a:r>
            <a:r>
              <a:rPr lang="en-US" altLang="ja-JP" sz="1200" b="1" dirty="0">
                <a:solidFill>
                  <a:srgbClr val="FF0000"/>
                </a:solidFill>
              </a:rPr>
              <a:t>40</a:t>
            </a:r>
            <a:r>
              <a:rPr lang="ja-JP" altLang="en-US" sz="1200" b="1" dirty="0">
                <a:solidFill>
                  <a:srgbClr val="FF0000"/>
                </a:solidFill>
              </a:rPr>
              <a:t>％制御終了後の遅延時間（５から６アンペア）</a:t>
            </a:r>
            <a:endParaRPr lang="en-SG" altLang="ja-JP" sz="1200" b="1" dirty="0">
              <a:solidFill>
                <a:srgbClr val="FF0000"/>
              </a:solidFill>
            </a:endParaRPr>
          </a:p>
          <a:p>
            <a:r>
              <a:rPr lang="ja-JP" altLang="en-US" sz="1200" dirty="0"/>
              <a:t>４：</a:t>
            </a:r>
            <a:r>
              <a:rPr lang="en-US" altLang="ja-JP" sz="1200" dirty="0"/>
              <a:t>40</a:t>
            </a:r>
            <a:r>
              <a:rPr lang="ja-JP" altLang="en-US" sz="1200" dirty="0"/>
              <a:t>％から</a:t>
            </a:r>
            <a:r>
              <a:rPr lang="en-US" altLang="ja-JP" sz="1200" dirty="0"/>
              <a:t>100</a:t>
            </a:r>
            <a:r>
              <a:rPr lang="ja-JP" altLang="en-US" sz="1200" dirty="0"/>
              <a:t>％に次第に回転数が上がる様子。（６，７，８，９，、、</a:t>
            </a:r>
            <a:r>
              <a:rPr lang="en-US" altLang="ja-JP" sz="1200" dirty="0"/>
              <a:t>15</a:t>
            </a:r>
            <a:r>
              <a:rPr lang="ja-JP" altLang="en-US" sz="1200" dirty="0"/>
              <a:t>アンペアンへと上昇）</a:t>
            </a:r>
            <a:endParaRPr lang="en-SG" sz="1200" dirty="0"/>
          </a:p>
        </p:txBody>
      </p:sp>
      <p:sp>
        <p:nvSpPr>
          <p:cNvPr id="6" name="矢印: 下カーブ 5">
            <a:extLst>
              <a:ext uri="{FF2B5EF4-FFF2-40B4-BE49-F238E27FC236}">
                <a16:creationId xmlns:a16="http://schemas.microsoft.com/office/drawing/2014/main" id="{C2FF5B7F-3909-F937-A5EB-20789DB4511B}"/>
              </a:ext>
            </a:extLst>
          </p:cNvPr>
          <p:cNvSpPr/>
          <p:nvPr/>
        </p:nvSpPr>
        <p:spPr>
          <a:xfrm rot="5803251">
            <a:off x="6074093" y="2587227"/>
            <a:ext cx="872409" cy="73152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50489ADB-F4D0-A686-DFDF-4A51664283E7}"/>
              </a:ext>
            </a:extLst>
          </p:cNvPr>
          <p:cNvSpPr/>
          <p:nvPr/>
        </p:nvSpPr>
        <p:spPr>
          <a:xfrm rot="16022525">
            <a:off x="5162664" y="2489060"/>
            <a:ext cx="786498" cy="73152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B8E979F-B171-A753-A1C7-D824480E9DFB}"/>
              </a:ext>
            </a:extLst>
          </p:cNvPr>
          <p:cNvSpPr/>
          <p:nvPr/>
        </p:nvSpPr>
        <p:spPr>
          <a:xfrm>
            <a:off x="1337737" y="5605248"/>
            <a:ext cx="3305981" cy="1154771"/>
          </a:xfrm>
          <a:prstGeom prst="round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/>
              <a:t>１：緑が</a:t>
            </a:r>
            <a:r>
              <a:rPr lang="ja-JP" altLang="en-US" sz="1400" b="1" dirty="0">
                <a:solidFill>
                  <a:schemeClr val="bg1"/>
                </a:solidFill>
              </a:rPr>
              <a:t>点灯</a:t>
            </a:r>
            <a:r>
              <a:rPr lang="ja-JP" altLang="en-US" sz="1400" dirty="0"/>
              <a:t>、赤が２秒に１回点滅</a:t>
            </a:r>
            <a:endParaRPr lang="en-SG" altLang="ja-JP" sz="1400" dirty="0"/>
          </a:p>
          <a:p>
            <a:r>
              <a:rPr lang="ja-JP" altLang="en-US" sz="1400" dirty="0"/>
              <a:t>２：緑が消灯、赤が１秒に２回点滅</a:t>
            </a:r>
            <a:endParaRPr lang="en-SG" altLang="ja-JP" sz="1400" dirty="0"/>
          </a:p>
          <a:p>
            <a:r>
              <a:rPr lang="ja-JP" altLang="en-US" sz="1400" dirty="0"/>
              <a:t>３：緑が消灯、赤が２秒に１回点滅</a:t>
            </a:r>
            <a:endParaRPr lang="en-SG" altLang="ja-JP" sz="1400" dirty="0"/>
          </a:p>
          <a:p>
            <a:r>
              <a:rPr lang="ja-JP" altLang="en-US" sz="1400" dirty="0"/>
              <a:t>４：緑が</a:t>
            </a:r>
            <a:r>
              <a:rPr lang="ja-JP" altLang="en-US" sz="1400" b="1" dirty="0"/>
              <a:t>点灯</a:t>
            </a:r>
            <a:r>
              <a:rPr lang="ja-JP" altLang="en-US" sz="1400" dirty="0"/>
              <a:t>、赤が２秒に１回点滅</a:t>
            </a:r>
            <a:endParaRPr lang="en-SG" sz="1400" dirty="0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960AAE7-4B34-3C6F-7963-E75C762D8798}"/>
              </a:ext>
            </a:extLst>
          </p:cNvPr>
          <p:cNvCxnSpPr>
            <a:cxnSpLocks/>
          </p:cNvCxnSpPr>
          <p:nvPr/>
        </p:nvCxnSpPr>
        <p:spPr>
          <a:xfrm flipH="1">
            <a:off x="7081803" y="5740405"/>
            <a:ext cx="1013326" cy="21779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EBF9CB1-6437-DE21-FD69-B742389C1602}"/>
              </a:ext>
            </a:extLst>
          </p:cNvPr>
          <p:cNvCxnSpPr>
            <a:cxnSpLocks/>
          </p:cNvCxnSpPr>
          <p:nvPr/>
        </p:nvCxnSpPr>
        <p:spPr>
          <a:xfrm flipH="1" flipV="1">
            <a:off x="1531215" y="4553015"/>
            <a:ext cx="2077911" cy="12472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08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ECC79A-C78E-DBD1-F097-17E8A5CB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722"/>
          </a:xfrm>
        </p:spPr>
        <p:txBody>
          <a:bodyPr/>
          <a:lstStyle/>
          <a:p>
            <a:pPr algn="ctr"/>
            <a:r>
              <a:rPr lang="ja-JP" altLang="en-US" dirty="0"/>
              <a:t>実際の弊社装置接置現場風景１</a:t>
            </a:r>
            <a:endParaRPr lang="en-SG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B73509A-7CA4-4248-0050-746A03B1F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71" y="1308848"/>
            <a:ext cx="7126941" cy="5334280"/>
          </a:xfr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2A2FCFB1-515E-1428-3298-4A657EBDC7DC}"/>
              </a:ext>
            </a:extLst>
          </p:cNvPr>
          <p:cNvSpPr/>
          <p:nvPr/>
        </p:nvSpPr>
        <p:spPr>
          <a:xfrm>
            <a:off x="3173506" y="4975412"/>
            <a:ext cx="1272988" cy="12909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120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ECC79A-C78E-DBD1-F097-17E8A5CB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722"/>
          </a:xfrm>
        </p:spPr>
        <p:txBody>
          <a:bodyPr/>
          <a:lstStyle/>
          <a:p>
            <a:pPr algn="ctr"/>
            <a:r>
              <a:rPr lang="ja-JP" altLang="en-US" dirty="0"/>
              <a:t>クランプミーターー測定状態</a:t>
            </a:r>
            <a:endParaRPr lang="en-SG" dirty="0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0FB673B5-E547-888C-27E4-6C398227D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6" y="1577788"/>
            <a:ext cx="6409764" cy="5163671"/>
          </a:xfr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C87B9715-470A-3F51-109C-D6D4885131C0}"/>
              </a:ext>
            </a:extLst>
          </p:cNvPr>
          <p:cNvSpPr/>
          <p:nvPr/>
        </p:nvSpPr>
        <p:spPr>
          <a:xfrm>
            <a:off x="3675529" y="4554071"/>
            <a:ext cx="1595718" cy="20260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62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23148A-7F90-052F-C695-4529A5B3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31"/>
            <a:ext cx="10515600" cy="959222"/>
          </a:xfrm>
        </p:spPr>
        <p:txBody>
          <a:bodyPr/>
          <a:lstStyle/>
          <a:p>
            <a:pPr algn="ctr"/>
            <a:r>
              <a:rPr lang="en-US" altLang="ja-JP" dirty="0"/>
              <a:t>LED</a:t>
            </a:r>
            <a:r>
              <a:rPr lang="ja-JP" altLang="en-US" dirty="0"/>
              <a:t>の箇所</a:t>
            </a:r>
            <a:endParaRPr lang="en-SG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9A29530-6437-0D02-5B59-D5468FC00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671" y="1927411"/>
            <a:ext cx="7198658" cy="4760259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50635092-24B3-E286-CFDB-A9DDD8B93906}"/>
              </a:ext>
            </a:extLst>
          </p:cNvPr>
          <p:cNvSpPr/>
          <p:nvPr/>
        </p:nvSpPr>
        <p:spPr>
          <a:xfrm>
            <a:off x="4464423" y="2761128"/>
            <a:ext cx="753035" cy="10040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2F83D11-8263-E7A7-9360-97BAFF81697E}"/>
              </a:ext>
            </a:extLst>
          </p:cNvPr>
          <p:cNvCxnSpPr/>
          <p:nvPr/>
        </p:nvCxnSpPr>
        <p:spPr>
          <a:xfrm>
            <a:off x="1030941" y="2761128"/>
            <a:ext cx="3550024" cy="4123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8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233</Words>
  <Application>Microsoft Office PowerPoint</Application>
  <PresentationFormat>ワイド画面</PresentationFormat>
  <Paragraphs>20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テーマ</vt:lpstr>
      <vt:lpstr>イラストイメージ図</vt:lpstr>
      <vt:lpstr>各動作内容 （１）コンプレッサー（２）電流計（３）弊社装置が同期するアニメ動画</vt:lpstr>
      <vt:lpstr>実際の弊社装置接置現場風景１</vt:lpstr>
      <vt:lpstr>クランプミーターー測定状態</vt:lpstr>
      <vt:lpstr>LEDの箇所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イラストイメージ図</dc:title>
  <dc:creator>Satoshi Uetsugu</dc:creator>
  <cp:lastModifiedBy>Satoshi Uetsugu</cp:lastModifiedBy>
  <cp:revision>11</cp:revision>
  <dcterms:created xsi:type="dcterms:W3CDTF">2024-01-25T03:31:13Z</dcterms:created>
  <dcterms:modified xsi:type="dcterms:W3CDTF">2024-01-28T16:11:42Z</dcterms:modified>
</cp:coreProperties>
</file>