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-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22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229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970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56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01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13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815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473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87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96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812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02571-6B67-41D4-8018-4A48D3599341}" type="datetimeFigureOut">
              <a:rPr kumimoji="1" lang="ja-JP" altLang="en-US" smtClean="0"/>
              <a:t>2020/11/16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F39F-9DD4-4C0C-B808-1E3FAE828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350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6" y="83671"/>
            <a:ext cx="10993582" cy="7327222"/>
          </a:xfrm>
          <a:prstGeom prst="rect">
            <a:avLst/>
          </a:prstGeom>
        </p:spPr>
      </p:pic>
      <p:sp>
        <p:nvSpPr>
          <p:cNvPr id="5" name="円/楕円 4"/>
          <p:cNvSpPr/>
          <p:nvPr/>
        </p:nvSpPr>
        <p:spPr>
          <a:xfrm>
            <a:off x="-89127" y="4602452"/>
            <a:ext cx="3826910" cy="219248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宿泊</a:t>
            </a:r>
            <a:r>
              <a:rPr lang="ja-JP" altLang="en-US" dirty="0"/>
              <a:t>可能</a:t>
            </a:r>
            <a:r>
              <a:rPr lang="ja-JP" altLang="en-US" dirty="0" smtClean="0"/>
              <a:t>な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認知症専門デイサービス</a:t>
            </a:r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03" y="6053425"/>
            <a:ext cx="1607127" cy="535709"/>
          </a:xfrm>
          <a:prstGeom prst="rect">
            <a:avLst/>
          </a:prstGeom>
        </p:spPr>
      </p:pic>
      <p:sp>
        <p:nvSpPr>
          <p:cNvPr id="10" name="円形吹き出し 9"/>
          <p:cNvSpPr/>
          <p:nvPr/>
        </p:nvSpPr>
        <p:spPr>
          <a:xfrm>
            <a:off x="5530117" y="4529549"/>
            <a:ext cx="2722419" cy="1169144"/>
          </a:xfrm>
          <a:prstGeom prst="wedgeEllipseCallout">
            <a:avLst>
              <a:gd name="adj1" fmla="val -17320"/>
              <a:gd name="adj2" fmla="val -609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ポイント①</a:t>
            </a:r>
            <a:endParaRPr kumimoji="1" lang="en-US" altLang="ja-JP" dirty="0" smtClean="0"/>
          </a:p>
          <a:p>
            <a:pPr algn="ctr"/>
            <a:r>
              <a:rPr lang="ja-JP" altLang="en-US" dirty="0" smtClean="0"/>
              <a:t>認知症ケアの専門職のみが対応</a:t>
            </a:r>
            <a:endParaRPr kumimoji="1" lang="ja-JP" altLang="en-US" dirty="0"/>
          </a:p>
        </p:txBody>
      </p:sp>
      <p:sp>
        <p:nvSpPr>
          <p:cNvPr id="11" name="円形吹き出し 10"/>
          <p:cNvSpPr/>
          <p:nvPr/>
        </p:nvSpPr>
        <p:spPr>
          <a:xfrm>
            <a:off x="7444904" y="5472572"/>
            <a:ext cx="2722419" cy="1169144"/>
          </a:xfrm>
          <a:prstGeom prst="wedgeEllipseCallout">
            <a:avLst>
              <a:gd name="adj1" fmla="val -16930"/>
              <a:gd name="adj2" fmla="val -672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/>
              <a:t>ポイント②</a:t>
            </a:r>
            <a:endParaRPr lang="en-US" altLang="ja-JP" dirty="0" smtClean="0"/>
          </a:p>
          <a:p>
            <a:r>
              <a:rPr lang="ja-JP" altLang="en-US" dirty="0" smtClean="0"/>
              <a:t>お一人おひとりの想いに添ったケア</a:t>
            </a:r>
            <a:endParaRPr lang="ja-JP" altLang="en-US" dirty="0"/>
          </a:p>
        </p:txBody>
      </p:sp>
      <p:sp>
        <p:nvSpPr>
          <p:cNvPr id="12" name="円形吹き出し 11"/>
          <p:cNvSpPr/>
          <p:nvPr/>
        </p:nvSpPr>
        <p:spPr>
          <a:xfrm>
            <a:off x="9375934" y="4429919"/>
            <a:ext cx="2964874" cy="1169144"/>
          </a:xfrm>
          <a:prstGeom prst="wedgeEllipseCallout">
            <a:avLst>
              <a:gd name="adj1" fmla="val -16837"/>
              <a:gd name="adj2" fmla="val -681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ポイント③</a:t>
            </a:r>
            <a:endParaRPr kumimoji="1" lang="en-US" altLang="ja-JP" dirty="0" smtClean="0"/>
          </a:p>
          <a:p>
            <a:pPr algn="ctr"/>
            <a:r>
              <a:rPr lang="ja-JP" altLang="en-US" dirty="0"/>
              <a:t>様々</a:t>
            </a:r>
            <a:r>
              <a:rPr lang="ja-JP" altLang="en-US" dirty="0" smtClean="0"/>
              <a:t>な、アクティビティー、個別ケアで認知症進行の予防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4854167" y="179340"/>
            <a:ext cx="7337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あなたの決意とご利用者さまの その人らしい暮らしをサポートいたします。 あの人とずっと一緒にいるために、あの日の笑顔を取り戻すために</a:t>
            </a:r>
            <a:r>
              <a:rPr lang="en-US" altLang="ja-JP" dirty="0" smtClean="0"/>
              <a:t>…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1070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73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Owner</cp:lastModifiedBy>
  <cp:revision>2</cp:revision>
  <dcterms:created xsi:type="dcterms:W3CDTF">2020-11-16T04:36:43Z</dcterms:created>
  <dcterms:modified xsi:type="dcterms:W3CDTF">2020-11-16T04:43:29Z</dcterms:modified>
</cp:coreProperties>
</file>