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trictFirstAndLastChars="0" saveSubsetFonts="1" autoCompressPictures="0">
  <p:sldMasterIdLst>
    <p:sldMasterId id="2147483804" r:id="rId1"/>
  </p:sldMasterIdLst>
  <p:notesMasterIdLst>
    <p:notesMasterId r:id="rId3"/>
  </p:notesMasterIdLst>
  <p:handoutMasterIdLst>
    <p:handoutMasterId r:id="rId4"/>
  </p:handoutMasterIdLst>
  <p:sldIdLst>
    <p:sldId id="259" r:id="rId2"/>
  </p:sldIdLst>
  <p:sldSz cx="9001125" cy="12601575"/>
  <p:notesSz cx="6807200" cy="9939338"/>
  <p:defaultTextStyle>
    <a:defPPr>
      <a:defRPr lang="ja-JP"/>
    </a:defPPr>
    <a:lvl1pPr marL="0" algn="l" defTabSz="1082284" rtl="0" eaLnBrk="1" latinLnBrk="0" hangingPunct="1">
      <a:defRPr kumimoji="1" sz="2100" kern="1200">
        <a:solidFill>
          <a:schemeClr val="tx1"/>
        </a:solidFill>
        <a:latin typeface="+mn-lt"/>
        <a:ea typeface="+mn-ea"/>
        <a:cs typeface="+mn-cs"/>
      </a:defRPr>
    </a:lvl1pPr>
    <a:lvl2pPr marL="541142" algn="l" defTabSz="1082284" rtl="0" eaLnBrk="1" latinLnBrk="0" hangingPunct="1">
      <a:defRPr kumimoji="1" sz="2100" kern="1200">
        <a:solidFill>
          <a:schemeClr val="tx1"/>
        </a:solidFill>
        <a:latin typeface="+mn-lt"/>
        <a:ea typeface="+mn-ea"/>
        <a:cs typeface="+mn-cs"/>
      </a:defRPr>
    </a:lvl2pPr>
    <a:lvl3pPr marL="1082284" algn="l" defTabSz="1082284" rtl="0" eaLnBrk="1" latinLnBrk="0" hangingPunct="1">
      <a:defRPr kumimoji="1" sz="2100" kern="1200">
        <a:solidFill>
          <a:schemeClr val="tx1"/>
        </a:solidFill>
        <a:latin typeface="+mn-lt"/>
        <a:ea typeface="+mn-ea"/>
        <a:cs typeface="+mn-cs"/>
      </a:defRPr>
    </a:lvl3pPr>
    <a:lvl4pPr marL="1623426" algn="l" defTabSz="1082284" rtl="0" eaLnBrk="1" latinLnBrk="0" hangingPunct="1">
      <a:defRPr kumimoji="1" sz="2100" kern="1200">
        <a:solidFill>
          <a:schemeClr val="tx1"/>
        </a:solidFill>
        <a:latin typeface="+mn-lt"/>
        <a:ea typeface="+mn-ea"/>
        <a:cs typeface="+mn-cs"/>
      </a:defRPr>
    </a:lvl4pPr>
    <a:lvl5pPr marL="2164568" algn="l" defTabSz="1082284" rtl="0" eaLnBrk="1" latinLnBrk="0" hangingPunct="1">
      <a:defRPr kumimoji="1" sz="2100" kern="1200">
        <a:solidFill>
          <a:schemeClr val="tx1"/>
        </a:solidFill>
        <a:latin typeface="+mn-lt"/>
        <a:ea typeface="+mn-ea"/>
        <a:cs typeface="+mn-cs"/>
      </a:defRPr>
    </a:lvl5pPr>
    <a:lvl6pPr marL="2705710" algn="l" defTabSz="1082284" rtl="0" eaLnBrk="1" latinLnBrk="0" hangingPunct="1">
      <a:defRPr kumimoji="1" sz="2100" kern="1200">
        <a:solidFill>
          <a:schemeClr val="tx1"/>
        </a:solidFill>
        <a:latin typeface="+mn-lt"/>
        <a:ea typeface="+mn-ea"/>
        <a:cs typeface="+mn-cs"/>
      </a:defRPr>
    </a:lvl6pPr>
    <a:lvl7pPr marL="3246852" algn="l" defTabSz="1082284" rtl="0" eaLnBrk="1" latinLnBrk="0" hangingPunct="1">
      <a:defRPr kumimoji="1" sz="2100" kern="1200">
        <a:solidFill>
          <a:schemeClr val="tx1"/>
        </a:solidFill>
        <a:latin typeface="+mn-lt"/>
        <a:ea typeface="+mn-ea"/>
        <a:cs typeface="+mn-cs"/>
      </a:defRPr>
    </a:lvl7pPr>
    <a:lvl8pPr marL="3787993" algn="l" defTabSz="1082284" rtl="0" eaLnBrk="1" latinLnBrk="0" hangingPunct="1">
      <a:defRPr kumimoji="1" sz="2100" kern="1200">
        <a:solidFill>
          <a:schemeClr val="tx1"/>
        </a:solidFill>
        <a:latin typeface="+mn-lt"/>
        <a:ea typeface="+mn-ea"/>
        <a:cs typeface="+mn-cs"/>
      </a:defRPr>
    </a:lvl8pPr>
    <a:lvl9pPr marL="4329135" algn="l" defTabSz="1082284" rtl="0" eaLnBrk="1" latinLnBrk="0" hangingPunct="1">
      <a:defRPr kumimoji="1" sz="21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66FF"/>
    <a:srgbClr val="F4E2EE"/>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4" autoAdjust="0"/>
    <p:restoredTop sz="91592" autoAdjust="0"/>
  </p:normalViewPr>
  <p:slideViewPr>
    <p:cSldViewPr snapToGrid="0">
      <p:cViewPr varScale="1">
        <p:scale>
          <a:sx n="34" d="100"/>
          <a:sy n="34" d="100"/>
        </p:scale>
        <p:origin x="-2328" y="-90"/>
      </p:cViewPr>
      <p:guideLst>
        <p:guide orient="horz" pos="3968"/>
        <p:guide pos="2835"/>
      </p:guideLst>
    </p:cSldViewPr>
  </p:slideViewPr>
  <p:outlineViewPr>
    <p:cViewPr>
      <p:scale>
        <a:sx n="33" d="100"/>
        <a:sy n="33" d="100"/>
      </p:scale>
      <p:origin x="0" y="0"/>
    </p:cViewPr>
  </p:outlineViewPr>
  <p:notesTextViewPr>
    <p:cViewPr>
      <p:scale>
        <a:sx n="150" d="100"/>
        <a:sy n="15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6038" y="0"/>
            <a:ext cx="2949575" cy="498475"/>
          </a:xfrm>
          <a:prstGeom prst="rect">
            <a:avLst/>
          </a:prstGeom>
        </p:spPr>
        <p:txBody>
          <a:bodyPr vert="horz" lIns="91440" tIns="45720" rIns="91440" bIns="45720" rtlCol="0"/>
          <a:lstStyle>
            <a:lvl1pPr algn="r">
              <a:defRPr sz="1200"/>
            </a:lvl1pPr>
          </a:lstStyle>
          <a:p>
            <a:fld id="{1CCF3A2E-BF4D-470D-B142-0F8E2246F53B}" type="datetimeFigureOut">
              <a:rPr kumimoji="1" lang="ja-JP" altLang="en-US" smtClean="0"/>
              <a:pPr/>
              <a:t>2019/3/20</a:t>
            </a:fld>
            <a:endParaRPr kumimoji="1" lang="ja-JP" altLang="en-US"/>
          </a:p>
        </p:txBody>
      </p:sp>
      <p:sp>
        <p:nvSpPr>
          <p:cNvPr id="4" name="フッター プレースホルダー 3"/>
          <p:cNvSpPr>
            <a:spLocks noGrp="1"/>
          </p:cNvSpPr>
          <p:nvPr>
            <p:ph type="ftr" sz="quarter" idx="2"/>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6038" y="9440863"/>
            <a:ext cx="2949575" cy="498475"/>
          </a:xfrm>
          <a:prstGeom prst="rect">
            <a:avLst/>
          </a:prstGeom>
        </p:spPr>
        <p:txBody>
          <a:bodyPr vert="horz" lIns="91440" tIns="45720" rIns="91440" bIns="45720" rtlCol="0" anchor="b"/>
          <a:lstStyle>
            <a:lvl1pPr algn="r">
              <a:defRPr sz="1200"/>
            </a:lvl1pPr>
          </a:lstStyle>
          <a:p>
            <a:fld id="{65EB062B-53A6-43D3-929E-DF149FB1B354}" type="slidenum">
              <a:rPr kumimoji="1" lang="ja-JP" altLang="en-US" smtClean="0"/>
              <a:pPr/>
              <a:t>&lt;#&gt;</a:t>
            </a:fld>
            <a:endParaRPr kumimoji="1" lang="ja-JP" altLang="en-US"/>
          </a:p>
        </p:txBody>
      </p:sp>
    </p:spTree>
    <p:extLst>
      <p:ext uri="{BB962C8B-B14F-4D97-AF65-F5344CB8AC3E}">
        <p14:creationId xmlns="" xmlns:p14="http://schemas.microsoft.com/office/powerpoint/2010/main" val="1709411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897269140"/>
      </p:ext>
    </p:extLst>
  </p:cSld>
  <p:clrMap bg1="lt1" tx1="dk1" bg2="lt2" tx2="dk2" accent1="accent1" accent2="accent2" accent3="accent3" accent4="accent4" accent5="accent5" accent6="accent6" hlink="hlink" folHlink="folHlink"/>
  <p:hf sldNum="0" hdr="0" ftr="0" dt="0"/>
  <p:notesStyle>
    <a:lvl1pPr marL="0" algn="l" defTabSz="694243" rtl="0" eaLnBrk="1" latinLnBrk="0" hangingPunct="1">
      <a:defRPr kumimoji="1" sz="900" kern="1200">
        <a:solidFill>
          <a:schemeClr val="tx1"/>
        </a:solidFill>
        <a:latin typeface="+mn-lt"/>
        <a:ea typeface="+mn-ea"/>
        <a:cs typeface="+mn-cs"/>
      </a:defRPr>
    </a:lvl1pPr>
    <a:lvl2pPr marL="347121" algn="l" defTabSz="694243" rtl="0" eaLnBrk="1" latinLnBrk="0" hangingPunct="1">
      <a:defRPr kumimoji="1" sz="900" kern="1200">
        <a:solidFill>
          <a:schemeClr val="tx1"/>
        </a:solidFill>
        <a:latin typeface="+mn-lt"/>
        <a:ea typeface="+mn-ea"/>
        <a:cs typeface="+mn-cs"/>
      </a:defRPr>
    </a:lvl2pPr>
    <a:lvl3pPr marL="694243" algn="l" defTabSz="694243" rtl="0" eaLnBrk="1" latinLnBrk="0" hangingPunct="1">
      <a:defRPr kumimoji="1" sz="900" kern="1200">
        <a:solidFill>
          <a:schemeClr val="tx1"/>
        </a:solidFill>
        <a:latin typeface="+mn-lt"/>
        <a:ea typeface="+mn-ea"/>
        <a:cs typeface="+mn-cs"/>
      </a:defRPr>
    </a:lvl3pPr>
    <a:lvl4pPr marL="1041367" algn="l" defTabSz="694243" rtl="0" eaLnBrk="1" latinLnBrk="0" hangingPunct="1">
      <a:defRPr kumimoji="1" sz="900" kern="1200">
        <a:solidFill>
          <a:schemeClr val="tx1"/>
        </a:solidFill>
        <a:latin typeface="+mn-lt"/>
        <a:ea typeface="+mn-ea"/>
        <a:cs typeface="+mn-cs"/>
      </a:defRPr>
    </a:lvl4pPr>
    <a:lvl5pPr marL="1388488" algn="l" defTabSz="694243" rtl="0" eaLnBrk="1" latinLnBrk="0" hangingPunct="1">
      <a:defRPr kumimoji="1" sz="900" kern="1200">
        <a:solidFill>
          <a:schemeClr val="tx1"/>
        </a:solidFill>
        <a:latin typeface="+mn-lt"/>
        <a:ea typeface="+mn-ea"/>
        <a:cs typeface="+mn-cs"/>
      </a:defRPr>
    </a:lvl5pPr>
    <a:lvl6pPr marL="1735610" algn="l" defTabSz="694243" rtl="0" eaLnBrk="1" latinLnBrk="0" hangingPunct="1">
      <a:defRPr kumimoji="1" sz="900" kern="1200">
        <a:solidFill>
          <a:schemeClr val="tx1"/>
        </a:solidFill>
        <a:latin typeface="+mn-lt"/>
        <a:ea typeface="+mn-ea"/>
        <a:cs typeface="+mn-cs"/>
      </a:defRPr>
    </a:lvl6pPr>
    <a:lvl7pPr marL="2082731" algn="l" defTabSz="694243" rtl="0" eaLnBrk="1" latinLnBrk="0" hangingPunct="1">
      <a:defRPr kumimoji="1" sz="900" kern="1200">
        <a:solidFill>
          <a:schemeClr val="tx1"/>
        </a:solidFill>
        <a:latin typeface="+mn-lt"/>
        <a:ea typeface="+mn-ea"/>
        <a:cs typeface="+mn-cs"/>
      </a:defRPr>
    </a:lvl7pPr>
    <a:lvl8pPr marL="2429854" algn="l" defTabSz="694243" rtl="0" eaLnBrk="1" latinLnBrk="0" hangingPunct="1">
      <a:defRPr kumimoji="1" sz="900" kern="1200">
        <a:solidFill>
          <a:schemeClr val="tx1"/>
        </a:solidFill>
        <a:latin typeface="+mn-lt"/>
        <a:ea typeface="+mn-ea"/>
        <a:cs typeface="+mn-cs"/>
      </a:defRPr>
    </a:lvl8pPr>
    <a:lvl9pPr marL="2776977" algn="l" defTabSz="694243" rtl="0" eaLnBrk="1" latinLnBrk="0" hangingPunct="1">
      <a:defRPr kumimoji="1"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206625" y="1243013"/>
            <a:ext cx="2393950" cy="3354387"/>
          </a:xfrm>
          <a:prstGeom prst="rect">
            <a:avLst/>
          </a:prstGeom>
          <a:noFill/>
          <a:ln w="12700">
            <a:solidFill>
              <a:prstClr val="black"/>
            </a:solidFill>
          </a:ln>
        </p:spPr>
      </p:sp>
      <p:sp>
        <p:nvSpPr>
          <p:cNvPr id="3" name="ノート プレースホルダー 2"/>
          <p:cNvSpPr>
            <a:spLocks noGrp="1"/>
          </p:cNvSpPr>
          <p:nvPr>
            <p:ph type="body" idx="1"/>
          </p:nvPr>
        </p:nvSpPr>
        <p:spPr>
          <a:xfrm>
            <a:off x="681038" y="4783138"/>
            <a:ext cx="5445125" cy="3913187"/>
          </a:xfrm>
          <a:prstGeom prst="rect">
            <a:avLst/>
          </a:prstGeom>
        </p:spPr>
        <p:txBody>
          <a:bodyPr/>
          <a:lstStyle/>
          <a:p>
            <a:endParaRPr kumimoji="1" lang="ja-JP" altLang="en-US" dirty="0"/>
          </a:p>
        </p:txBody>
      </p:sp>
    </p:spTree>
    <p:extLst>
      <p:ext uri="{BB962C8B-B14F-4D97-AF65-F5344CB8AC3E}">
        <p14:creationId xmlns="" xmlns:p14="http://schemas.microsoft.com/office/powerpoint/2010/main" val="3255368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125142" y="2062342"/>
            <a:ext cx="6750843" cy="4387215"/>
          </a:xfrm>
        </p:spPr>
        <p:txBody>
          <a:bodyPr anchor="b"/>
          <a:lstStyle>
            <a:lvl1pPr algn="ctr">
              <a:defRPr sz="4400"/>
            </a:lvl1p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125142" y="6618746"/>
            <a:ext cx="6750843" cy="3042463"/>
          </a:xfrm>
        </p:spPr>
        <p:txBody>
          <a:bodyPr/>
          <a:lstStyle>
            <a:lvl1pPr marL="0" indent="0" algn="ctr">
              <a:buNone/>
              <a:defRPr sz="1800"/>
            </a:lvl1pPr>
            <a:lvl2pPr marL="335562" indent="0" algn="ctr">
              <a:buNone/>
              <a:defRPr sz="1500"/>
            </a:lvl2pPr>
            <a:lvl3pPr marL="671124" indent="0" algn="ctr">
              <a:buNone/>
              <a:defRPr sz="1300"/>
            </a:lvl3pPr>
            <a:lvl4pPr marL="1006686" indent="0" algn="ctr">
              <a:buNone/>
              <a:defRPr sz="1200"/>
            </a:lvl4pPr>
            <a:lvl5pPr marL="1342249" indent="0" algn="ctr">
              <a:buNone/>
              <a:defRPr sz="1200"/>
            </a:lvl5pPr>
            <a:lvl6pPr marL="1677811" indent="0" algn="ctr">
              <a:buNone/>
              <a:defRPr sz="1200"/>
            </a:lvl6pPr>
            <a:lvl7pPr marL="2013372" indent="0" algn="ctr">
              <a:buNone/>
              <a:defRPr sz="1200"/>
            </a:lvl7pPr>
            <a:lvl8pPr marL="2348935" indent="0" algn="ctr">
              <a:buNone/>
              <a:defRPr sz="1200"/>
            </a:lvl8pPr>
            <a:lvl9pPr marL="2684497" indent="0" algn="ctr">
              <a:buNone/>
              <a:defRPr sz="1200"/>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049A49B8-58F2-4778-AE25-61EEB1215BE2}" type="datetimeFigureOut">
              <a:rPr kumimoji="1" lang="ja-JP" altLang="en-US" smtClean="0"/>
              <a:pPr/>
              <a:t>2019/3/20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E74CDE4-0F7E-49FF-8D6A-FB963C1085FA}" type="slidenum">
              <a:rPr kumimoji="1" lang="ja-JP" altLang="en-US" smtClean="0"/>
              <a:pPr/>
              <a:t>&lt;#&gt;</a:t>
            </a:fld>
            <a:endParaRPr kumimoji="1" lang="ja-JP" altLang="en-US"/>
          </a:p>
        </p:txBody>
      </p:sp>
    </p:spTree>
    <p:extLst>
      <p:ext uri="{BB962C8B-B14F-4D97-AF65-F5344CB8AC3E}">
        <p14:creationId xmlns="" xmlns:p14="http://schemas.microsoft.com/office/powerpoint/2010/main" val="16338157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049A49B8-58F2-4778-AE25-61EEB1215BE2}" type="datetimeFigureOut">
              <a:rPr kumimoji="1" lang="ja-JP" altLang="en-US" smtClean="0"/>
              <a:pPr/>
              <a:t>2019/3/20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E74CDE4-0F7E-49FF-8D6A-FB963C1085FA}" type="slidenum">
              <a:rPr kumimoji="1" lang="ja-JP" altLang="en-US" smtClean="0"/>
              <a:pPr/>
              <a:t>&lt;#&gt;</a:t>
            </a:fld>
            <a:endParaRPr kumimoji="1" lang="ja-JP" altLang="en-US"/>
          </a:p>
        </p:txBody>
      </p:sp>
    </p:spTree>
    <p:extLst>
      <p:ext uri="{BB962C8B-B14F-4D97-AF65-F5344CB8AC3E}">
        <p14:creationId xmlns="" xmlns:p14="http://schemas.microsoft.com/office/powerpoint/2010/main" val="37335999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14139" y="3141644"/>
            <a:ext cx="7763471" cy="5241904"/>
          </a:xfrm>
        </p:spPr>
        <p:txBody>
          <a:bodyPr anchor="b"/>
          <a:lstStyle>
            <a:lvl1pPr>
              <a:defRPr sz="4400"/>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614139" y="8433141"/>
            <a:ext cx="7763471" cy="2756593"/>
          </a:xfrm>
        </p:spPr>
        <p:txBody>
          <a:bodyPr/>
          <a:lstStyle>
            <a:lvl1pPr marL="0" indent="0">
              <a:buNone/>
              <a:defRPr sz="1800">
                <a:solidFill>
                  <a:schemeClr val="tx1">
                    <a:tint val="75000"/>
                  </a:schemeClr>
                </a:solidFill>
              </a:defRPr>
            </a:lvl1pPr>
            <a:lvl2pPr marL="335562" indent="0">
              <a:buNone/>
              <a:defRPr sz="1500">
                <a:solidFill>
                  <a:schemeClr val="tx1">
                    <a:tint val="75000"/>
                  </a:schemeClr>
                </a:solidFill>
              </a:defRPr>
            </a:lvl2pPr>
            <a:lvl3pPr marL="671124" indent="0">
              <a:buNone/>
              <a:defRPr sz="1300">
                <a:solidFill>
                  <a:schemeClr val="tx1">
                    <a:tint val="75000"/>
                  </a:schemeClr>
                </a:solidFill>
              </a:defRPr>
            </a:lvl3pPr>
            <a:lvl4pPr marL="1006686" indent="0">
              <a:buNone/>
              <a:defRPr sz="1200">
                <a:solidFill>
                  <a:schemeClr val="tx1">
                    <a:tint val="75000"/>
                  </a:schemeClr>
                </a:solidFill>
              </a:defRPr>
            </a:lvl4pPr>
            <a:lvl5pPr marL="1342249" indent="0">
              <a:buNone/>
              <a:defRPr sz="1200">
                <a:solidFill>
                  <a:schemeClr val="tx1">
                    <a:tint val="75000"/>
                  </a:schemeClr>
                </a:solidFill>
              </a:defRPr>
            </a:lvl5pPr>
            <a:lvl6pPr marL="1677811" indent="0">
              <a:buNone/>
              <a:defRPr sz="1200">
                <a:solidFill>
                  <a:schemeClr val="tx1">
                    <a:tint val="75000"/>
                  </a:schemeClr>
                </a:solidFill>
              </a:defRPr>
            </a:lvl6pPr>
            <a:lvl7pPr marL="2013372" indent="0">
              <a:buNone/>
              <a:defRPr sz="1200">
                <a:solidFill>
                  <a:schemeClr val="tx1">
                    <a:tint val="75000"/>
                  </a:schemeClr>
                </a:solidFill>
              </a:defRPr>
            </a:lvl7pPr>
            <a:lvl8pPr marL="2348935" indent="0">
              <a:buNone/>
              <a:defRPr sz="1200">
                <a:solidFill>
                  <a:schemeClr val="tx1">
                    <a:tint val="75000"/>
                  </a:schemeClr>
                </a:solidFill>
              </a:defRPr>
            </a:lvl8pPr>
            <a:lvl9pPr marL="2684497" indent="0">
              <a:buNone/>
              <a:defRPr sz="12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049A49B8-58F2-4778-AE25-61EEB1215BE2}" type="datetimeFigureOut">
              <a:rPr kumimoji="1" lang="ja-JP" altLang="en-US" smtClean="0"/>
              <a:pPr/>
              <a:t>2019/3/20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E74CDE4-0F7E-49FF-8D6A-FB963C1085FA}" type="slidenum">
              <a:rPr kumimoji="1" lang="ja-JP" altLang="en-US" smtClean="0"/>
              <a:pPr/>
              <a:t>&lt;#&gt;</a:t>
            </a:fld>
            <a:endParaRPr kumimoji="1" lang="ja-JP" altLang="en-US"/>
          </a:p>
        </p:txBody>
      </p:sp>
    </p:spTree>
    <p:extLst>
      <p:ext uri="{BB962C8B-B14F-4D97-AF65-F5344CB8AC3E}">
        <p14:creationId xmlns="" xmlns:p14="http://schemas.microsoft.com/office/powerpoint/2010/main" val="293676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618828" y="3354586"/>
            <a:ext cx="3825478" cy="7995583"/>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556819" y="3354586"/>
            <a:ext cx="3825478" cy="7995583"/>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049A49B8-58F2-4778-AE25-61EEB1215BE2}" type="datetimeFigureOut">
              <a:rPr kumimoji="1" lang="ja-JP" altLang="en-US" smtClean="0"/>
              <a:pPr/>
              <a:t>2019/3/20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E74CDE4-0F7E-49FF-8D6A-FB963C1085FA}" type="slidenum">
              <a:rPr kumimoji="1" lang="ja-JP" altLang="en-US" smtClean="0"/>
              <a:pPr/>
              <a:t>&lt;#&gt;</a:t>
            </a:fld>
            <a:endParaRPr kumimoji="1" lang="ja-JP" altLang="en-US"/>
          </a:p>
        </p:txBody>
      </p:sp>
    </p:spTree>
    <p:extLst>
      <p:ext uri="{BB962C8B-B14F-4D97-AF65-F5344CB8AC3E}">
        <p14:creationId xmlns="" xmlns:p14="http://schemas.microsoft.com/office/powerpoint/2010/main" val="3698670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19999" y="670919"/>
            <a:ext cx="7763471" cy="2435722"/>
          </a:xfrm>
        </p:spPr>
        <p:txBody>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620000" y="3089137"/>
            <a:ext cx="3807898" cy="1513939"/>
          </a:xfrm>
        </p:spPr>
        <p:txBody>
          <a:bodyPr anchor="b"/>
          <a:lstStyle>
            <a:lvl1pPr marL="0" indent="0">
              <a:buNone/>
              <a:defRPr sz="1800" b="1"/>
            </a:lvl1pPr>
            <a:lvl2pPr marL="335562" indent="0">
              <a:buNone/>
              <a:defRPr sz="1500" b="1"/>
            </a:lvl2pPr>
            <a:lvl3pPr marL="671124" indent="0">
              <a:buNone/>
              <a:defRPr sz="1300" b="1"/>
            </a:lvl3pPr>
            <a:lvl4pPr marL="1006686" indent="0">
              <a:buNone/>
              <a:defRPr sz="1200" b="1"/>
            </a:lvl4pPr>
            <a:lvl5pPr marL="1342249" indent="0">
              <a:buNone/>
              <a:defRPr sz="1200" b="1"/>
            </a:lvl5pPr>
            <a:lvl6pPr marL="1677811" indent="0">
              <a:buNone/>
              <a:defRPr sz="1200" b="1"/>
            </a:lvl6pPr>
            <a:lvl7pPr marL="2013372" indent="0">
              <a:buNone/>
              <a:defRPr sz="1200" b="1"/>
            </a:lvl7pPr>
            <a:lvl8pPr marL="2348935" indent="0">
              <a:buNone/>
              <a:defRPr sz="1200" b="1"/>
            </a:lvl8pPr>
            <a:lvl9pPr marL="2684497" indent="0">
              <a:buNone/>
              <a:defRPr sz="12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620000" y="4603076"/>
            <a:ext cx="3807898" cy="6770430"/>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556820" y="3089137"/>
            <a:ext cx="3826651" cy="1513939"/>
          </a:xfrm>
        </p:spPr>
        <p:txBody>
          <a:bodyPr anchor="b"/>
          <a:lstStyle>
            <a:lvl1pPr marL="0" indent="0">
              <a:buNone/>
              <a:defRPr sz="1800" b="1"/>
            </a:lvl1pPr>
            <a:lvl2pPr marL="335562" indent="0">
              <a:buNone/>
              <a:defRPr sz="1500" b="1"/>
            </a:lvl2pPr>
            <a:lvl3pPr marL="671124" indent="0">
              <a:buNone/>
              <a:defRPr sz="1300" b="1"/>
            </a:lvl3pPr>
            <a:lvl4pPr marL="1006686" indent="0">
              <a:buNone/>
              <a:defRPr sz="1200" b="1"/>
            </a:lvl4pPr>
            <a:lvl5pPr marL="1342249" indent="0">
              <a:buNone/>
              <a:defRPr sz="1200" b="1"/>
            </a:lvl5pPr>
            <a:lvl6pPr marL="1677811" indent="0">
              <a:buNone/>
              <a:defRPr sz="1200" b="1"/>
            </a:lvl6pPr>
            <a:lvl7pPr marL="2013372" indent="0">
              <a:buNone/>
              <a:defRPr sz="1200" b="1"/>
            </a:lvl7pPr>
            <a:lvl8pPr marL="2348935" indent="0">
              <a:buNone/>
              <a:defRPr sz="1200" b="1"/>
            </a:lvl8pPr>
            <a:lvl9pPr marL="2684497" indent="0">
              <a:buNone/>
              <a:defRPr sz="12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556820" y="4603076"/>
            <a:ext cx="3826651" cy="6770430"/>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049A49B8-58F2-4778-AE25-61EEB1215BE2}" type="datetimeFigureOut">
              <a:rPr kumimoji="1" lang="ja-JP" altLang="en-US" smtClean="0"/>
              <a:pPr/>
              <a:t>2019/3/20</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7E74CDE4-0F7E-49FF-8D6A-FB963C1085FA}" type="slidenum">
              <a:rPr kumimoji="1" lang="ja-JP" altLang="en-US" smtClean="0"/>
              <a:pPr/>
              <a:t>&lt;#&gt;</a:t>
            </a:fld>
            <a:endParaRPr kumimoji="1" lang="ja-JP" altLang="en-US"/>
          </a:p>
        </p:txBody>
      </p:sp>
    </p:spTree>
    <p:extLst>
      <p:ext uri="{BB962C8B-B14F-4D97-AF65-F5344CB8AC3E}">
        <p14:creationId xmlns="" xmlns:p14="http://schemas.microsoft.com/office/powerpoint/2010/main" val="14436907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049A49B8-58F2-4778-AE25-61EEB1215BE2}" type="datetimeFigureOut">
              <a:rPr kumimoji="1" lang="ja-JP" altLang="en-US" smtClean="0"/>
              <a:pPr/>
              <a:t>2019/3/20</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7E74CDE4-0F7E-49FF-8D6A-FB963C1085FA}" type="slidenum">
              <a:rPr kumimoji="1" lang="ja-JP" altLang="en-US" smtClean="0"/>
              <a:pPr/>
              <a:t>&lt;#&gt;</a:t>
            </a:fld>
            <a:endParaRPr kumimoji="1" lang="ja-JP" altLang="en-US"/>
          </a:p>
        </p:txBody>
      </p:sp>
    </p:spTree>
    <p:extLst>
      <p:ext uri="{BB962C8B-B14F-4D97-AF65-F5344CB8AC3E}">
        <p14:creationId xmlns="" xmlns:p14="http://schemas.microsoft.com/office/powerpoint/2010/main" val="447345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49A49B8-58F2-4778-AE25-61EEB1215BE2}" type="datetimeFigureOut">
              <a:rPr kumimoji="1" lang="ja-JP" altLang="en-US" smtClean="0"/>
              <a:pPr/>
              <a:t>2019/3/20</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7E74CDE4-0F7E-49FF-8D6A-FB963C1085FA}" type="slidenum">
              <a:rPr kumimoji="1" lang="ja-JP" altLang="en-US" smtClean="0"/>
              <a:pPr/>
              <a:t>&lt;#&gt;</a:t>
            </a:fld>
            <a:endParaRPr kumimoji="1" lang="ja-JP" altLang="en-US"/>
          </a:p>
        </p:txBody>
      </p:sp>
    </p:spTree>
    <p:extLst>
      <p:ext uri="{BB962C8B-B14F-4D97-AF65-F5344CB8AC3E}">
        <p14:creationId xmlns="" xmlns:p14="http://schemas.microsoft.com/office/powerpoint/2010/main" val="30718952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19999" y="840106"/>
            <a:ext cx="2903097" cy="2940367"/>
          </a:xfrm>
        </p:spPr>
        <p:txBody>
          <a:bodyPr anchor="b"/>
          <a:lstStyle>
            <a:lvl1pPr>
              <a:defRPr sz="2300"/>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826652" y="1814395"/>
            <a:ext cx="4556819" cy="8955286"/>
          </a:xfrm>
        </p:spPr>
        <p:txBody>
          <a:bodyPr/>
          <a:lstStyle>
            <a:lvl1pPr>
              <a:defRPr sz="23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619999" y="3780473"/>
            <a:ext cx="2903097" cy="7003793"/>
          </a:xfrm>
        </p:spPr>
        <p:txBody>
          <a:bodyPr/>
          <a:lstStyle>
            <a:lvl1pPr marL="0" indent="0">
              <a:buNone/>
              <a:defRPr sz="1200"/>
            </a:lvl1pPr>
            <a:lvl2pPr marL="335562" indent="0">
              <a:buNone/>
              <a:defRPr sz="1000"/>
            </a:lvl2pPr>
            <a:lvl3pPr marL="671124" indent="0">
              <a:buNone/>
              <a:defRPr sz="900"/>
            </a:lvl3pPr>
            <a:lvl4pPr marL="1006686" indent="0">
              <a:buNone/>
              <a:defRPr sz="700"/>
            </a:lvl4pPr>
            <a:lvl5pPr marL="1342249" indent="0">
              <a:buNone/>
              <a:defRPr sz="700"/>
            </a:lvl5pPr>
            <a:lvl6pPr marL="1677811" indent="0">
              <a:buNone/>
              <a:defRPr sz="700"/>
            </a:lvl6pPr>
            <a:lvl7pPr marL="2013372" indent="0">
              <a:buNone/>
              <a:defRPr sz="700"/>
            </a:lvl7pPr>
            <a:lvl8pPr marL="2348935" indent="0">
              <a:buNone/>
              <a:defRPr sz="700"/>
            </a:lvl8pPr>
            <a:lvl9pPr marL="2684497" indent="0">
              <a:buNone/>
              <a:defRPr sz="7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049A49B8-58F2-4778-AE25-61EEB1215BE2}" type="datetimeFigureOut">
              <a:rPr kumimoji="1" lang="ja-JP" altLang="en-US" smtClean="0"/>
              <a:pPr/>
              <a:t>2019/3/20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E74CDE4-0F7E-49FF-8D6A-FB963C1085FA}" type="slidenum">
              <a:rPr kumimoji="1" lang="ja-JP" altLang="en-US" smtClean="0"/>
              <a:pPr/>
              <a:t>&lt;#&gt;</a:t>
            </a:fld>
            <a:endParaRPr kumimoji="1" lang="ja-JP" altLang="en-US"/>
          </a:p>
        </p:txBody>
      </p:sp>
    </p:spTree>
    <p:extLst>
      <p:ext uri="{BB962C8B-B14F-4D97-AF65-F5344CB8AC3E}">
        <p14:creationId xmlns="" xmlns:p14="http://schemas.microsoft.com/office/powerpoint/2010/main" val="15726554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19999" y="840106"/>
            <a:ext cx="2903097" cy="2940367"/>
          </a:xfrm>
        </p:spPr>
        <p:txBody>
          <a:bodyPr anchor="b"/>
          <a:lstStyle>
            <a:lvl1pPr>
              <a:defRPr sz="2300"/>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3826652" y="1814395"/>
            <a:ext cx="4556819" cy="8955286"/>
          </a:xfrm>
        </p:spPr>
        <p:txBody>
          <a:bodyPr/>
          <a:lstStyle>
            <a:lvl1pPr marL="0" indent="0">
              <a:buNone/>
              <a:defRPr sz="2300"/>
            </a:lvl1pPr>
            <a:lvl2pPr marL="335562" indent="0">
              <a:buNone/>
              <a:defRPr sz="2100"/>
            </a:lvl2pPr>
            <a:lvl3pPr marL="671124" indent="0">
              <a:buNone/>
              <a:defRPr sz="1800"/>
            </a:lvl3pPr>
            <a:lvl4pPr marL="1006686" indent="0">
              <a:buNone/>
              <a:defRPr sz="1500"/>
            </a:lvl4pPr>
            <a:lvl5pPr marL="1342249" indent="0">
              <a:buNone/>
              <a:defRPr sz="1500"/>
            </a:lvl5pPr>
            <a:lvl6pPr marL="1677811" indent="0">
              <a:buNone/>
              <a:defRPr sz="1500"/>
            </a:lvl6pPr>
            <a:lvl7pPr marL="2013372" indent="0">
              <a:buNone/>
              <a:defRPr sz="1500"/>
            </a:lvl7pPr>
            <a:lvl8pPr marL="2348935" indent="0">
              <a:buNone/>
              <a:defRPr sz="1500"/>
            </a:lvl8pPr>
            <a:lvl9pPr marL="2684497" indent="0">
              <a:buNone/>
              <a:defRPr sz="1500"/>
            </a:lvl9pPr>
          </a:lstStyle>
          <a:p>
            <a:endParaRPr kumimoji="1" lang="ja-JP" altLang="en-US"/>
          </a:p>
        </p:txBody>
      </p:sp>
      <p:sp>
        <p:nvSpPr>
          <p:cNvPr id="4" name="テキスト プレースホルダー 3"/>
          <p:cNvSpPr>
            <a:spLocks noGrp="1"/>
          </p:cNvSpPr>
          <p:nvPr>
            <p:ph type="body" sz="half" idx="2"/>
          </p:nvPr>
        </p:nvSpPr>
        <p:spPr>
          <a:xfrm>
            <a:off x="619999" y="3780473"/>
            <a:ext cx="2903097" cy="7003793"/>
          </a:xfrm>
        </p:spPr>
        <p:txBody>
          <a:bodyPr/>
          <a:lstStyle>
            <a:lvl1pPr marL="0" indent="0">
              <a:buNone/>
              <a:defRPr sz="1200"/>
            </a:lvl1pPr>
            <a:lvl2pPr marL="335562" indent="0">
              <a:buNone/>
              <a:defRPr sz="1000"/>
            </a:lvl2pPr>
            <a:lvl3pPr marL="671124" indent="0">
              <a:buNone/>
              <a:defRPr sz="900"/>
            </a:lvl3pPr>
            <a:lvl4pPr marL="1006686" indent="0">
              <a:buNone/>
              <a:defRPr sz="700"/>
            </a:lvl4pPr>
            <a:lvl5pPr marL="1342249" indent="0">
              <a:buNone/>
              <a:defRPr sz="700"/>
            </a:lvl5pPr>
            <a:lvl6pPr marL="1677811" indent="0">
              <a:buNone/>
              <a:defRPr sz="700"/>
            </a:lvl6pPr>
            <a:lvl7pPr marL="2013372" indent="0">
              <a:buNone/>
              <a:defRPr sz="700"/>
            </a:lvl7pPr>
            <a:lvl8pPr marL="2348935" indent="0">
              <a:buNone/>
              <a:defRPr sz="700"/>
            </a:lvl8pPr>
            <a:lvl9pPr marL="2684497" indent="0">
              <a:buNone/>
              <a:defRPr sz="7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049A49B8-58F2-4778-AE25-61EEB1215BE2}" type="datetimeFigureOut">
              <a:rPr kumimoji="1" lang="ja-JP" altLang="en-US" smtClean="0"/>
              <a:pPr/>
              <a:t>2019/3/20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E74CDE4-0F7E-49FF-8D6A-FB963C1085FA}" type="slidenum">
              <a:rPr kumimoji="1" lang="ja-JP" altLang="en-US" smtClean="0"/>
              <a:pPr/>
              <a:t>&lt;#&gt;</a:t>
            </a:fld>
            <a:endParaRPr kumimoji="1" lang="ja-JP" altLang="en-US"/>
          </a:p>
        </p:txBody>
      </p:sp>
    </p:spTree>
    <p:extLst>
      <p:ext uri="{BB962C8B-B14F-4D97-AF65-F5344CB8AC3E}">
        <p14:creationId xmlns="" xmlns:p14="http://schemas.microsoft.com/office/powerpoint/2010/main" val="3480079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049A49B8-58F2-4778-AE25-61EEB1215BE2}" type="datetimeFigureOut">
              <a:rPr kumimoji="1" lang="ja-JP" altLang="en-US" smtClean="0"/>
              <a:pPr/>
              <a:t>2019/3/20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E74CDE4-0F7E-49FF-8D6A-FB963C1085FA}" type="slidenum">
              <a:rPr kumimoji="1" lang="ja-JP" altLang="en-US" smtClean="0"/>
              <a:pPr/>
              <a:t>&lt;#&gt;</a:t>
            </a:fld>
            <a:endParaRPr kumimoji="1" lang="ja-JP" altLang="en-US"/>
          </a:p>
        </p:txBody>
      </p:sp>
    </p:spTree>
    <p:extLst>
      <p:ext uri="{BB962C8B-B14F-4D97-AF65-F5344CB8AC3E}">
        <p14:creationId xmlns="" xmlns:p14="http://schemas.microsoft.com/office/powerpoint/2010/main" val="3408385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441430" y="670918"/>
            <a:ext cx="1940868" cy="10679252"/>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618828" y="670918"/>
            <a:ext cx="5710089" cy="10679252"/>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049A49B8-58F2-4778-AE25-61EEB1215BE2}" type="datetimeFigureOut">
              <a:rPr kumimoji="1" lang="ja-JP" altLang="en-US" smtClean="0"/>
              <a:pPr/>
              <a:t>2019/3/20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E74CDE4-0F7E-49FF-8D6A-FB963C1085FA}" type="slidenum">
              <a:rPr kumimoji="1" lang="ja-JP" altLang="en-US" smtClean="0"/>
              <a:pPr/>
              <a:t>&lt;#&gt;</a:t>
            </a:fld>
            <a:endParaRPr kumimoji="1" lang="ja-JP" altLang="en-US"/>
          </a:p>
        </p:txBody>
      </p:sp>
    </p:spTree>
    <p:extLst>
      <p:ext uri="{BB962C8B-B14F-4D97-AF65-F5344CB8AC3E}">
        <p14:creationId xmlns="" xmlns:p14="http://schemas.microsoft.com/office/powerpoint/2010/main" val="3381925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18828" y="670919"/>
            <a:ext cx="7763471" cy="2435722"/>
          </a:xfrm>
          <a:prstGeom prst="rect">
            <a:avLst/>
          </a:prstGeom>
        </p:spPr>
        <p:txBody>
          <a:bodyPr vert="horz" lIns="108228" tIns="54114" rIns="108228" bIns="54114"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618828" y="3354586"/>
            <a:ext cx="7763471" cy="7995583"/>
          </a:xfrm>
          <a:prstGeom prst="rect">
            <a:avLst/>
          </a:prstGeom>
        </p:spPr>
        <p:txBody>
          <a:bodyPr vert="horz" lIns="108228" tIns="54114" rIns="108228" bIns="54114"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618828" y="11679794"/>
            <a:ext cx="2025253" cy="670917"/>
          </a:xfrm>
          <a:prstGeom prst="rect">
            <a:avLst/>
          </a:prstGeom>
        </p:spPr>
        <p:txBody>
          <a:bodyPr vert="horz" lIns="108228" tIns="54114" rIns="108228" bIns="54114" rtlCol="0" anchor="ctr"/>
          <a:lstStyle>
            <a:lvl1pPr algn="l">
              <a:defRPr sz="900">
                <a:solidFill>
                  <a:schemeClr val="tx1">
                    <a:tint val="75000"/>
                  </a:schemeClr>
                </a:solidFill>
              </a:defRPr>
            </a:lvl1pPr>
          </a:lstStyle>
          <a:p>
            <a:fld id="{049A49B8-58F2-4778-AE25-61EEB1215BE2}" type="datetimeFigureOut">
              <a:rPr kumimoji="1" lang="ja-JP" altLang="en-US" smtClean="0"/>
              <a:pPr/>
              <a:t>2019/3/20</a:t>
            </a:fld>
            <a:endParaRPr kumimoji="1" lang="ja-JP" altLang="en-US"/>
          </a:p>
        </p:txBody>
      </p:sp>
      <p:sp>
        <p:nvSpPr>
          <p:cNvPr id="5" name="フッター プレースホルダー 4"/>
          <p:cNvSpPr>
            <a:spLocks noGrp="1"/>
          </p:cNvSpPr>
          <p:nvPr>
            <p:ph type="ftr" sz="quarter" idx="3"/>
          </p:nvPr>
        </p:nvSpPr>
        <p:spPr>
          <a:xfrm>
            <a:off x="2981624" y="11679794"/>
            <a:ext cx="3037879" cy="670917"/>
          </a:xfrm>
          <a:prstGeom prst="rect">
            <a:avLst/>
          </a:prstGeom>
        </p:spPr>
        <p:txBody>
          <a:bodyPr vert="horz" lIns="108228" tIns="54114" rIns="108228" bIns="54114" rtlCol="0" anchor="ctr"/>
          <a:lstStyle>
            <a:lvl1pPr algn="ctr">
              <a:defRPr sz="9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357045" y="11679794"/>
            <a:ext cx="2025253" cy="670917"/>
          </a:xfrm>
          <a:prstGeom prst="rect">
            <a:avLst/>
          </a:prstGeom>
        </p:spPr>
        <p:txBody>
          <a:bodyPr vert="horz" lIns="108228" tIns="54114" rIns="108228" bIns="54114" rtlCol="0" anchor="ctr"/>
          <a:lstStyle>
            <a:lvl1pPr algn="r">
              <a:defRPr sz="900">
                <a:solidFill>
                  <a:schemeClr val="tx1">
                    <a:tint val="75000"/>
                  </a:schemeClr>
                </a:solidFill>
              </a:defRPr>
            </a:lvl1pPr>
          </a:lstStyle>
          <a:p>
            <a:fld id="{7E74CDE4-0F7E-49FF-8D6A-FB963C1085FA}" type="slidenum">
              <a:rPr kumimoji="1" lang="ja-JP" altLang="en-US" smtClean="0"/>
              <a:pPr/>
              <a:t>&lt;#&gt;</a:t>
            </a:fld>
            <a:endParaRPr kumimoji="1" lang="ja-JP" altLang="en-US"/>
          </a:p>
        </p:txBody>
      </p:sp>
    </p:spTree>
    <p:extLst>
      <p:ext uri="{BB962C8B-B14F-4D97-AF65-F5344CB8AC3E}">
        <p14:creationId xmlns="" xmlns:p14="http://schemas.microsoft.com/office/powerpoint/2010/main" val="3223706505"/>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defTabSz="671124" rtl="0" eaLnBrk="1" latinLnBrk="0" hangingPunct="1">
        <a:lnSpc>
          <a:spcPct val="90000"/>
        </a:lnSpc>
        <a:spcBef>
          <a:spcPct val="0"/>
        </a:spcBef>
        <a:buNone/>
        <a:defRPr kumimoji="1" sz="3200" kern="1200">
          <a:solidFill>
            <a:schemeClr val="tx1"/>
          </a:solidFill>
          <a:latin typeface="+mj-lt"/>
          <a:ea typeface="+mj-ea"/>
          <a:cs typeface="+mj-cs"/>
        </a:defRPr>
      </a:lvl1pPr>
    </p:titleStyle>
    <p:bodyStyle>
      <a:lvl1pPr marL="167781" indent="-167781" algn="l" defTabSz="671124" rtl="0" eaLnBrk="1" latinLnBrk="0" hangingPunct="1">
        <a:lnSpc>
          <a:spcPct val="90000"/>
        </a:lnSpc>
        <a:spcBef>
          <a:spcPts val="734"/>
        </a:spcBef>
        <a:buFont typeface="Arial" panose="020B0604020202020204" pitchFamily="34" charset="0"/>
        <a:buChar char="•"/>
        <a:defRPr kumimoji="1" sz="2100" kern="1200">
          <a:solidFill>
            <a:schemeClr val="tx1"/>
          </a:solidFill>
          <a:latin typeface="+mn-lt"/>
          <a:ea typeface="+mn-ea"/>
          <a:cs typeface="+mn-cs"/>
        </a:defRPr>
      </a:lvl1pPr>
      <a:lvl2pPr marL="503344" indent="-167781" algn="l" defTabSz="671124" rtl="0" eaLnBrk="1" latinLnBrk="0" hangingPunct="1">
        <a:lnSpc>
          <a:spcPct val="90000"/>
        </a:lnSpc>
        <a:spcBef>
          <a:spcPts val="367"/>
        </a:spcBef>
        <a:buFont typeface="Arial" panose="020B0604020202020204" pitchFamily="34" charset="0"/>
        <a:buChar char="•"/>
        <a:defRPr kumimoji="1" sz="1800" kern="1200">
          <a:solidFill>
            <a:schemeClr val="tx1"/>
          </a:solidFill>
          <a:latin typeface="+mn-lt"/>
          <a:ea typeface="+mn-ea"/>
          <a:cs typeface="+mn-cs"/>
        </a:defRPr>
      </a:lvl2pPr>
      <a:lvl3pPr marL="838905" indent="-167781" algn="l" defTabSz="671124" rtl="0" eaLnBrk="1" latinLnBrk="0" hangingPunct="1">
        <a:lnSpc>
          <a:spcPct val="90000"/>
        </a:lnSpc>
        <a:spcBef>
          <a:spcPts val="367"/>
        </a:spcBef>
        <a:buFont typeface="Arial" panose="020B0604020202020204" pitchFamily="34" charset="0"/>
        <a:buChar char="•"/>
        <a:defRPr kumimoji="1" sz="1500" kern="1200">
          <a:solidFill>
            <a:schemeClr val="tx1"/>
          </a:solidFill>
          <a:latin typeface="+mn-lt"/>
          <a:ea typeface="+mn-ea"/>
          <a:cs typeface="+mn-cs"/>
        </a:defRPr>
      </a:lvl3pPr>
      <a:lvl4pPr marL="1174467" indent="-167781" algn="l" defTabSz="671124" rtl="0" eaLnBrk="1" latinLnBrk="0" hangingPunct="1">
        <a:lnSpc>
          <a:spcPct val="90000"/>
        </a:lnSpc>
        <a:spcBef>
          <a:spcPts val="367"/>
        </a:spcBef>
        <a:buFont typeface="Arial" panose="020B0604020202020204" pitchFamily="34" charset="0"/>
        <a:buChar char="•"/>
        <a:defRPr kumimoji="1" sz="1300" kern="1200">
          <a:solidFill>
            <a:schemeClr val="tx1"/>
          </a:solidFill>
          <a:latin typeface="+mn-lt"/>
          <a:ea typeface="+mn-ea"/>
          <a:cs typeface="+mn-cs"/>
        </a:defRPr>
      </a:lvl4pPr>
      <a:lvl5pPr marL="1510030" indent="-167781" algn="l" defTabSz="671124" rtl="0" eaLnBrk="1" latinLnBrk="0" hangingPunct="1">
        <a:lnSpc>
          <a:spcPct val="90000"/>
        </a:lnSpc>
        <a:spcBef>
          <a:spcPts val="367"/>
        </a:spcBef>
        <a:buFont typeface="Arial" panose="020B0604020202020204" pitchFamily="34" charset="0"/>
        <a:buChar char="•"/>
        <a:defRPr kumimoji="1" sz="1300" kern="1200">
          <a:solidFill>
            <a:schemeClr val="tx1"/>
          </a:solidFill>
          <a:latin typeface="+mn-lt"/>
          <a:ea typeface="+mn-ea"/>
          <a:cs typeface="+mn-cs"/>
        </a:defRPr>
      </a:lvl5pPr>
      <a:lvl6pPr marL="1845591" indent="-167781" algn="l" defTabSz="671124" rtl="0" eaLnBrk="1" latinLnBrk="0" hangingPunct="1">
        <a:lnSpc>
          <a:spcPct val="90000"/>
        </a:lnSpc>
        <a:spcBef>
          <a:spcPts val="367"/>
        </a:spcBef>
        <a:buFont typeface="Arial" panose="020B0604020202020204" pitchFamily="34" charset="0"/>
        <a:buChar char="•"/>
        <a:defRPr kumimoji="1" sz="1300" kern="1200">
          <a:solidFill>
            <a:schemeClr val="tx1"/>
          </a:solidFill>
          <a:latin typeface="+mn-lt"/>
          <a:ea typeface="+mn-ea"/>
          <a:cs typeface="+mn-cs"/>
        </a:defRPr>
      </a:lvl6pPr>
      <a:lvl7pPr marL="2181153" indent="-167781" algn="l" defTabSz="671124" rtl="0" eaLnBrk="1" latinLnBrk="0" hangingPunct="1">
        <a:lnSpc>
          <a:spcPct val="90000"/>
        </a:lnSpc>
        <a:spcBef>
          <a:spcPts val="367"/>
        </a:spcBef>
        <a:buFont typeface="Arial" panose="020B0604020202020204" pitchFamily="34" charset="0"/>
        <a:buChar char="•"/>
        <a:defRPr kumimoji="1" sz="1300" kern="1200">
          <a:solidFill>
            <a:schemeClr val="tx1"/>
          </a:solidFill>
          <a:latin typeface="+mn-lt"/>
          <a:ea typeface="+mn-ea"/>
          <a:cs typeface="+mn-cs"/>
        </a:defRPr>
      </a:lvl7pPr>
      <a:lvl8pPr marL="2516716" indent="-167781" algn="l" defTabSz="671124" rtl="0" eaLnBrk="1" latinLnBrk="0" hangingPunct="1">
        <a:lnSpc>
          <a:spcPct val="90000"/>
        </a:lnSpc>
        <a:spcBef>
          <a:spcPts val="367"/>
        </a:spcBef>
        <a:buFont typeface="Arial" panose="020B0604020202020204" pitchFamily="34" charset="0"/>
        <a:buChar char="•"/>
        <a:defRPr kumimoji="1" sz="1300" kern="1200">
          <a:solidFill>
            <a:schemeClr val="tx1"/>
          </a:solidFill>
          <a:latin typeface="+mn-lt"/>
          <a:ea typeface="+mn-ea"/>
          <a:cs typeface="+mn-cs"/>
        </a:defRPr>
      </a:lvl8pPr>
      <a:lvl9pPr marL="2852278" indent="-167781" algn="l" defTabSz="671124" rtl="0" eaLnBrk="1" latinLnBrk="0" hangingPunct="1">
        <a:lnSpc>
          <a:spcPct val="90000"/>
        </a:lnSpc>
        <a:spcBef>
          <a:spcPts val="367"/>
        </a:spcBef>
        <a:buFont typeface="Arial" panose="020B0604020202020204" pitchFamily="34" charset="0"/>
        <a:buChar char="•"/>
        <a:defRPr kumimoji="1" sz="1300" kern="1200">
          <a:solidFill>
            <a:schemeClr val="tx1"/>
          </a:solidFill>
          <a:latin typeface="+mn-lt"/>
          <a:ea typeface="+mn-ea"/>
          <a:cs typeface="+mn-cs"/>
        </a:defRPr>
      </a:lvl9pPr>
    </p:bodyStyle>
    <p:otherStyle>
      <a:defPPr>
        <a:defRPr lang="ja-JP"/>
      </a:defPPr>
      <a:lvl1pPr marL="0" algn="l" defTabSz="671124" rtl="0" eaLnBrk="1" latinLnBrk="0" hangingPunct="1">
        <a:defRPr kumimoji="1" sz="1300" kern="1200">
          <a:solidFill>
            <a:schemeClr val="tx1"/>
          </a:solidFill>
          <a:latin typeface="+mn-lt"/>
          <a:ea typeface="+mn-ea"/>
          <a:cs typeface="+mn-cs"/>
        </a:defRPr>
      </a:lvl1pPr>
      <a:lvl2pPr marL="335562" algn="l" defTabSz="671124" rtl="0" eaLnBrk="1" latinLnBrk="0" hangingPunct="1">
        <a:defRPr kumimoji="1" sz="1300" kern="1200">
          <a:solidFill>
            <a:schemeClr val="tx1"/>
          </a:solidFill>
          <a:latin typeface="+mn-lt"/>
          <a:ea typeface="+mn-ea"/>
          <a:cs typeface="+mn-cs"/>
        </a:defRPr>
      </a:lvl2pPr>
      <a:lvl3pPr marL="671124" algn="l" defTabSz="671124" rtl="0" eaLnBrk="1" latinLnBrk="0" hangingPunct="1">
        <a:defRPr kumimoji="1" sz="1300" kern="1200">
          <a:solidFill>
            <a:schemeClr val="tx1"/>
          </a:solidFill>
          <a:latin typeface="+mn-lt"/>
          <a:ea typeface="+mn-ea"/>
          <a:cs typeface="+mn-cs"/>
        </a:defRPr>
      </a:lvl3pPr>
      <a:lvl4pPr marL="1006686" algn="l" defTabSz="671124" rtl="0" eaLnBrk="1" latinLnBrk="0" hangingPunct="1">
        <a:defRPr kumimoji="1" sz="1300" kern="1200">
          <a:solidFill>
            <a:schemeClr val="tx1"/>
          </a:solidFill>
          <a:latin typeface="+mn-lt"/>
          <a:ea typeface="+mn-ea"/>
          <a:cs typeface="+mn-cs"/>
        </a:defRPr>
      </a:lvl4pPr>
      <a:lvl5pPr marL="1342249" algn="l" defTabSz="671124" rtl="0" eaLnBrk="1" latinLnBrk="0" hangingPunct="1">
        <a:defRPr kumimoji="1" sz="1300" kern="1200">
          <a:solidFill>
            <a:schemeClr val="tx1"/>
          </a:solidFill>
          <a:latin typeface="+mn-lt"/>
          <a:ea typeface="+mn-ea"/>
          <a:cs typeface="+mn-cs"/>
        </a:defRPr>
      </a:lvl5pPr>
      <a:lvl6pPr marL="1677811" algn="l" defTabSz="671124" rtl="0" eaLnBrk="1" latinLnBrk="0" hangingPunct="1">
        <a:defRPr kumimoji="1" sz="1300" kern="1200">
          <a:solidFill>
            <a:schemeClr val="tx1"/>
          </a:solidFill>
          <a:latin typeface="+mn-lt"/>
          <a:ea typeface="+mn-ea"/>
          <a:cs typeface="+mn-cs"/>
        </a:defRPr>
      </a:lvl6pPr>
      <a:lvl7pPr marL="2013372" algn="l" defTabSz="671124" rtl="0" eaLnBrk="1" latinLnBrk="0" hangingPunct="1">
        <a:defRPr kumimoji="1" sz="1300" kern="1200">
          <a:solidFill>
            <a:schemeClr val="tx1"/>
          </a:solidFill>
          <a:latin typeface="+mn-lt"/>
          <a:ea typeface="+mn-ea"/>
          <a:cs typeface="+mn-cs"/>
        </a:defRPr>
      </a:lvl7pPr>
      <a:lvl8pPr marL="2348935" algn="l" defTabSz="671124" rtl="0" eaLnBrk="1" latinLnBrk="0" hangingPunct="1">
        <a:defRPr kumimoji="1" sz="1300" kern="1200">
          <a:solidFill>
            <a:schemeClr val="tx1"/>
          </a:solidFill>
          <a:latin typeface="+mn-lt"/>
          <a:ea typeface="+mn-ea"/>
          <a:cs typeface="+mn-cs"/>
        </a:defRPr>
      </a:lvl8pPr>
      <a:lvl9pPr marL="2684497" algn="l" defTabSz="671124" rtl="0" eaLnBrk="1" latinLnBrk="0" hangingPunct="1">
        <a:defRPr kumimoji="1" sz="1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773589" y="360217"/>
            <a:ext cx="8276406" cy="771005"/>
          </a:xfrm>
          <a:prstGeom prst="rect">
            <a:avLst/>
          </a:prstGeom>
          <a:noFill/>
        </p:spPr>
        <p:txBody>
          <a:bodyPr wrap="square" lIns="108228" tIns="54114" rIns="108228" bIns="54114" rtlCol="0">
            <a:spAutoFit/>
          </a:bodyPr>
          <a:lstStyle/>
          <a:p>
            <a:r>
              <a:rPr lang="ja-JP" altLang="en-US" sz="4300" dirty="0" smtClean="0">
                <a:solidFill>
                  <a:srgbClr val="002060"/>
                </a:solidFill>
                <a:latin typeface="HGS創英角ﾎﾟｯﾌﾟ体" panose="040B0A00000000000000" pitchFamily="50" charset="-128"/>
                <a:ea typeface="HGS創英角ﾎﾟｯﾌﾟ体" panose="040B0A00000000000000" pitchFamily="50" charset="-128"/>
              </a:rPr>
              <a:t>個別ＦＰ相談会のご案内</a:t>
            </a:r>
            <a:endParaRPr lang="en-US" altLang="ja-JP" sz="4300" dirty="0" smtClean="0">
              <a:solidFill>
                <a:srgbClr val="002060"/>
              </a:solidFill>
              <a:latin typeface="HGS創英角ﾎﾟｯﾌﾟ体" panose="040B0A00000000000000" pitchFamily="50" charset="-128"/>
              <a:ea typeface="HGS創英角ﾎﾟｯﾌﾟ体" panose="040B0A00000000000000" pitchFamily="50" charset="-128"/>
            </a:endParaRPr>
          </a:p>
        </p:txBody>
      </p:sp>
      <p:sp>
        <p:nvSpPr>
          <p:cNvPr id="40" name="テキスト ボックス 39"/>
          <p:cNvSpPr txBox="1"/>
          <p:nvPr/>
        </p:nvSpPr>
        <p:spPr>
          <a:xfrm>
            <a:off x="-5443772" y="4310919"/>
            <a:ext cx="1690434" cy="878726"/>
          </a:xfrm>
          <a:prstGeom prst="rect">
            <a:avLst/>
          </a:prstGeom>
          <a:noFill/>
        </p:spPr>
        <p:txBody>
          <a:bodyPr wrap="square" lIns="108228" tIns="54114" rIns="108228" bIns="54114" rtlCol="0">
            <a:spAutoFit/>
          </a:bodyPr>
          <a:lstStyle/>
          <a:p>
            <a:endParaRPr lang="en-US" altLang="ja-JP" sz="1200" dirty="0">
              <a:latin typeface="AR PハイカラPOP体H04" panose="040B0900000000000000" pitchFamily="50" charset="-128"/>
              <a:ea typeface="AR PハイカラPOP体H04" panose="040B0900000000000000" pitchFamily="50" charset="-128"/>
            </a:endParaRPr>
          </a:p>
          <a:p>
            <a:endParaRPr lang="en-US" altLang="ja-JP" sz="1900" dirty="0">
              <a:solidFill>
                <a:srgbClr val="002060"/>
              </a:solidFill>
              <a:latin typeface="AR PハイカラPOP体H04" panose="040B0900000000000000" pitchFamily="50" charset="-128"/>
              <a:ea typeface="AR PハイカラPOP体H04" panose="040B0900000000000000" pitchFamily="50" charset="-128"/>
            </a:endParaRPr>
          </a:p>
          <a:p>
            <a:endParaRPr lang="en-US" altLang="ja-JP" sz="1900" dirty="0">
              <a:solidFill>
                <a:srgbClr val="002060"/>
              </a:solidFill>
              <a:latin typeface="AR PハイカラPOP体H04" panose="040B0900000000000000" pitchFamily="50" charset="-128"/>
              <a:ea typeface="AR PハイカラPOP体H04" panose="040B0900000000000000" pitchFamily="50" charset="-128"/>
            </a:endParaRPr>
          </a:p>
        </p:txBody>
      </p:sp>
      <p:sp>
        <p:nvSpPr>
          <p:cNvPr id="45" name="正方形/長方形 44"/>
          <p:cNvSpPr/>
          <p:nvPr/>
        </p:nvSpPr>
        <p:spPr>
          <a:xfrm>
            <a:off x="0" y="2920562"/>
            <a:ext cx="9346762" cy="3346632"/>
          </a:xfrm>
          <a:prstGeom prst="rect">
            <a:avLst/>
          </a:prstGeom>
          <a:solidFill>
            <a:schemeClr val="accent1">
              <a:lumMod val="40000"/>
              <a:lumOff val="60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228" tIns="54114" rIns="108228" bIns="54114" rtlCol="0" anchor="ctr"/>
          <a:lstStyle/>
          <a:p>
            <a:pPr algn="ctr"/>
            <a:endParaRPr kumimoji="1" lang="ja-JP" altLang="en-US"/>
          </a:p>
        </p:txBody>
      </p:sp>
      <p:sp>
        <p:nvSpPr>
          <p:cNvPr id="52" name="テキスト ボックス 51"/>
          <p:cNvSpPr txBox="1"/>
          <p:nvPr/>
        </p:nvSpPr>
        <p:spPr>
          <a:xfrm>
            <a:off x="3685309" y="2854036"/>
            <a:ext cx="8506978" cy="3350191"/>
          </a:xfrm>
          <a:prstGeom prst="rect">
            <a:avLst/>
          </a:prstGeom>
          <a:noFill/>
        </p:spPr>
        <p:txBody>
          <a:bodyPr wrap="square" lIns="108228" tIns="54114" rIns="108228" bIns="54114" rtlCol="0">
            <a:spAutoFit/>
          </a:bodyPr>
          <a:lstStyle/>
          <a:p>
            <a:endParaRPr lang="en-US" altLang="ja-JP" sz="1900" dirty="0" smtClean="0">
              <a:latin typeface="HGS創英角ﾎﾟｯﾌﾟ体" panose="040B0A00000000000000" pitchFamily="50" charset="-128"/>
              <a:ea typeface="HGS創英角ﾎﾟｯﾌﾟ体" panose="040B0A00000000000000" pitchFamily="50" charset="-128"/>
            </a:endParaRPr>
          </a:p>
          <a:p>
            <a:r>
              <a:rPr lang="ja-JP" altLang="en-US" sz="2400" dirty="0" smtClean="0">
                <a:latin typeface="HGS創英角ﾎﾟｯﾌﾟ体" panose="040B0A00000000000000" pitchFamily="50" charset="-128"/>
                <a:ea typeface="HGS創英角ﾎﾟｯﾌﾟ体" panose="040B0A00000000000000" pitchFamily="50" charset="-128"/>
              </a:rPr>
              <a:t>マンション</a:t>
            </a:r>
            <a:r>
              <a:rPr lang="ja-JP" altLang="en-US" sz="2400" dirty="0" smtClean="0">
                <a:latin typeface="HGS創英角ﾎﾟｯﾌﾟ体" panose="040B0A00000000000000" pitchFamily="50" charset="-128"/>
                <a:ea typeface="HGS創英角ﾎﾟｯﾌﾟ体" panose="040B0A00000000000000" pitchFamily="50" charset="-128"/>
              </a:rPr>
              <a:t>購入に向けて、</a:t>
            </a:r>
            <a:endParaRPr lang="en-US" altLang="ja-JP" sz="2400" dirty="0" smtClean="0">
              <a:latin typeface="HGS創英角ﾎﾟｯﾌﾟ体" panose="040B0A00000000000000" pitchFamily="50" charset="-128"/>
              <a:ea typeface="HGS創英角ﾎﾟｯﾌﾟ体" panose="040B0A00000000000000" pitchFamily="50" charset="-128"/>
            </a:endParaRPr>
          </a:p>
          <a:p>
            <a:r>
              <a:rPr lang="ja-JP" altLang="en-US" sz="2400" dirty="0">
                <a:latin typeface="HGS創英角ﾎﾟｯﾌﾟ体" panose="040B0A00000000000000" pitchFamily="50" charset="-128"/>
                <a:ea typeface="HGS創英角ﾎﾟｯﾌﾟ体" panose="040B0A00000000000000" pitchFamily="50" charset="-128"/>
              </a:rPr>
              <a:t>今</a:t>
            </a:r>
            <a:r>
              <a:rPr lang="ja-JP" altLang="en-US" sz="2400" dirty="0" smtClean="0">
                <a:latin typeface="HGS創英角ﾎﾟｯﾌﾟ体" panose="040B0A00000000000000" pitchFamily="50" charset="-128"/>
                <a:ea typeface="HGS創英角ﾎﾟｯﾌﾟ体" panose="040B0A00000000000000" pitchFamily="50" charset="-128"/>
              </a:rPr>
              <a:t>からできるお金のはなしを</a:t>
            </a:r>
            <a:endParaRPr lang="en-US" altLang="ja-JP" sz="2400" dirty="0" smtClean="0">
              <a:latin typeface="HGS創英角ﾎﾟｯﾌﾟ体" panose="040B0A00000000000000" pitchFamily="50" charset="-128"/>
              <a:ea typeface="HGS創英角ﾎﾟｯﾌﾟ体" panose="040B0A00000000000000" pitchFamily="50" charset="-128"/>
            </a:endParaRPr>
          </a:p>
          <a:p>
            <a:r>
              <a:rPr lang="ja-JP" altLang="en-US" sz="2400" dirty="0" smtClean="0">
                <a:latin typeface="HGS創英角ﾎﾟｯﾌﾟ体" panose="040B0A00000000000000" pitchFamily="50" charset="-128"/>
                <a:ea typeface="HGS創英角ﾎﾟｯﾌﾟ体" panose="040B0A00000000000000" pitchFamily="50" charset="-128"/>
              </a:rPr>
              <a:t>分かりやすくお話しします。</a:t>
            </a:r>
            <a:endParaRPr lang="en-US" altLang="ja-JP" sz="2400" dirty="0" smtClean="0">
              <a:latin typeface="HGS創英角ﾎﾟｯﾌﾟ体" panose="040B0A00000000000000" pitchFamily="50" charset="-128"/>
              <a:ea typeface="HGS創英角ﾎﾟｯﾌﾟ体" panose="040B0A00000000000000" pitchFamily="50" charset="-128"/>
            </a:endParaRPr>
          </a:p>
          <a:p>
            <a:endParaRPr lang="en-US" altLang="ja-JP" sz="2400" dirty="0" smtClean="0">
              <a:latin typeface="HGS創英角ﾎﾟｯﾌﾟ体" panose="040B0A00000000000000" pitchFamily="50" charset="-128"/>
              <a:ea typeface="HGS創英角ﾎﾟｯﾌﾟ体" panose="040B0A00000000000000" pitchFamily="50" charset="-128"/>
            </a:endParaRPr>
          </a:p>
          <a:p>
            <a:r>
              <a:rPr lang="ja-JP" altLang="en-US" sz="2400" dirty="0" smtClean="0">
                <a:latin typeface="HGS創英角ﾎﾟｯﾌﾟ体" panose="040B0A00000000000000" pitchFamily="50" charset="-128"/>
                <a:ea typeface="HGS創英角ﾎﾟｯﾌﾟ体" panose="040B0A00000000000000" pitchFamily="50" charset="-128"/>
              </a:rPr>
              <a:t>お</a:t>
            </a:r>
            <a:r>
              <a:rPr lang="ja-JP" altLang="en-US" sz="2400" dirty="0">
                <a:latin typeface="HGS創英角ﾎﾟｯﾌﾟ体" panose="040B0A00000000000000" pitchFamily="50" charset="-128"/>
                <a:ea typeface="HGS創英角ﾎﾟｯﾌﾟ体" panose="040B0A00000000000000" pitchFamily="50" charset="-128"/>
              </a:rPr>
              <a:t>金</a:t>
            </a:r>
            <a:r>
              <a:rPr lang="ja-JP" altLang="en-US" sz="2400" dirty="0" smtClean="0">
                <a:latin typeface="HGS創英角ﾎﾟｯﾌﾟ体" panose="040B0A00000000000000" pitchFamily="50" charset="-128"/>
                <a:ea typeface="HGS創英角ﾎﾟｯﾌﾟ体" panose="040B0A00000000000000" pitchFamily="50" charset="-128"/>
              </a:rPr>
              <a:t>のプロである</a:t>
            </a:r>
            <a:endParaRPr lang="en-US" altLang="ja-JP" sz="2400" dirty="0" smtClean="0">
              <a:latin typeface="HGS創英角ﾎﾟｯﾌﾟ体" panose="040B0A00000000000000" pitchFamily="50" charset="-128"/>
              <a:ea typeface="HGS創英角ﾎﾟｯﾌﾟ体" panose="040B0A00000000000000" pitchFamily="50" charset="-128"/>
            </a:endParaRPr>
          </a:p>
          <a:p>
            <a:r>
              <a:rPr lang="ja-JP" altLang="en-US" sz="2400" dirty="0" smtClean="0">
                <a:latin typeface="HGS創英角ﾎﾟｯﾌﾟ体" panose="040B0A00000000000000" pitchFamily="50" charset="-128"/>
                <a:ea typeface="HGS創英角ﾎﾟｯﾌﾟ体" panose="040B0A00000000000000" pitchFamily="50" charset="-128"/>
              </a:rPr>
              <a:t>「ファイナンシャルプランナー」</a:t>
            </a:r>
            <a:endParaRPr lang="en-US" altLang="ja-JP" sz="2400" dirty="0" smtClean="0">
              <a:latin typeface="HGS創英角ﾎﾟｯﾌﾟ体" panose="040B0A00000000000000" pitchFamily="50" charset="-128"/>
              <a:ea typeface="HGS創英角ﾎﾟｯﾌﾟ体" panose="040B0A00000000000000" pitchFamily="50" charset="-128"/>
            </a:endParaRPr>
          </a:p>
          <a:p>
            <a:r>
              <a:rPr lang="ja-JP" altLang="en-US" sz="2400" dirty="0" smtClean="0">
                <a:latin typeface="HGS創英角ﾎﾟｯﾌﾟ体" panose="040B0A00000000000000" pitchFamily="50" charset="-128"/>
                <a:ea typeface="HGS創英角ﾎﾟｯﾌﾟ体" panose="040B0A00000000000000" pitchFamily="50" charset="-128"/>
              </a:rPr>
              <a:t>にこの</a:t>
            </a:r>
            <a:r>
              <a:rPr lang="ja-JP" altLang="en-US" sz="2400" dirty="0">
                <a:latin typeface="HGS創英角ﾎﾟｯﾌﾟ体" panose="040B0A00000000000000" pitchFamily="50" charset="-128"/>
                <a:ea typeface="HGS創英角ﾎﾟｯﾌﾟ体" panose="040B0A00000000000000" pitchFamily="50" charset="-128"/>
              </a:rPr>
              <a:t>機会</a:t>
            </a:r>
            <a:r>
              <a:rPr lang="ja-JP" altLang="en-US" sz="2400" dirty="0" smtClean="0">
                <a:latin typeface="HGS創英角ﾎﾟｯﾌﾟ体" panose="040B0A00000000000000" pitchFamily="50" charset="-128"/>
                <a:ea typeface="HGS創英角ﾎﾟｯﾌﾟ体" panose="040B0A00000000000000" pitchFamily="50" charset="-128"/>
              </a:rPr>
              <a:t>にぜひご相談ください。</a:t>
            </a:r>
            <a:endParaRPr lang="en-US" altLang="ja-JP" sz="2400" dirty="0" smtClean="0">
              <a:latin typeface="HGS創英角ﾎﾟｯﾌﾟ体" panose="040B0A00000000000000" pitchFamily="50" charset="-128"/>
              <a:ea typeface="HGS創英角ﾎﾟｯﾌﾟ体" panose="040B0A00000000000000" pitchFamily="50" charset="-128"/>
            </a:endParaRPr>
          </a:p>
          <a:p>
            <a:endParaRPr lang="en-US" altLang="ja-JP" sz="2000" dirty="0" smtClean="0">
              <a:solidFill>
                <a:srgbClr val="002060"/>
              </a:solidFill>
              <a:latin typeface="HGS創英角ﾎﾟｯﾌﾟ体" panose="040B0A00000000000000" pitchFamily="50" charset="-128"/>
              <a:ea typeface="HGS創英角ﾎﾟｯﾌﾟ体" panose="040B0A00000000000000" pitchFamily="50" charset="-128"/>
            </a:endParaRPr>
          </a:p>
        </p:txBody>
      </p:sp>
      <p:sp>
        <p:nvSpPr>
          <p:cNvPr id="22" name="テキスト ボックス 21"/>
          <p:cNvSpPr txBox="1"/>
          <p:nvPr/>
        </p:nvSpPr>
        <p:spPr>
          <a:xfrm>
            <a:off x="7675418" y="6289964"/>
            <a:ext cx="2664708" cy="694060"/>
          </a:xfrm>
          <a:prstGeom prst="rect">
            <a:avLst/>
          </a:prstGeom>
          <a:noFill/>
        </p:spPr>
        <p:txBody>
          <a:bodyPr wrap="square" lIns="108228" tIns="54114" rIns="108228" bIns="54114" rtlCol="0">
            <a:spAutoFit/>
          </a:bodyPr>
          <a:lstStyle/>
          <a:p>
            <a:r>
              <a:rPr lang="ja-JP" altLang="en-US" sz="3800" dirty="0" smtClean="0">
                <a:solidFill>
                  <a:srgbClr val="002060"/>
                </a:solidFill>
                <a:latin typeface="HGS創英角ﾎﾟｯﾌﾟ体" panose="040B0A00000000000000" pitchFamily="50" charset="-128"/>
                <a:ea typeface="HGS創英角ﾎﾟｯﾌﾟ体" panose="040B0A00000000000000" pitchFamily="50" charset="-128"/>
              </a:rPr>
              <a:t>無料</a:t>
            </a:r>
            <a:endParaRPr lang="en-US" altLang="ja-JP" sz="3800" dirty="0" smtClean="0">
              <a:solidFill>
                <a:srgbClr val="002060"/>
              </a:solidFill>
              <a:latin typeface="HGS創英角ﾎﾟｯﾌﾟ体" panose="040B0A00000000000000" pitchFamily="50" charset="-128"/>
              <a:ea typeface="HGS創英角ﾎﾟｯﾌﾟ体" panose="040B0A00000000000000" pitchFamily="50" charset="-128"/>
            </a:endParaRPr>
          </a:p>
        </p:txBody>
      </p:sp>
      <p:cxnSp>
        <p:nvCxnSpPr>
          <p:cNvPr id="24" name="直線コネクタ 23"/>
          <p:cNvCxnSpPr/>
          <p:nvPr/>
        </p:nvCxnSpPr>
        <p:spPr>
          <a:xfrm>
            <a:off x="620962" y="7366209"/>
            <a:ext cx="6856119" cy="42612"/>
          </a:xfrm>
          <a:prstGeom prst="line">
            <a:avLst/>
          </a:prstGeom>
          <a:ln w="1270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pic>
        <p:nvPicPr>
          <p:cNvPr id="18" name="図 17"/>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619731" y="3288074"/>
            <a:ext cx="2453350" cy="2525336"/>
          </a:xfrm>
          <a:prstGeom prst="rect">
            <a:avLst/>
          </a:prstGeom>
        </p:spPr>
      </p:pic>
      <p:sp>
        <p:nvSpPr>
          <p:cNvPr id="2" name="テキスト ボックス 1"/>
          <p:cNvSpPr txBox="1"/>
          <p:nvPr/>
        </p:nvSpPr>
        <p:spPr>
          <a:xfrm>
            <a:off x="515726" y="1246909"/>
            <a:ext cx="7949552" cy="1586612"/>
          </a:xfrm>
          <a:prstGeom prst="rect">
            <a:avLst/>
          </a:prstGeom>
          <a:noFill/>
        </p:spPr>
        <p:txBody>
          <a:bodyPr wrap="square" lIns="108228" tIns="54114" rIns="108228" bIns="54114" rtlCol="0">
            <a:spAutoFit/>
          </a:bodyPr>
          <a:lstStyle/>
          <a:p>
            <a:r>
              <a:rPr lang="ja-JP" altLang="en-US" sz="1600" b="1" dirty="0" smtClean="0"/>
              <a:t>マンションギャラリーにて、ファイナンシャルプランナーへの相談が可能です。</a:t>
            </a:r>
            <a:endParaRPr lang="en-US" altLang="ja-JP" sz="1600" b="1" dirty="0" smtClean="0"/>
          </a:p>
          <a:p>
            <a:r>
              <a:rPr lang="ja-JP" altLang="en-US" sz="1600" b="1" dirty="0" smtClean="0"/>
              <a:t>マンションのご購入をきっかけに「家計の見直し」や「住宅ローン」「保険の内容」</a:t>
            </a:r>
            <a:endParaRPr lang="en-US" altLang="ja-JP" sz="1600" b="1" dirty="0" smtClean="0"/>
          </a:p>
          <a:p>
            <a:r>
              <a:rPr lang="ja-JP" altLang="en-US" sz="1600" b="1" dirty="0" smtClean="0"/>
              <a:t>などについて無料でご相談できますので、ご興味がある方はぜひご参加ください。</a:t>
            </a:r>
            <a:endParaRPr lang="en-US" altLang="ja-JP" sz="1600" b="1" dirty="0" smtClean="0"/>
          </a:p>
          <a:p>
            <a:endParaRPr lang="en-US" altLang="ja-JP" sz="1600" b="1" dirty="0" smtClean="0"/>
          </a:p>
          <a:p>
            <a:r>
              <a:rPr lang="en-US" altLang="ja-JP" sz="1600" b="1" dirty="0" smtClean="0">
                <a:solidFill>
                  <a:srgbClr val="FF0000"/>
                </a:solidFill>
              </a:rPr>
              <a:t>※</a:t>
            </a:r>
            <a:r>
              <a:rPr lang="ja-JP" altLang="en-US" sz="1600" b="1" dirty="0" smtClean="0">
                <a:solidFill>
                  <a:srgbClr val="FF0000"/>
                </a:solidFill>
              </a:rPr>
              <a:t>ご希望の日時に合わせてファイナンシャルプランナーを手配いたしますので、</a:t>
            </a:r>
            <a:endParaRPr lang="en-US" altLang="ja-JP" sz="1600" b="1" dirty="0" smtClean="0">
              <a:solidFill>
                <a:srgbClr val="FF0000"/>
              </a:solidFill>
            </a:endParaRPr>
          </a:p>
          <a:p>
            <a:r>
              <a:rPr lang="ja-JP" altLang="en-US" sz="1600" b="1" dirty="0" smtClean="0">
                <a:solidFill>
                  <a:srgbClr val="FF0000"/>
                </a:solidFill>
              </a:rPr>
              <a:t>　個別相談会ご希望の方はお早めにご希望の日時をお知らせください。</a:t>
            </a:r>
            <a:endParaRPr lang="ja-JP" altLang="en-US" sz="1600" b="1" dirty="0">
              <a:solidFill>
                <a:srgbClr val="FF0000"/>
              </a:solidFill>
            </a:endParaRPr>
          </a:p>
        </p:txBody>
      </p:sp>
      <p:sp>
        <p:nvSpPr>
          <p:cNvPr id="21" name="正方形/長方形 20"/>
          <p:cNvSpPr/>
          <p:nvPr/>
        </p:nvSpPr>
        <p:spPr>
          <a:xfrm>
            <a:off x="0" y="9254943"/>
            <a:ext cx="9346762" cy="3346632"/>
          </a:xfrm>
          <a:prstGeom prst="rect">
            <a:avLst/>
          </a:prstGeom>
          <a:solidFill>
            <a:schemeClr val="accent1">
              <a:lumMod val="40000"/>
              <a:lumOff val="60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228" tIns="54114" rIns="108228" bIns="54114" rtlCol="0" anchor="ctr"/>
          <a:lstStyle/>
          <a:p>
            <a:pPr algn="ctr"/>
            <a:endParaRPr kumimoji="1" lang="ja-JP" altLang="en-US"/>
          </a:p>
        </p:txBody>
      </p:sp>
      <p:pic>
        <p:nvPicPr>
          <p:cNvPr id="23" name="図 22"/>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595919" y="9730035"/>
            <a:ext cx="2453350" cy="2525336"/>
          </a:xfrm>
          <a:prstGeom prst="rect">
            <a:avLst/>
          </a:prstGeom>
        </p:spPr>
      </p:pic>
      <p:sp>
        <p:nvSpPr>
          <p:cNvPr id="25" name="テキスト ボックス 24"/>
          <p:cNvSpPr txBox="1"/>
          <p:nvPr/>
        </p:nvSpPr>
        <p:spPr>
          <a:xfrm>
            <a:off x="3851564" y="9227127"/>
            <a:ext cx="7893734" cy="3356328"/>
          </a:xfrm>
          <a:prstGeom prst="rect">
            <a:avLst/>
          </a:prstGeom>
          <a:noFill/>
        </p:spPr>
        <p:txBody>
          <a:bodyPr wrap="square" lIns="108228" tIns="54114" rIns="108228" bIns="54114" rtlCol="0">
            <a:spAutoFit/>
          </a:bodyPr>
          <a:lstStyle/>
          <a:p>
            <a:endParaRPr lang="en-US" altLang="ja-JP" sz="1900" dirty="0" smtClean="0">
              <a:latin typeface="HGS創英角ﾎﾟｯﾌﾟ体" panose="040B0A00000000000000" pitchFamily="50" charset="-128"/>
              <a:ea typeface="HGS創英角ﾎﾟｯﾌﾟ体" panose="040B0A00000000000000" pitchFamily="50" charset="-128"/>
            </a:endParaRPr>
          </a:p>
          <a:p>
            <a:r>
              <a:rPr lang="ja-JP" altLang="en-US" sz="2400" dirty="0" smtClean="0">
                <a:latin typeface="HGS創英角ﾎﾟｯﾌﾟ体" panose="040B0A00000000000000" pitchFamily="50" charset="-128"/>
                <a:ea typeface="HGS創英角ﾎﾟｯﾌﾟ体" panose="040B0A00000000000000" pitchFamily="50" charset="-128"/>
              </a:rPr>
              <a:t>マンション</a:t>
            </a:r>
            <a:r>
              <a:rPr lang="ja-JP" altLang="en-US" sz="2400" dirty="0" smtClean="0">
                <a:latin typeface="HGS創英角ﾎﾟｯﾌﾟ体" panose="040B0A00000000000000" pitchFamily="50" charset="-128"/>
                <a:ea typeface="HGS創英角ﾎﾟｯﾌﾟ体" panose="040B0A00000000000000" pitchFamily="50" charset="-128"/>
              </a:rPr>
              <a:t>購入に向けて、</a:t>
            </a:r>
            <a:endParaRPr lang="en-US" altLang="ja-JP" sz="2400" dirty="0" smtClean="0">
              <a:latin typeface="HGS創英角ﾎﾟｯﾌﾟ体" panose="040B0A00000000000000" pitchFamily="50" charset="-128"/>
              <a:ea typeface="HGS創英角ﾎﾟｯﾌﾟ体" panose="040B0A00000000000000" pitchFamily="50" charset="-128"/>
            </a:endParaRPr>
          </a:p>
          <a:p>
            <a:r>
              <a:rPr lang="ja-JP" altLang="en-US" sz="2400" dirty="0">
                <a:latin typeface="HGS創英角ﾎﾟｯﾌﾟ体" panose="040B0A00000000000000" pitchFamily="50" charset="-128"/>
                <a:ea typeface="HGS創英角ﾎﾟｯﾌﾟ体" panose="040B0A00000000000000" pitchFamily="50" charset="-128"/>
              </a:rPr>
              <a:t>今</a:t>
            </a:r>
            <a:r>
              <a:rPr lang="ja-JP" altLang="en-US" sz="2400" dirty="0" smtClean="0">
                <a:latin typeface="HGS創英角ﾎﾟｯﾌﾟ体" panose="040B0A00000000000000" pitchFamily="50" charset="-128"/>
                <a:ea typeface="HGS創英角ﾎﾟｯﾌﾟ体" panose="040B0A00000000000000" pitchFamily="50" charset="-128"/>
              </a:rPr>
              <a:t>からできるお金のはなしを</a:t>
            </a:r>
            <a:endParaRPr lang="en-US" altLang="ja-JP" sz="2400" dirty="0" smtClean="0">
              <a:latin typeface="HGS創英角ﾎﾟｯﾌﾟ体" panose="040B0A00000000000000" pitchFamily="50" charset="-128"/>
              <a:ea typeface="HGS創英角ﾎﾟｯﾌﾟ体" panose="040B0A00000000000000" pitchFamily="50" charset="-128"/>
            </a:endParaRPr>
          </a:p>
          <a:p>
            <a:r>
              <a:rPr lang="ja-JP" altLang="en-US" sz="2400" dirty="0" smtClean="0">
                <a:latin typeface="HGS創英角ﾎﾟｯﾌﾟ体" panose="040B0A00000000000000" pitchFamily="50" charset="-128"/>
                <a:ea typeface="HGS創英角ﾎﾟｯﾌﾟ体" panose="040B0A00000000000000" pitchFamily="50" charset="-128"/>
              </a:rPr>
              <a:t>分かりやすくお話しします。</a:t>
            </a:r>
            <a:endParaRPr lang="en-US" altLang="ja-JP" sz="2400" dirty="0" smtClean="0">
              <a:latin typeface="HGS創英角ﾎﾟｯﾌﾟ体" panose="040B0A00000000000000" pitchFamily="50" charset="-128"/>
              <a:ea typeface="HGS創英角ﾎﾟｯﾌﾟ体" panose="040B0A00000000000000" pitchFamily="50" charset="-128"/>
            </a:endParaRPr>
          </a:p>
          <a:p>
            <a:endParaRPr lang="en-US" altLang="ja-JP" sz="2400" dirty="0" smtClean="0">
              <a:latin typeface="HGS創英角ﾎﾟｯﾌﾟ体" panose="040B0A00000000000000" pitchFamily="50" charset="-128"/>
              <a:ea typeface="HGS創英角ﾎﾟｯﾌﾟ体" panose="040B0A00000000000000" pitchFamily="50" charset="-128"/>
            </a:endParaRPr>
          </a:p>
          <a:p>
            <a:r>
              <a:rPr lang="ja-JP" altLang="en-US" sz="2400" dirty="0" smtClean="0">
                <a:latin typeface="HGS創英角ﾎﾟｯﾌﾟ体" panose="040B0A00000000000000" pitchFamily="50" charset="-128"/>
                <a:ea typeface="HGS創英角ﾎﾟｯﾌﾟ体" panose="040B0A00000000000000" pitchFamily="50" charset="-128"/>
              </a:rPr>
              <a:t>お</a:t>
            </a:r>
            <a:r>
              <a:rPr lang="ja-JP" altLang="en-US" sz="2400" dirty="0">
                <a:latin typeface="HGS創英角ﾎﾟｯﾌﾟ体" panose="040B0A00000000000000" pitchFamily="50" charset="-128"/>
                <a:ea typeface="HGS創英角ﾎﾟｯﾌﾟ体" panose="040B0A00000000000000" pitchFamily="50" charset="-128"/>
              </a:rPr>
              <a:t>金</a:t>
            </a:r>
            <a:r>
              <a:rPr lang="ja-JP" altLang="en-US" sz="2400" dirty="0" smtClean="0">
                <a:latin typeface="HGS創英角ﾎﾟｯﾌﾟ体" panose="040B0A00000000000000" pitchFamily="50" charset="-128"/>
                <a:ea typeface="HGS創英角ﾎﾟｯﾌﾟ体" panose="040B0A00000000000000" pitchFamily="50" charset="-128"/>
              </a:rPr>
              <a:t>のプロである</a:t>
            </a:r>
            <a:endParaRPr lang="en-US" altLang="ja-JP" sz="2400" dirty="0" smtClean="0">
              <a:latin typeface="HGS創英角ﾎﾟｯﾌﾟ体" panose="040B0A00000000000000" pitchFamily="50" charset="-128"/>
              <a:ea typeface="HGS創英角ﾎﾟｯﾌﾟ体" panose="040B0A00000000000000" pitchFamily="50" charset="-128"/>
            </a:endParaRPr>
          </a:p>
          <a:p>
            <a:r>
              <a:rPr lang="ja-JP" altLang="en-US" sz="2400" dirty="0" smtClean="0">
                <a:latin typeface="HGS創英角ﾎﾟｯﾌﾟ体" panose="040B0A00000000000000" pitchFamily="50" charset="-128"/>
                <a:ea typeface="HGS創英角ﾎﾟｯﾌﾟ体" panose="040B0A00000000000000" pitchFamily="50" charset="-128"/>
              </a:rPr>
              <a:t>「ファイナンシャルプランナー</a:t>
            </a:r>
            <a:r>
              <a:rPr lang="ja-JP" altLang="en-US" sz="2400" dirty="0" smtClean="0">
                <a:latin typeface="HGS創英角ﾎﾟｯﾌﾟ体" panose="040B0A00000000000000" pitchFamily="50" charset="-128"/>
                <a:ea typeface="HGS創英角ﾎﾟｯﾌﾟ体" panose="040B0A00000000000000" pitchFamily="50" charset="-128"/>
              </a:rPr>
              <a:t>」</a:t>
            </a:r>
            <a:endParaRPr lang="en-US" altLang="ja-JP" sz="2400" dirty="0" smtClean="0">
              <a:latin typeface="HGS創英角ﾎﾟｯﾌﾟ体" panose="040B0A00000000000000" pitchFamily="50" charset="-128"/>
              <a:ea typeface="HGS創英角ﾎﾟｯﾌﾟ体" panose="040B0A00000000000000" pitchFamily="50" charset="-128"/>
            </a:endParaRPr>
          </a:p>
          <a:p>
            <a:r>
              <a:rPr lang="ja-JP" altLang="en-US" sz="2400" dirty="0" smtClean="0">
                <a:latin typeface="HGS創英角ﾎﾟｯﾌﾟ体" panose="040B0A00000000000000" pitchFamily="50" charset="-128"/>
                <a:ea typeface="HGS創英角ﾎﾟｯﾌﾟ体" panose="040B0A00000000000000" pitchFamily="50" charset="-128"/>
              </a:rPr>
              <a:t>にこの</a:t>
            </a:r>
            <a:r>
              <a:rPr lang="ja-JP" altLang="en-US" sz="2400" dirty="0">
                <a:latin typeface="HGS創英角ﾎﾟｯﾌﾟ体" panose="040B0A00000000000000" pitchFamily="50" charset="-128"/>
                <a:ea typeface="HGS創英角ﾎﾟｯﾌﾟ体" panose="040B0A00000000000000" pitchFamily="50" charset="-128"/>
              </a:rPr>
              <a:t>機会</a:t>
            </a:r>
            <a:r>
              <a:rPr lang="ja-JP" altLang="en-US" sz="2400" dirty="0" smtClean="0">
                <a:latin typeface="HGS創英角ﾎﾟｯﾌﾟ体" panose="040B0A00000000000000" pitchFamily="50" charset="-128"/>
                <a:ea typeface="HGS創英角ﾎﾟｯﾌﾟ体" panose="040B0A00000000000000" pitchFamily="50" charset="-128"/>
              </a:rPr>
              <a:t>にぜひご相談ください。</a:t>
            </a:r>
            <a:endParaRPr lang="en-US" altLang="ja-JP" sz="2400" dirty="0" smtClean="0">
              <a:latin typeface="HGS創英角ﾎﾟｯﾌﾟ体" panose="040B0A00000000000000" pitchFamily="50" charset="-128"/>
              <a:ea typeface="HGS創英角ﾎﾟｯﾌﾟ体" panose="040B0A00000000000000" pitchFamily="50" charset="-128"/>
            </a:endParaRPr>
          </a:p>
          <a:p>
            <a:endParaRPr lang="en-US" altLang="ja-JP" sz="2400" dirty="0" smtClean="0">
              <a:solidFill>
                <a:srgbClr val="002060"/>
              </a:solidFill>
              <a:latin typeface="HGS創英角ﾎﾟｯﾌﾟ体" panose="040B0A00000000000000" pitchFamily="50" charset="-128"/>
              <a:ea typeface="HGS創英角ﾎﾟｯﾌﾟ体" panose="040B0A00000000000000" pitchFamily="50" charset="-128"/>
            </a:endParaRPr>
          </a:p>
        </p:txBody>
      </p:sp>
      <p:sp>
        <p:nvSpPr>
          <p:cNvPr id="26" name="テキスト ボックス 25"/>
          <p:cNvSpPr txBox="1"/>
          <p:nvPr/>
        </p:nvSpPr>
        <p:spPr>
          <a:xfrm>
            <a:off x="724719" y="6511637"/>
            <a:ext cx="8276406" cy="771005"/>
          </a:xfrm>
          <a:prstGeom prst="rect">
            <a:avLst/>
          </a:prstGeom>
          <a:noFill/>
        </p:spPr>
        <p:txBody>
          <a:bodyPr wrap="square" lIns="108228" tIns="54114" rIns="108228" bIns="54114" rtlCol="0">
            <a:spAutoFit/>
          </a:bodyPr>
          <a:lstStyle/>
          <a:p>
            <a:r>
              <a:rPr lang="ja-JP" altLang="en-US" sz="4300" dirty="0" smtClean="0">
                <a:solidFill>
                  <a:srgbClr val="002060"/>
                </a:solidFill>
                <a:latin typeface="HGS創英角ﾎﾟｯﾌﾟ体" panose="040B0A00000000000000" pitchFamily="50" charset="-128"/>
                <a:ea typeface="HGS創英角ﾎﾟｯﾌﾟ体" panose="040B0A00000000000000" pitchFamily="50" charset="-128"/>
              </a:rPr>
              <a:t>個別ＦＰ相談会のご案内</a:t>
            </a:r>
            <a:endParaRPr lang="en-US" altLang="ja-JP" sz="4300" dirty="0" smtClean="0">
              <a:solidFill>
                <a:srgbClr val="002060"/>
              </a:solidFill>
              <a:latin typeface="HGS創英角ﾎﾟｯﾌﾟ体" panose="040B0A00000000000000" pitchFamily="50" charset="-128"/>
              <a:ea typeface="HGS創英角ﾎﾟｯﾌﾟ体" panose="040B0A00000000000000" pitchFamily="50" charset="-128"/>
            </a:endParaRPr>
          </a:p>
        </p:txBody>
      </p:sp>
      <p:cxnSp>
        <p:nvCxnSpPr>
          <p:cNvPr id="30" name="直線コネクタ 29"/>
          <p:cNvCxnSpPr/>
          <p:nvPr/>
        </p:nvCxnSpPr>
        <p:spPr>
          <a:xfrm flipV="1">
            <a:off x="402241" y="1110003"/>
            <a:ext cx="7276341" cy="23565"/>
          </a:xfrm>
          <a:prstGeom prst="line">
            <a:avLst/>
          </a:prstGeom>
          <a:ln w="1270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31" name="テキスト ボックス 30"/>
          <p:cNvSpPr txBox="1"/>
          <p:nvPr/>
        </p:nvSpPr>
        <p:spPr>
          <a:xfrm>
            <a:off x="7564582" y="2"/>
            <a:ext cx="2472969" cy="689227"/>
          </a:xfrm>
          <a:prstGeom prst="rect">
            <a:avLst/>
          </a:prstGeom>
          <a:noFill/>
        </p:spPr>
        <p:txBody>
          <a:bodyPr wrap="square" lIns="108228" tIns="54114" rIns="108228" bIns="54114" rtlCol="0">
            <a:spAutoFit/>
          </a:bodyPr>
          <a:lstStyle/>
          <a:p>
            <a:r>
              <a:rPr lang="ja-JP" altLang="en-US" sz="3800" dirty="0" smtClean="0">
                <a:solidFill>
                  <a:srgbClr val="002060"/>
                </a:solidFill>
                <a:latin typeface="HGS創英角ﾎﾟｯﾌﾟ体" panose="040B0A00000000000000" pitchFamily="50" charset="-128"/>
                <a:ea typeface="HGS創英角ﾎﾟｯﾌﾟ体" panose="040B0A00000000000000" pitchFamily="50" charset="-128"/>
              </a:rPr>
              <a:t>無料</a:t>
            </a:r>
            <a:endParaRPr lang="en-US" altLang="ja-JP" sz="3800" dirty="0" smtClean="0">
              <a:solidFill>
                <a:srgbClr val="002060"/>
              </a:solidFill>
              <a:latin typeface="HGS創英角ﾎﾟｯﾌﾟ体" panose="040B0A00000000000000" pitchFamily="50" charset="-128"/>
              <a:ea typeface="HGS創英角ﾎﾟｯﾌﾟ体" panose="040B0A00000000000000" pitchFamily="50" charset="-128"/>
            </a:endParaRPr>
          </a:p>
        </p:txBody>
      </p:sp>
      <p:sp>
        <p:nvSpPr>
          <p:cNvPr id="34" name="テキスト ボックス 33"/>
          <p:cNvSpPr txBox="1"/>
          <p:nvPr/>
        </p:nvSpPr>
        <p:spPr>
          <a:xfrm>
            <a:off x="515726" y="7509164"/>
            <a:ext cx="7949552" cy="1586612"/>
          </a:xfrm>
          <a:prstGeom prst="rect">
            <a:avLst/>
          </a:prstGeom>
          <a:noFill/>
        </p:spPr>
        <p:txBody>
          <a:bodyPr wrap="square" lIns="108228" tIns="54114" rIns="108228" bIns="54114" rtlCol="0">
            <a:spAutoFit/>
          </a:bodyPr>
          <a:lstStyle/>
          <a:p>
            <a:r>
              <a:rPr lang="ja-JP" altLang="en-US" sz="1600" b="1" dirty="0" smtClean="0"/>
              <a:t>マンションギャラリーにて、ファイナンシャルプランナーへの相談が可能です。</a:t>
            </a:r>
            <a:endParaRPr lang="en-US" altLang="ja-JP" sz="1600" b="1" dirty="0" smtClean="0"/>
          </a:p>
          <a:p>
            <a:r>
              <a:rPr lang="ja-JP" altLang="en-US" sz="1600" b="1" dirty="0" smtClean="0"/>
              <a:t>マンションのご購入をきっかけに「家計の見直し」や「住宅ローン」「保険の内容」</a:t>
            </a:r>
            <a:endParaRPr lang="en-US" altLang="ja-JP" sz="1600" b="1" dirty="0" smtClean="0"/>
          </a:p>
          <a:p>
            <a:r>
              <a:rPr lang="ja-JP" altLang="en-US" sz="1600" b="1" dirty="0" smtClean="0"/>
              <a:t>などについて無料でご相談できますので、ご興味がある方はぜひご参加ください。</a:t>
            </a:r>
            <a:endParaRPr lang="en-US" altLang="ja-JP" sz="1600" b="1" dirty="0" smtClean="0"/>
          </a:p>
          <a:p>
            <a:endParaRPr lang="en-US" altLang="ja-JP" sz="1600" b="1" dirty="0" smtClean="0"/>
          </a:p>
          <a:p>
            <a:r>
              <a:rPr lang="en-US" altLang="ja-JP" sz="1600" b="1" dirty="0" smtClean="0">
                <a:solidFill>
                  <a:srgbClr val="FF0000"/>
                </a:solidFill>
              </a:rPr>
              <a:t>※</a:t>
            </a:r>
            <a:r>
              <a:rPr lang="ja-JP" altLang="en-US" sz="1600" b="1" dirty="0" smtClean="0">
                <a:solidFill>
                  <a:srgbClr val="FF0000"/>
                </a:solidFill>
              </a:rPr>
              <a:t>ご希望の日時に合わせてファイナンシャルプランナーを手配いたしますので、</a:t>
            </a:r>
            <a:endParaRPr lang="en-US" altLang="ja-JP" sz="1600" b="1" dirty="0" smtClean="0">
              <a:solidFill>
                <a:srgbClr val="FF0000"/>
              </a:solidFill>
            </a:endParaRPr>
          </a:p>
          <a:p>
            <a:r>
              <a:rPr lang="ja-JP" altLang="en-US" sz="1600" b="1" dirty="0" smtClean="0">
                <a:solidFill>
                  <a:srgbClr val="FF0000"/>
                </a:solidFill>
              </a:rPr>
              <a:t>　個別相談会ご希望の方はお早めにご希望の日時をお知らせください。</a:t>
            </a:r>
            <a:endParaRPr lang="ja-JP" altLang="en-US" sz="1600" b="1" dirty="0">
              <a:solidFill>
                <a:srgbClr val="FF0000"/>
              </a:solidFill>
            </a:endParaRPr>
          </a:p>
        </p:txBody>
      </p:sp>
    </p:spTree>
    <p:extLst>
      <p:ext uri="{BB962C8B-B14F-4D97-AF65-F5344CB8AC3E}">
        <p14:creationId xmlns="" xmlns:p14="http://schemas.microsoft.com/office/powerpoint/2010/main" val="80857291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3468</TotalTime>
  <Words>202</Words>
  <Application>Microsoft Office PowerPoint</Application>
  <PresentationFormat>ユーザー設定</PresentationFormat>
  <Paragraphs>33</Paragraphs>
  <Slides>1</Slides>
  <Notes>1</Notes>
  <HiddenSlides>0</HiddenSlides>
  <MMClips>0</MMClips>
  <ScaleCrop>false</ScaleCrop>
  <HeadingPairs>
    <vt:vector size="4" baseType="variant">
      <vt:variant>
        <vt:lpstr>テーマ</vt:lpstr>
      </vt:variant>
      <vt:variant>
        <vt:i4>1</vt:i4>
      </vt:variant>
      <vt:variant>
        <vt:lpstr>スライド タイトル</vt:lpstr>
      </vt:variant>
      <vt:variant>
        <vt:i4>1</vt:i4>
      </vt:variant>
    </vt:vector>
  </HeadingPairs>
  <TitlesOfParts>
    <vt:vector size="2" baseType="lpstr">
      <vt:lpstr>Office テーマ</vt:lpstr>
      <vt:lpstr>スライド 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岡本　大輝</dc:creator>
  <cp:lastModifiedBy>SONYLIFE</cp:lastModifiedBy>
  <cp:revision>79</cp:revision>
  <cp:lastPrinted>2018-11-21T06:47:30Z</cp:lastPrinted>
  <dcterms:modified xsi:type="dcterms:W3CDTF">2019-03-20T04:58:07Z</dcterms:modified>
</cp:coreProperties>
</file>