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
  </p:notesMasterIdLst>
  <p:handoutMasterIdLst>
    <p:handoutMasterId r:id="rId7"/>
  </p:handoutMasterIdLst>
  <p:sldIdLst>
    <p:sldId id="270" r:id="rId2"/>
    <p:sldId id="274" r:id="rId3"/>
    <p:sldId id="371" r:id="rId4"/>
    <p:sldId id="350" r:id="rId5"/>
  </p:sldIdLst>
  <p:sldSz cx="9906000" cy="6858000" type="A4"/>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既定のセクション" id="{CB26E6D5-797B-4F85-89A6-D456CA6D128F}">
          <p14:sldIdLst>
            <p14:sldId id="270"/>
            <p14:sldId id="274"/>
            <p14:sldId id="371"/>
            <p14:sldId id="350"/>
          </p14:sldIdLst>
        </p14:section>
      </p14:sectionLst>
    </p:ext>
    <p:ext uri="{EFAFB233-063F-42B5-8137-9DF3F51BA10A}">
      <p15:sldGuideLst xmlns:p15="http://schemas.microsoft.com/office/powerpoint/2012/main">
        <p15:guide id="1" orient="horz" pos="2160" userDrawn="1">
          <p15:clr>
            <a:srgbClr val="A4A3A4"/>
          </p15:clr>
        </p15:guide>
        <p15:guide id="4" pos="3438" userDrawn="1">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成者" initials="A" lastIdx="7"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4B01E"/>
    <a:srgbClr val="241F20"/>
    <a:srgbClr val="0474B0"/>
    <a:srgbClr val="B00496"/>
    <a:srgbClr val="B01D04"/>
    <a:srgbClr val="FFFFCC"/>
    <a:srgbClr val="FFDE9B"/>
    <a:srgbClr val="C4EAEB"/>
    <a:srgbClr val="ABE5CD"/>
    <a:srgbClr val="D9D9D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E9639D4-E3E2-4D34-9284-5A2195B3D0D7}" styleName="スタイル (淡色)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08FB837D-C827-4EFA-A057-4D05807E0F7C}" styleName="テーマ スタイル 1 - アクセント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17292A2E-F333-43FB-9621-5CBBE7FDCDCB}" styleName="淡色スタイル 2 - アクセント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644" autoAdjust="0"/>
    <p:restoredTop sz="79434" autoAdjust="0"/>
  </p:normalViewPr>
  <p:slideViewPr>
    <p:cSldViewPr>
      <p:cViewPr varScale="1">
        <p:scale>
          <a:sx n="53" d="100"/>
          <a:sy n="53" d="100"/>
        </p:scale>
        <p:origin x="1648" y="36"/>
      </p:cViewPr>
      <p:guideLst>
        <p:guide orient="horz" pos="2160"/>
        <p:guide pos="3438"/>
      </p:guideLst>
    </p:cSldViewPr>
  </p:slideViewPr>
  <p:outlineViewPr>
    <p:cViewPr>
      <p:scale>
        <a:sx n="33" d="100"/>
        <a:sy n="33" d="100"/>
      </p:scale>
      <p:origin x="0" y="0"/>
    </p:cViewPr>
  </p:outlineViewPr>
  <p:notesTextViewPr>
    <p:cViewPr>
      <p:scale>
        <a:sx n="100" d="100"/>
        <a:sy n="100" d="100"/>
      </p:scale>
      <p:origin x="0" y="0"/>
    </p:cViewPr>
  </p:notesTextViewPr>
  <p:notesViewPr>
    <p:cSldViewPr showGuides="1">
      <p:cViewPr varScale="1">
        <p:scale>
          <a:sx n="73" d="100"/>
          <a:sy n="73" d="100"/>
        </p:scale>
        <p:origin x="2918" y="5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commentAuthors" Target="commentAuthors.xml"/><Relationship Id="rId3" Type="http://schemas.openxmlformats.org/officeDocument/2006/relationships/slide" Target="slides/slide2.xml"/><Relationship Id="rId7" Type="http://schemas.openxmlformats.org/officeDocument/2006/relationships/handoutMaster" Target="handoutMasters/handoutMaster1.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003711CE-018A-4C40-87B9-04BC8D5B906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8661CF6B-3830-4C58-B4B1-7C5EC63B89B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C5435AB-4DED-4DD1-A39B-E4DAB97046CE}" type="datetimeFigureOut">
              <a:rPr kumimoji="1" lang="ja-JP" altLang="en-US" smtClean="0"/>
              <a:t>2021/9/10</a:t>
            </a:fld>
            <a:endParaRPr kumimoji="1" lang="ja-JP" altLang="en-US"/>
          </a:p>
        </p:txBody>
      </p:sp>
      <p:sp>
        <p:nvSpPr>
          <p:cNvPr id="4" name="フッター プレースホルダー 3">
            <a:extLst>
              <a:ext uri="{FF2B5EF4-FFF2-40B4-BE49-F238E27FC236}">
                <a16:creationId xmlns:a16="http://schemas.microsoft.com/office/drawing/2014/main" id="{FAF1F017-B3C2-4407-B6B4-9B836F4EF5E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5848DB78-F938-4303-A6F0-072CD1A2B3B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30A23C1-B44A-4D61-B675-9F0D4824E3F4}" type="slidenum">
              <a:rPr kumimoji="1" lang="ja-JP" altLang="en-US" smtClean="0"/>
              <a:t>‹#›</a:t>
            </a:fld>
            <a:endParaRPr kumimoji="1" lang="ja-JP" altLang="en-US"/>
          </a:p>
        </p:txBody>
      </p:sp>
    </p:spTree>
    <p:extLst>
      <p:ext uri="{BB962C8B-B14F-4D97-AF65-F5344CB8AC3E}">
        <p14:creationId xmlns:p14="http://schemas.microsoft.com/office/powerpoint/2010/main" val="2159999766"/>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dirty="0"/>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B1E26CE-4875-43A3-A583-35FCD71A9877}" type="datetimeFigureOut">
              <a:rPr kumimoji="1" lang="ja-JP" altLang="en-US" smtClean="0"/>
              <a:t>2021/9/9</a:t>
            </a:fld>
            <a:endParaRPr kumimoji="1" lang="ja-JP" altLang="en-US" dirty="0"/>
          </a:p>
        </p:txBody>
      </p:sp>
      <p:sp>
        <p:nvSpPr>
          <p:cNvPr id="4" name="スライド イメージ プレースホルダー 3"/>
          <p:cNvSpPr>
            <a:spLocks noGrp="1" noRot="1" noChangeAspect="1"/>
          </p:cNvSpPr>
          <p:nvPr>
            <p:ph type="sldImg" idx="2"/>
          </p:nvPr>
        </p:nvSpPr>
        <p:spPr>
          <a:xfrm>
            <a:off x="1200150" y="1143000"/>
            <a:ext cx="4457700" cy="3086100"/>
          </a:xfrm>
          <a:prstGeom prst="rect">
            <a:avLst/>
          </a:prstGeom>
          <a:noFill/>
          <a:ln w="12700">
            <a:solidFill>
              <a:prstClr val="black"/>
            </a:solidFill>
          </a:ln>
        </p:spPr>
        <p:txBody>
          <a:bodyPr vert="horz" lIns="91440" tIns="45720" rIns="91440" bIns="45720" rtlCol="0" anchor="ctr"/>
          <a:lstStyle/>
          <a:p>
            <a:endParaRPr lang="ja-JP" altLang="en-US" dirty="0"/>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dirty="0"/>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BA7475-83A6-4C51-931E-C99D3308743B}" type="slidenum">
              <a:rPr kumimoji="1" lang="ja-JP" altLang="en-US" smtClean="0"/>
              <a:t>‹#›</a:t>
            </a:fld>
            <a:endParaRPr kumimoji="1" lang="ja-JP" altLang="en-US" dirty="0"/>
          </a:p>
        </p:txBody>
      </p:sp>
    </p:spTree>
    <p:extLst>
      <p:ext uri="{BB962C8B-B14F-4D97-AF65-F5344CB8AC3E}">
        <p14:creationId xmlns:p14="http://schemas.microsoft.com/office/powerpoint/2010/main" val="2806696784"/>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24784077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そもそも「採用ブランディング」とは、自社に関する情報や魅力を求職者に向けて発信することで、自社のファンを増やすことをいいます。</a:t>
            </a:r>
            <a:endParaRPr kumimoji="1" lang="en-US" altLang="ja-JP" dirty="0"/>
          </a:p>
          <a:p>
            <a:r>
              <a:rPr kumimoji="1" lang="ja-JP" altLang="en-US" dirty="0"/>
              <a:t>もしかすると、「採用ブランディング」ときくと、キラキラした大企業がお金や人的リソースを費やして大々的に行うこと、というようなイメージがあるかもしれません。</a:t>
            </a:r>
            <a:endParaRPr kumimoji="1" lang="en-US" altLang="ja-JP" dirty="0"/>
          </a:p>
          <a:p>
            <a:r>
              <a:rPr kumimoji="1" lang="ja-JP" altLang="en-US" dirty="0"/>
              <a:t>実際、弊社のお客さんからも、「ウチは田舎の小さい会社だから</a:t>
            </a:r>
            <a:r>
              <a:rPr kumimoji="1" lang="en-US" altLang="ja-JP" dirty="0"/>
              <a:t>…</a:t>
            </a:r>
            <a:r>
              <a:rPr kumimoji="1" lang="ja-JP" altLang="en-US" dirty="0"/>
              <a:t>」とか「ウチには積極的に伝えられる魅力なんてないよ・・・」というお声をいただくこともあるのですが、</a:t>
            </a:r>
            <a:endParaRPr kumimoji="1" lang="en-US" altLang="ja-JP" dirty="0"/>
          </a:p>
          <a:p>
            <a:r>
              <a:rPr kumimoji="1" lang="ja-JP" altLang="en-US" dirty="0"/>
              <a:t>良い人材を採用し、活躍してもらうためには、まず「好きになってもらう」ことが必要です。</a:t>
            </a:r>
            <a:endParaRPr kumimoji="1" lang="en-US" altLang="ja-JP" dirty="0"/>
          </a:p>
          <a:p>
            <a:r>
              <a:rPr kumimoji="1" lang="ja-JP" altLang="en-US" dirty="0"/>
              <a:t>ですので、むしろ知名度の低い会社さんや例えば業界的に大変なイメージのある会社さんもそうですね、そういった会社が採用ブランディングを行うべきと考えております。</a:t>
            </a:r>
            <a:endParaRPr kumimoji="1" lang="en-US" altLang="ja-JP" dirty="0"/>
          </a:p>
          <a:p>
            <a:endParaRPr kumimoji="1" lang="en-US" altLang="ja-JP" dirty="0"/>
          </a:p>
          <a:p>
            <a:endParaRPr kumimoji="1" lang="en-US" altLang="ja-JP" dirty="0"/>
          </a:p>
        </p:txBody>
      </p:sp>
    </p:spTree>
    <p:extLst>
      <p:ext uri="{BB962C8B-B14F-4D97-AF65-F5344CB8AC3E}">
        <p14:creationId xmlns:p14="http://schemas.microsoft.com/office/powerpoint/2010/main" val="18059421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5505290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ユーザー設定レイアウト">
    <p:spTree>
      <p:nvGrpSpPr>
        <p:cNvPr id="1" name=""/>
        <p:cNvGrpSpPr/>
        <p:nvPr/>
      </p:nvGrpSpPr>
      <p:grpSpPr>
        <a:xfrm>
          <a:off x="0" y="0"/>
          <a:ext cx="0" cy="0"/>
          <a:chOff x="0" y="0"/>
          <a:chExt cx="0" cy="0"/>
        </a:xfrm>
      </p:grpSpPr>
      <p:sp>
        <p:nvSpPr>
          <p:cNvPr id="6" name="テキスト プレースホルダー 5">
            <a:extLst>
              <a:ext uri="{FF2B5EF4-FFF2-40B4-BE49-F238E27FC236}">
                <a16:creationId xmlns:a16="http://schemas.microsoft.com/office/drawing/2014/main" id="{D6A1A754-B8BF-4FE4-87EC-1957F0DC6EBE}"/>
              </a:ext>
            </a:extLst>
          </p:cNvPr>
          <p:cNvSpPr>
            <a:spLocks noGrp="1"/>
          </p:cNvSpPr>
          <p:nvPr>
            <p:ph type="body" sz="quarter" idx="13" hasCustomPrompt="1"/>
          </p:nvPr>
        </p:nvSpPr>
        <p:spPr>
          <a:xfrm>
            <a:off x="1136576" y="188640"/>
            <a:ext cx="8568952" cy="504056"/>
          </a:xfrm>
        </p:spPr>
        <p:txBody>
          <a:bodyPr>
            <a:normAutofit/>
          </a:bodyPr>
          <a:lstStyle>
            <a:lvl1pPr marL="0" indent="0">
              <a:buFont typeface="+mj-lt"/>
              <a:buNone/>
              <a:defRPr sz="2400" b="1">
                <a:solidFill>
                  <a:srgbClr val="04B01E"/>
                </a:solidFill>
              </a:defRPr>
            </a:lvl1pPr>
            <a:lvl2pPr marL="457200" indent="0">
              <a:buFont typeface="+mj-lt"/>
              <a:buNone/>
              <a:defRPr/>
            </a:lvl2pPr>
            <a:lvl3pPr marL="914400" indent="0">
              <a:buFont typeface="+mj-lt"/>
              <a:buNone/>
              <a:defRPr/>
            </a:lvl3pPr>
            <a:lvl4pPr marL="1371600" indent="0">
              <a:buFont typeface="+mj-lt"/>
              <a:buNone/>
              <a:defRPr/>
            </a:lvl4pPr>
            <a:lvl5pPr marL="1828800" indent="0">
              <a:buFont typeface="+mj-lt"/>
              <a:buNone/>
              <a:defRPr/>
            </a:lvl5pPr>
          </a:lstStyle>
          <a:p>
            <a:pPr lvl="0"/>
            <a:r>
              <a:rPr kumimoji="1" lang="ja-JP" altLang="en-US" dirty="0"/>
              <a:t>テキスト</a:t>
            </a:r>
          </a:p>
        </p:txBody>
      </p:sp>
    </p:spTree>
    <p:extLst>
      <p:ext uri="{BB962C8B-B14F-4D97-AF65-F5344CB8AC3E}">
        <p14:creationId xmlns:p14="http://schemas.microsoft.com/office/powerpoint/2010/main" val="6632165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ユーザー設定レイアウ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601B90D-1018-4833-9732-A966C6BA4075}"/>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5A73B2EB-4990-4D30-9EBB-363C19CAF42F}"/>
              </a:ext>
            </a:extLst>
          </p:cNvPr>
          <p:cNvSpPr>
            <a:spLocks noGrp="1"/>
          </p:cNvSpPr>
          <p:nvPr>
            <p:ph type="dt" sz="half" idx="10"/>
          </p:nvPr>
        </p:nvSpPr>
        <p:spPr/>
        <p:txBody>
          <a:bodyPr/>
          <a:lstStyle/>
          <a:p>
            <a:endParaRPr kumimoji="1" lang="ja-JP" altLang="en-US" dirty="0"/>
          </a:p>
        </p:txBody>
      </p:sp>
      <p:sp>
        <p:nvSpPr>
          <p:cNvPr id="4" name="フッター プレースホルダー 3">
            <a:extLst>
              <a:ext uri="{FF2B5EF4-FFF2-40B4-BE49-F238E27FC236}">
                <a16:creationId xmlns:a16="http://schemas.microsoft.com/office/drawing/2014/main" id="{C6051DB0-3A71-478C-9F62-DAE49A57FA09}"/>
              </a:ext>
            </a:extLst>
          </p:cNvPr>
          <p:cNvSpPr>
            <a:spLocks noGrp="1"/>
          </p:cNvSpPr>
          <p:nvPr>
            <p:ph type="ftr" sz="quarter" idx="11"/>
          </p:nvPr>
        </p:nvSpPr>
        <p:spPr/>
        <p:txBody>
          <a:bodyPr/>
          <a:lstStyle/>
          <a:p>
            <a:endParaRPr kumimoji="1" lang="ja-JP" altLang="en-US" dirty="0"/>
          </a:p>
        </p:txBody>
      </p:sp>
      <p:sp>
        <p:nvSpPr>
          <p:cNvPr id="5" name="スライド番号プレースホルダー 4">
            <a:extLst>
              <a:ext uri="{FF2B5EF4-FFF2-40B4-BE49-F238E27FC236}">
                <a16:creationId xmlns:a16="http://schemas.microsoft.com/office/drawing/2014/main" id="{CF5E9DA6-F9A1-4488-BB66-634D68B3CAFD}"/>
              </a:ext>
            </a:extLst>
          </p:cNvPr>
          <p:cNvSpPr>
            <a:spLocks noGrp="1"/>
          </p:cNvSpPr>
          <p:nvPr>
            <p:ph type="sldNum" sz="quarter" idx="12"/>
          </p:nvPr>
        </p:nvSpPr>
        <p:spPr>
          <a:xfrm>
            <a:off x="7589751" y="6539231"/>
            <a:ext cx="2311400" cy="365125"/>
          </a:xfrm>
        </p:spPr>
        <p:txBody>
          <a:bodyPr/>
          <a:lstStyle/>
          <a:p>
            <a:fld id="{D2D8002D-B5B0-4BAC-B1F6-782DDCCE6D9C}" type="slidenum">
              <a:rPr kumimoji="1" lang="ja-JP" altLang="en-US" smtClean="0"/>
              <a:t>‹#›</a:t>
            </a:fld>
            <a:endParaRPr kumimoji="1" lang="ja-JP" altLang="en-US" dirty="0"/>
          </a:p>
        </p:txBody>
      </p:sp>
    </p:spTree>
    <p:extLst>
      <p:ext uri="{BB962C8B-B14F-4D97-AF65-F5344CB8AC3E}">
        <p14:creationId xmlns:p14="http://schemas.microsoft.com/office/powerpoint/2010/main" val="41624050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タイトル スライド">
    <p:bg>
      <p:bgRef idx="1001">
        <a:schemeClr val="bg1"/>
      </p:bgRef>
    </p:bg>
    <p:spTree>
      <p:nvGrpSpPr>
        <p:cNvPr id="1" name=""/>
        <p:cNvGrpSpPr/>
        <p:nvPr/>
      </p:nvGrpSpPr>
      <p:grpSpPr>
        <a:xfrm>
          <a:off x="0" y="0"/>
          <a:ext cx="0" cy="0"/>
          <a:chOff x="0" y="0"/>
          <a:chExt cx="0" cy="0"/>
        </a:xfrm>
      </p:grpSpPr>
      <p:sp>
        <p:nvSpPr>
          <p:cNvPr id="4" name="日付プレースホルダ 3"/>
          <p:cNvSpPr>
            <a:spLocks noGrp="1"/>
          </p:cNvSpPr>
          <p:nvPr>
            <p:ph type="dt" sz="half" idx="10"/>
          </p:nvPr>
        </p:nvSpPr>
        <p:spPr/>
        <p:txBody>
          <a:bodyPr/>
          <a:lstStyle/>
          <a:p>
            <a:endParaRPr kumimoji="1" lang="ja-JP" altLang="en-US" dirty="0"/>
          </a:p>
        </p:txBody>
      </p:sp>
      <p:sp>
        <p:nvSpPr>
          <p:cNvPr id="5" name="フッター プレースホルダ 4"/>
          <p:cNvSpPr>
            <a:spLocks noGrp="1"/>
          </p:cNvSpPr>
          <p:nvPr>
            <p:ph type="ftr" sz="quarter" idx="11"/>
          </p:nvPr>
        </p:nvSpPr>
        <p:spPr/>
        <p:txBody>
          <a:bodyPr/>
          <a:lstStyle/>
          <a:p>
            <a:endParaRPr kumimoji="1" lang="ja-JP" altLang="en-US" dirty="0"/>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dirty="0"/>
          </a:p>
        </p:txBody>
      </p:sp>
      <p:sp>
        <p:nvSpPr>
          <p:cNvPr id="2" name="タイトル 1"/>
          <p:cNvSpPr>
            <a:spLocks noGrp="1"/>
          </p:cNvSpPr>
          <p:nvPr>
            <p:ph type="ctrTitle"/>
          </p:nvPr>
        </p:nvSpPr>
        <p:spPr>
          <a:xfrm>
            <a:off x="1364601" y="1663589"/>
            <a:ext cx="7798449" cy="1514599"/>
          </a:xfrm>
        </p:spPr>
        <p:txBody>
          <a:bodyPr>
            <a:normAutofit/>
          </a:bodyPr>
          <a:lstStyle>
            <a:lvl1pPr algn="l">
              <a:defRPr sz="3600" b="1">
                <a:solidFill>
                  <a:schemeClr val="accent5">
                    <a:lumMod val="50000"/>
                  </a:schemeClr>
                </a:solidFill>
                <a:effectLst>
                  <a:glow rad="139700">
                    <a:schemeClr val="bg1">
                      <a:lumMod val="75000"/>
                      <a:alpha val="40000"/>
                    </a:schemeClr>
                  </a:glow>
                </a:effectLst>
              </a:defRPr>
            </a:lvl1pPr>
          </a:lstStyle>
          <a:p>
            <a:r>
              <a:rPr kumimoji="1" lang="ja-JP" altLang="en-US" dirty="0"/>
              <a:t>マスター タイトルの書式設定</a:t>
            </a:r>
          </a:p>
        </p:txBody>
      </p:sp>
      <p:sp>
        <p:nvSpPr>
          <p:cNvPr id="3" name="サブタイトル 2"/>
          <p:cNvSpPr>
            <a:spLocks noGrp="1"/>
          </p:cNvSpPr>
          <p:nvPr>
            <p:ph type="subTitle" idx="1"/>
          </p:nvPr>
        </p:nvSpPr>
        <p:spPr>
          <a:xfrm>
            <a:off x="1364601" y="3178187"/>
            <a:ext cx="7798449" cy="466837"/>
          </a:xfrm>
        </p:spPr>
        <p:txBody>
          <a:bodyPr>
            <a:normAutofit/>
          </a:bodyPr>
          <a:lstStyle>
            <a:lvl1pPr marL="0" indent="0" algn="l">
              <a:buNone/>
              <a:defRPr sz="2000">
                <a:solidFill>
                  <a:srgbClr val="4DADC7"/>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dirty="0"/>
              <a:t>マスター サブタイトルの書式設定</a:t>
            </a:r>
          </a:p>
        </p:txBody>
      </p:sp>
      <p:sp>
        <p:nvSpPr>
          <p:cNvPr id="9" name="図プレースホルダー 8">
            <a:extLst>
              <a:ext uri="{FF2B5EF4-FFF2-40B4-BE49-F238E27FC236}">
                <a16:creationId xmlns:a16="http://schemas.microsoft.com/office/drawing/2014/main" id="{8DBBC0A9-368D-4FF4-BA4F-FCFB5A553F39}"/>
              </a:ext>
            </a:extLst>
          </p:cNvPr>
          <p:cNvSpPr>
            <a:spLocks noGrp="1"/>
          </p:cNvSpPr>
          <p:nvPr>
            <p:ph type="pic" sz="quarter" idx="13"/>
          </p:nvPr>
        </p:nvSpPr>
        <p:spPr>
          <a:xfrm>
            <a:off x="1365250" y="3789363"/>
            <a:ext cx="7797800" cy="1008062"/>
          </a:xfrm>
        </p:spPr>
        <p:txBody>
          <a:bodyPr/>
          <a:lstStyle/>
          <a:p>
            <a:endParaRPr kumimoji="1" lang="ja-JP" alt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 2"/>
          <p:cNvSpPr>
            <a:spLocks noGrp="1"/>
          </p:cNvSpPr>
          <p:nvPr>
            <p:ph idx="1"/>
          </p:nvPr>
        </p:nvSpPr>
        <p:spPr>
          <a:xfrm>
            <a:off x="495300" y="1600201"/>
            <a:ext cx="8915400" cy="4525963"/>
          </a:xfrm>
        </p:spPr>
        <p:txBody>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82506" y="4406901"/>
            <a:ext cx="8420100" cy="1362075"/>
          </a:xfrm>
        </p:spPr>
        <p:txBody>
          <a:bodyPr anchor="t"/>
          <a:lstStyle>
            <a:lvl1pPr algn="l">
              <a:defRPr sz="4000" b="1" cap="all"/>
            </a:lvl1pPr>
          </a:lstStyle>
          <a:p>
            <a:r>
              <a:rPr kumimoji="1" lang="ja-JP" altLang="en-US"/>
              <a:t>マスター タイトルの書式設定</a:t>
            </a:r>
            <a:endParaRPr kumimoji="1" lang="ja-JP" altLang="en-US" dirty="0"/>
          </a:p>
        </p:txBody>
      </p:sp>
      <p:sp>
        <p:nvSpPr>
          <p:cNvPr id="3" name="テキスト プレースホルダ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マスター テキストの書式設定</a:t>
            </a:r>
          </a:p>
        </p:txBody>
      </p:sp>
      <p:sp>
        <p:nvSpPr>
          <p:cNvPr id="4" name="日付プレースホルダ 3"/>
          <p:cNvSpPr>
            <a:spLocks noGrp="1"/>
          </p:cNvSpPr>
          <p:nvPr>
            <p:ph type="dt" sz="half" idx="10"/>
          </p:nvPr>
        </p:nvSpPr>
        <p:spPr/>
        <p:txBody>
          <a:bodyPr/>
          <a:lstStyle/>
          <a:p>
            <a:endParaRPr kumimoji="1" lang="ja-JP" altLang="en-US" dirty="0"/>
          </a:p>
        </p:txBody>
      </p:sp>
      <p:sp>
        <p:nvSpPr>
          <p:cNvPr id="5" name="フッター プレースホルダ 4"/>
          <p:cNvSpPr>
            <a:spLocks noGrp="1"/>
          </p:cNvSpPr>
          <p:nvPr>
            <p:ph type="ftr" sz="quarter" idx="11"/>
          </p:nvPr>
        </p:nvSpPr>
        <p:spPr/>
        <p:txBody>
          <a:bodyPr/>
          <a:lstStyle/>
          <a:p>
            <a:endParaRPr kumimoji="1" lang="ja-JP" altLang="en-US" dirty="0"/>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 2"/>
          <p:cNvSpPr>
            <a:spLocks noGrp="1"/>
          </p:cNvSpPr>
          <p:nvPr>
            <p:ph sz="half" idx="1"/>
          </p:nvPr>
        </p:nvSpPr>
        <p:spPr>
          <a:xfrm>
            <a:off x="495300" y="1600201"/>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 3"/>
          <p:cNvSpPr>
            <a:spLocks noGrp="1"/>
          </p:cNvSpPr>
          <p:nvPr>
            <p:ph sz="half" idx="2"/>
          </p:nvPr>
        </p:nvSpPr>
        <p:spPr>
          <a:xfrm>
            <a:off x="5035550" y="1600201"/>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 4"/>
          <p:cNvSpPr>
            <a:spLocks noGrp="1"/>
          </p:cNvSpPr>
          <p:nvPr>
            <p:ph type="dt" sz="half" idx="10"/>
          </p:nvPr>
        </p:nvSpPr>
        <p:spPr/>
        <p:txBody>
          <a:bodyPr/>
          <a:lstStyle/>
          <a:p>
            <a:endParaRPr kumimoji="1" lang="ja-JP" altLang="en-US" dirty="0"/>
          </a:p>
        </p:txBody>
      </p:sp>
      <p:sp>
        <p:nvSpPr>
          <p:cNvPr id="6" name="フッター プレースホルダ 5"/>
          <p:cNvSpPr>
            <a:spLocks noGrp="1"/>
          </p:cNvSpPr>
          <p:nvPr>
            <p:ph type="ftr" sz="quarter" idx="11"/>
          </p:nvPr>
        </p:nvSpPr>
        <p:spPr/>
        <p:txBody>
          <a:bodyPr/>
          <a:lstStyle/>
          <a:p>
            <a:endParaRPr kumimoji="1" lang="ja-JP" altLang="en-US" dirty="0"/>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t>‹#›</a:t>
            </a:fld>
            <a:endParaRPr kumimoji="1" lang="ja-JP" alt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 6"/>
          <p:cNvSpPr>
            <a:spLocks noGrp="1"/>
          </p:cNvSpPr>
          <p:nvPr>
            <p:ph type="dt" sz="half" idx="10"/>
          </p:nvPr>
        </p:nvSpPr>
        <p:spPr/>
        <p:txBody>
          <a:bodyPr/>
          <a:lstStyle/>
          <a:p>
            <a:endParaRPr kumimoji="1" lang="ja-JP" altLang="en-US" dirty="0"/>
          </a:p>
        </p:txBody>
      </p:sp>
      <p:sp>
        <p:nvSpPr>
          <p:cNvPr id="8" name="フッター プレースホルダ 7"/>
          <p:cNvSpPr>
            <a:spLocks noGrp="1"/>
          </p:cNvSpPr>
          <p:nvPr>
            <p:ph type="ftr" sz="quarter" idx="11"/>
          </p:nvPr>
        </p:nvSpPr>
        <p:spPr/>
        <p:txBody>
          <a:bodyPr/>
          <a:lstStyle/>
          <a:p>
            <a:endParaRPr kumimoji="1" lang="ja-JP" altLang="en-US" dirty="0"/>
          </a:p>
        </p:txBody>
      </p:sp>
      <p:sp>
        <p:nvSpPr>
          <p:cNvPr id="9" name="スライド番号プレースホルダ 8"/>
          <p:cNvSpPr>
            <a:spLocks noGrp="1"/>
          </p:cNvSpPr>
          <p:nvPr>
            <p:ph type="sldNum" sz="quarter" idx="12"/>
          </p:nvPr>
        </p:nvSpPr>
        <p:spPr/>
        <p:txBody>
          <a:bodyPr/>
          <a:lstStyle/>
          <a:p>
            <a:fld id="{D2D8002D-B5B0-4BAC-B1F6-782DDCCE6D9C}" type="slidenum">
              <a:rPr kumimoji="1" lang="ja-JP" altLang="en-US" smtClean="0"/>
              <a:t>‹#›</a:t>
            </a:fld>
            <a:endParaRPr kumimoji="1" lang="ja-JP" alt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 2"/>
          <p:cNvSpPr>
            <a:spLocks noGrp="1"/>
          </p:cNvSpPr>
          <p:nvPr>
            <p:ph type="dt" sz="half" idx="10"/>
          </p:nvPr>
        </p:nvSpPr>
        <p:spPr/>
        <p:txBody>
          <a:bodyPr/>
          <a:lstStyle/>
          <a:p>
            <a:endParaRPr kumimoji="1" lang="ja-JP" altLang="en-US" dirty="0"/>
          </a:p>
        </p:txBody>
      </p:sp>
      <p:sp>
        <p:nvSpPr>
          <p:cNvPr id="4" name="フッター プレースホルダ 3"/>
          <p:cNvSpPr>
            <a:spLocks noGrp="1"/>
          </p:cNvSpPr>
          <p:nvPr>
            <p:ph type="ftr" sz="quarter" idx="11"/>
          </p:nvPr>
        </p:nvSpPr>
        <p:spPr/>
        <p:txBody>
          <a:bodyPr/>
          <a:lstStyle/>
          <a:p>
            <a:endParaRPr kumimoji="1" lang="ja-JP" altLang="en-US" dirty="0"/>
          </a:p>
        </p:txBody>
      </p:sp>
      <p:sp>
        <p:nvSpPr>
          <p:cNvPr id="5" name="スライド番号プレースホルダ 4"/>
          <p:cNvSpPr>
            <a:spLocks noGrp="1"/>
          </p:cNvSpPr>
          <p:nvPr>
            <p:ph type="sldNum" sz="quarter" idx="12"/>
          </p:nvPr>
        </p:nvSpPr>
        <p:spPr/>
        <p:txBody>
          <a:bodyPr/>
          <a:lstStyle/>
          <a:p>
            <a:fld id="{D2D8002D-B5B0-4BAC-B1F6-782DDCCE6D9C}" type="slidenum">
              <a:rPr kumimoji="1" lang="ja-JP" altLang="en-US" smtClean="0"/>
              <a:t>‹#›</a:t>
            </a:fld>
            <a:endParaRPr kumimoji="1" lang="ja-JP" alt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endParaRPr kumimoji="1" lang="ja-JP" altLang="en-US" dirty="0"/>
          </a:p>
        </p:txBody>
      </p:sp>
      <p:sp>
        <p:nvSpPr>
          <p:cNvPr id="3" name="フッター プレースホルダ 2"/>
          <p:cNvSpPr>
            <a:spLocks noGrp="1"/>
          </p:cNvSpPr>
          <p:nvPr>
            <p:ph type="ftr" sz="quarter" idx="11"/>
          </p:nvPr>
        </p:nvSpPr>
        <p:spPr/>
        <p:txBody>
          <a:bodyPr/>
          <a:lstStyle/>
          <a:p>
            <a:endParaRPr kumimoji="1" lang="ja-JP" altLang="en-US" dirty="0"/>
          </a:p>
        </p:txBody>
      </p:sp>
      <p:sp>
        <p:nvSpPr>
          <p:cNvPr id="4" name="スライド番号プレースホルダ 3"/>
          <p:cNvSpPr>
            <a:spLocks noGrp="1"/>
          </p:cNvSpPr>
          <p:nvPr>
            <p:ph type="sldNum" sz="quarter" idx="12"/>
          </p:nvPr>
        </p:nvSpPr>
        <p:spPr/>
        <p:txBody>
          <a:bodyPr/>
          <a:lstStyle/>
          <a:p>
            <a:fld id="{D2D8002D-B5B0-4BAC-B1F6-782DDCCE6D9C}" type="slidenum">
              <a:rPr kumimoji="1" lang="ja-JP" altLang="en-US" smtClean="0"/>
              <a:t>‹#›</a:t>
            </a:fld>
            <a:endParaRPr kumimoji="1" lang="ja-JP" altLang="en-US" dirty="0"/>
          </a:p>
        </p:txBody>
      </p:sp>
      <p:sp>
        <p:nvSpPr>
          <p:cNvPr id="6" name="図プレースホルダー 5">
            <a:extLst>
              <a:ext uri="{FF2B5EF4-FFF2-40B4-BE49-F238E27FC236}">
                <a16:creationId xmlns:a16="http://schemas.microsoft.com/office/drawing/2014/main" id="{418D7058-F726-4D16-B47C-545D680D25AE}"/>
              </a:ext>
            </a:extLst>
          </p:cNvPr>
          <p:cNvSpPr>
            <a:spLocks noGrp="1"/>
          </p:cNvSpPr>
          <p:nvPr>
            <p:ph type="pic" sz="quarter" idx="13"/>
          </p:nvPr>
        </p:nvSpPr>
        <p:spPr>
          <a:xfrm>
            <a:off x="848544" y="4437112"/>
            <a:ext cx="1368425" cy="1368425"/>
          </a:xfrm>
        </p:spPr>
        <p:txBody>
          <a:bodyPr>
            <a:normAutofit/>
          </a:bodyPr>
          <a:lstStyle>
            <a:lvl1pPr>
              <a:defRPr sz="1100"/>
            </a:lvl1pPr>
          </a:lstStyle>
          <a:p>
            <a:endParaRPr kumimoji="1" lang="ja-JP" altLang="en-US" dirty="0"/>
          </a:p>
        </p:txBody>
      </p:sp>
      <p:sp>
        <p:nvSpPr>
          <p:cNvPr id="7" name="図プレースホルダー 5">
            <a:extLst>
              <a:ext uri="{FF2B5EF4-FFF2-40B4-BE49-F238E27FC236}">
                <a16:creationId xmlns:a16="http://schemas.microsoft.com/office/drawing/2014/main" id="{73D1FDD3-D3E8-4B22-8619-4D72CD647C6A}"/>
              </a:ext>
            </a:extLst>
          </p:cNvPr>
          <p:cNvSpPr>
            <a:spLocks noGrp="1"/>
          </p:cNvSpPr>
          <p:nvPr>
            <p:ph type="pic" sz="quarter" idx="14"/>
          </p:nvPr>
        </p:nvSpPr>
        <p:spPr>
          <a:xfrm>
            <a:off x="2806700" y="4460496"/>
            <a:ext cx="1368425" cy="1368425"/>
          </a:xfrm>
        </p:spPr>
        <p:txBody>
          <a:bodyPr>
            <a:normAutofit/>
          </a:bodyPr>
          <a:lstStyle>
            <a:lvl1pPr>
              <a:defRPr sz="1100"/>
            </a:lvl1pPr>
          </a:lstStyle>
          <a:p>
            <a:endParaRPr kumimoji="1" lang="ja-JP" altLang="en-US" dirty="0"/>
          </a:p>
        </p:txBody>
      </p:sp>
      <p:sp>
        <p:nvSpPr>
          <p:cNvPr id="8" name="図プレースホルダー 5">
            <a:extLst>
              <a:ext uri="{FF2B5EF4-FFF2-40B4-BE49-F238E27FC236}">
                <a16:creationId xmlns:a16="http://schemas.microsoft.com/office/drawing/2014/main" id="{E9D77967-89E9-4BAC-9EC0-345425AA82B1}"/>
              </a:ext>
            </a:extLst>
          </p:cNvPr>
          <p:cNvSpPr>
            <a:spLocks noGrp="1"/>
          </p:cNvSpPr>
          <p:nvPr>
            <p:ph type="pic" sz="quarter" idx="15"/>
          </p:nvPr>
        </p:nvSpPr>
        <p:spPr>
          <a:xfrm>
            <a:off x="4880992" y="4464630"/>
            <a:ext cx="1368425" cy="1368425"/>
          </a:xfrm>
        </p:spPr>
        <p:txBody>
          <a:bodyPr>
            <a:normAutofit/>
          </a:bodyPr>
          <a:lstStyle>
            <a:lvl1pPr>
              <a:defRPr sz="1100"/>
            </a:lvl1pPr>
          </a:lstStyle>
          <a:p>
            <a:endParaRPr kumimoji="1" lang="ja-JP" altLang="en-US" dirty="0"/>
          </a:p>
        </p:txBody>
      </p:sp>
      <p:sp>
        <p:nvSpPr>
          <p:cNvPr id="9" name="図プレースホルダー 5">
            <a:extLst>
              <a:ext uri="{FF2B5EF4-FFF2-40B4-BE49-F238E27FC236}">
                <a16:creationId xmlns:a16="http://schemas.microsoft.com/office/drawing/2014/main" id="{6460C42E-F191-4C7F-84D1-AAC3BF0FF71C}"/>
              </a:ext>
            </a:extLst>
          </p:cNvPr>
          <p:cNvSpPr>
            <a:spLocks noGrp="1"/>
          </p:cNvSpPr>
          <p:nvPr>
            <p:ph type="pic" sz="quarter" idx="16"/>
          </p:nvPr>
        </p:nvSpPr>
        <p:spPr>
          <a:xfrm>
            <a:off x="6948370" y="4460495"/>
            <a:ext cx="1368425" cy="1368425"/>
          </a:xfrm>
        </p:spPr>
        <p:txBody>
          <a:bodyPr>
            <a:normAutofit/>
          </a:bodyPr>
          <a:lstStyle>
            <a:lvl1pPr>
              <a:defRPr sz="1100"/>
            </a:lvl1pPr>
          </a:lstStyle>
          <a:p>
            <a:endParaRPr kumimoji="1" lang="ja-JP" alt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0" y="273050"/>
            <a:ext cx="3259006" cy="1162050"/>
          </a:xfrm>
        </p:spPr>
        <p:txBody>
          <a:bodyPr anchor="b"/>
          <a:lstStyle>
            <a:lvl1pPr algn="l">
              <a:defRPr sz="2000" b="1"/>
            </a:lvl1pPr>
          </a:lstStyle>
          <a:p>
            <a:r>
              <a:rPr kumimoji="1" lang="ja-JP" altLang="en-US"/>
              <a:t>マスター タイトルの書式設定</a:t>
            </a:r>
          </a:p>
        </p:txBody>
      </p:sp>
      <p:sp>
        <p:nvSpPr>
          <p:cNvPr id="3" name="コンテンツ プレースホルダ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 4"/>
          <p:cNvSpPr>
            <a:spLocks noGrp="1"/>
          </p:cNvSpPr>
          <p:nvPr>
            <p:ph type="dt" sz="half" idx="10"/>
          </p:nvPr>
        </p:nvSpPr>
        <p:spPr/>
        <p:txBody>
          <a:bodyPr/>
          <a:lstStyle/>
          <a:p>
            <a:endParaRPr kumimoji="1" lang="ja-JP" altLang="en-US" dirty="0"/>
          </a:p>
        </p:txBody>
      </p:sp>
      <p:sp>
        <p:nvSpPr>
          <p:cNvPr id="6" name="フッター プレースホルダ 5"/>
          <p:cNvSpPr>
            <a:spLocks noGrp="1"/>
          </p:cNvSpPr>
          <p:nvPr>
            <p:ph type="ftr" sz="quarter" idx="11"/>
          </p:nvPr>
        </p:nvSpPr>
        <p:spPr/>
        <p:txBody>
          <a:bodyPr/>
          <a:lstStyle/>
          <a:p>
            <a:endParaRPr kumimoji="1" lang="ja-JP" altLang="en-US" dirty="0"/>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t>‹#›</a:t>
            </a:fld>
            <a:endParaRPr kumimoji="1" lang="ja-JP"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941645" y="4800600"/>
            <a:ext cx="5943600" cy="566738"/>
          </a:xfrm>
        </p:spPr>
        <p:txBody>
          <a:bodyPr anchor="b"/>
          <a:lstStyle>
            <a:lvl1pPr algn="l">
              <a:defRPr sz="2000" b="1"/>
            </a:lvl1pPr>
          </a:lstStyle>
          <a:p>
            <a:r>
              <a:rPr kumimoji="1" lang="ja-JP" altLang="en-US"/>
              <a:t>マスター タイトルの書式設定</a:t>
            </a:r>
          </a:p>
        </p:txBody>
      </p:sp>
      <p:sp>
        <p:nvSpPr>
          <p:cNvPr id="3" name="図プレースホルダ 2"/>
          <p:cNvSpPr>
            <a:spLocks noGrp="1"/>
          </p:cNvSpPr>
          <p:nvPr>
            <p:ph type="pic" idx="1"/>
          </p:nvPr>
        </p:nvSpPr>
        <p:spPr>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1" lang="ja-JP" altLang="en-US" dirty="0"/>
              <a:t>アイコンをクリックして図を追加</a:t>
            </a:r>
          </a:p>
        </p:txBody>
      </p:sp>
      <p:sp>
        <p:nvSpPr>
          <p:cNvPr id="4" name="テキスト プレースホルダ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 4"/>
          <p:cNvSpPr>
            <a:spLocks noGrp="1"/>
          </p:cNvSpPr>
          <p:nvPr>
            <p:ph type="dt" sz="half" idx="10"/>
          </p:nvPr>
        </p:nvSpPr>
        <p:spPr/>
        <p:txBody>
          <a:bodyPr/>
          <a:lstStyle/>
          <a:p>
            <a:endParaRPr kumimoji="1" lang="ja-JP" altLang="en-US" dirty="0"/>
          </a:p>
        </p:txBody>
      </p:sp>
      <p:sp>
        <p:nvSpPr>
          <p:cNvPr id="6" name="フッター プレースホルダ 5"/>
          <p:cNvSpPr>
            <a:spLocks noGrp="1"/>
          </p:cNvSpPr>
          <p:nvPr>
            <p:ph type="ftr" sz="quarter" idx="11"/>
          </p:nvPr>
        </p:nvSpPr>
        <p:spPr/>
        <p:txBody>
          <a:bodyPr/>
          <a:lstStyle/>
          <a:p>
            <a:endParaRPr kumimoji="1" lang="ja-JP" altLang="en-US" dirty="0"/>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t>‹#›</a:t>
            </a:fld>
            <a:endParaRPr kumimoji="1" lang="ja-JP" alt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endParaRPr kumimoji="1" lang="ja-JP" altLang="en-US" dirty="0"/>
          </a:p>
        </p:txBody>
      </p:sp>
      <p:sp>
        <p:nvSpPr>
          <p:cNvPr id="5" name="フッター プレースホルダ 4"/>
          <p:cNvSpPr>
            <a:spLocks noGrp="1"/>
          </p:cNvSpPr>
          <p:nvPr>
            <p:ph type="ftr" sz="quarter" idx="11"/>
          </p:nvPr>
        </p:nvSpPr>
        <p:spPr/>
        <p:txBody>
          <a:bodyPr/>
          <a:lstStyle/>
          <a:p>
            <a:endParaRPr kumimoji="1" lang="ja-JP" altLang="en-US" dirty="0"/>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181850" y="274639"/>
            <a:ext cx="2228850" cy="5851525"/>
          </a:xfrm>
        </p:spPr>
        <p:txBody>
          <a:bodyPr vert="eaVert"/>
          <a:lstStyle/>
          <a:p>
            <a:r>
              <a:rPr kumimoji="1" lang="ja-JP" altLang="en-US"/>
              <a:t>マスター タイトルの書式設定</a:t>
            </a:r>
          </a:p>
        </p:txBody>
      </p:sp>
      <p:sp>
        <p:nvSpPr>
          <p:cNvPr id="3" name="縦書きテキスト プレースホルダ 2"/>
          <p:cNvSpPr>
            <a:spLocks noGrp="1"/>
          </p:cNvSpPr>
          <p:nvPr>
            <p:ph type="body" orient="vert" idx="1"/>
          </p:nvPr>
        </p:nvSpPr>
        <p:spPr>
          <a:xfrm>
            <a:off x="495300" y="274639"/>
            <a:ext cx="6521450" cy="5851525"/>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endParaRPr kumimoji="1" lang="ja-JP" altLang="en-US" dirty="0"/>
          </a:p>
        </p:txBody>
      </p:sp>
      <p:sp>
        <p:nvSpPr>
          <p:cNvPr id="5" name="フッター プレースホルダ 4"/>
          <p:cNvSpPr>
            <a:spLocks noGrp="1"/>
          </p:cNvSpPr>
          <p:nvPr>
            <p:ph type="ftr" sz="quarter" idx="11"/>
          </p:nvPr>
        </p:nvSpPr>
        <p:spPr/>
        <p:txBody>
          <a:bodyPr/>
          <a:lstStyle/>
          <a:p>
            <a:endParaRPr kumimoji="1" lang="ja-JP" altLang="en-US" dirty="0"/>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pPr lvl="0" algn="l"/>
            <a:r>
              <a:rPr kumimoji="1" lang="ja-JP" altLang="en-US" dirty="0"/>
              <a:t>マスタ タイトルの書式設定</a:t>
            </a:r>
          </a:p>
        </p:txBody>
      </p:sp>
      <p:sp>
        <p:nvSpPr>
          <p:cNvPr id="3" name="テキスト プレースホルダ 2"/>
          <p:cNvSpPr>
            <a:spLocks noGrp="1"/>
          </p:cNvSpPr>
          <p:nvPr>
            <p:ph type="body" idx="1"/>
          </p:nvPr>
        </p:nvSpPr>
        <p:spPr>
          <a:xfrm>
            <a:off x="495300" y="1600201"/>
            <a:ext cx="8915400" cy="4525963"/>
          </a:xfrm>
          <a:prstGeom prst="rect">
            <a:avLst/>
          </a:prstGeom>
        </p:spPr>
        <p:txBody>
          <a:bodyPr vert="horz" lIns="91440" tIns="45720" rIns="91440" bIns="45720" rtlCol="0">
            <a:normAutofit/>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2"/>
          </p:nvPr>
        </p:nvSpPr>
        <p:spPr>
          <a:xfrm>
            <a:off x="495300" y="6356351"/>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kumimoji="1" lang="ja-JP" altLang="en-US" dirty="0"/>
          </a:p>
        </p:txBody>
      </p:sp>
      <p:sp>
        <p:nvSpPr>
          <p:cNvPr id="5" name="フッター プレースホルダ 4"/>
          <p:cNvSpPr>
            <a:spLocks noGrp="1"/>
          </p:cNvSpPr>
          <p:nvPr>
            <p:ph type="ftr" sz="quarter" idx="3"/>
          </p:nvPr>
        </p:nvSpPr>
        <p:spPr>
          <a:xfrm>
            <a:off x="3384550" y="6356351"/>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dirty="0"/>
          </a:p>
        </p:txBody>
      </p:sp>
      <p:sp>
        <p:nvSpPr>
          <p:cNvPr id="6" name="スライド番号プレースホルダ 5"/>
          <p:cNvSpPr>
            <a:spLocks noGrp="1"/>
          </p:cNvSpPr>
          <p:nvPr>
            <p:ph type="sldNum" sz="quarter" idx="4"/>
          </p:nvPr>
        </p:nvSpPr>
        <p:spPr>
          <a:xfrm>
            <a:off x="7099300" y="6356351"/>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D8002D-B5B0-4BAC-B1F6-782DDCCE6D9C}" type="slidenum">
              <a:rPr kumimoji="1" lang="ja-JP" altLang="en-US" smtClean="0"/>
              <a:t>‹#›</a:t>
            </a:fld>
            <a:endParaRPr kumimoji="1" lang="ja-JP" altLang="en-US" dirty="0"/>
          </a:p>
        </p:txBody>
      </p:sp>
      <p:sp>
        <p:nvSpPr>
          <p:cNvPr id="7" name="正方形/長方形 6">
            <a:extLst>
              <a:ext uri="{FF2B5EF4-FFF2-40B4-BE49-F238E27FC236}">
                <a16:creationId xmlns:a16="http://schemas.microsoft.com/office/drawing/2014/main" id="{8CAAF4FB-F079-480F-A86A-D8FE8A725090}"/>
              </a:ext>
            </a:extLst>
          </p:cNvPr>
          <p:cNvSpPr/>
          <p:nvPr userDrawn="1"/>
        </p:nvSpPr>
        <p:spPr>
          <a:xfrm>
            <a:off x="-13458" y="1"/>
            <a:ext cx="1089783" cy="6885384"/>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Lst>
  <p:hf sldNum="0" hdr="0" ftr="0" dt="0"/>
  <p:txStyles>
    <p:titleStyle>
      <a:lvl1pPr algn="ctr" defTabSz="914400" rtl="0" eaLnBrk="1" latinLnBrk="0" hangingPunct="1">
        <a:spcBef>
          <a:spcPct val="0"/>
        </a:spcBef>
        <a:buNone/>
        <a:defRPr kumimoji="1" lang="ja-JP" altLang="en-US" sz="3600" b="1" kern="1200">
          <a:solidFill>
            <a:schemeClr val="accent5">
              <a:lumMod val="50000"/>
            </a:schemeClr>
          </a:solidFill>
          <a:effectLst>
            <a:glow rad="139700">
              <a:schemeClr val="bg1">
                <a:lumMod val="75000"/>
                <a:alpha val="40000"/>
              </a:schemeClr>
            </a:glow>
          </a:effectLst>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AC74FC3A-6D8D-41D2-9167-C5D0C540B50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21352" y="136524"/>
            <a:ext cx="1560424" cy="632131"/>
          </a:xfrm>
          <a:prstGeom prst="rect">
            <a:avLst/>
          </a:prstGeom>
        </p:spPr>
      </p:pic>
      <p:grpSp>
        <p:nvGrpSpPr>
          <p:cNvPr id="8" name="グループ化 7">
            <a:extLst>
              <a:ext uri="{FF2B5EF4-FFF2-40B4-BE49-F238E27FC236}">
                <a16:creationId xmlns:a16="http://schemas.microsoft.com/office/drawing/2014/main" id="{1658835F-6346-4573-845C-148F18255071}"/>
              </a:ext>
            </a:extLst>
          </p:cNvPr>
          <p:cNvGrpSpPr/>
          <p:nvPr/>
        </p:nvGrpSpPr>
        <p:grpSpPr>
          <a:xfrm>
            <a:off x="1477638" y="1719951"/>
            <a:ext cx="3115322" cy="720000"/>
            <a:chOff x="2197678" y="1768457"/>
            <a:chExt cx="3115322" cy="720000"/>
          </a:xfrm>
        </p:grpSpPr>
        <p:sp>
          <p:nvSpPr>
            <p:cNvPr id="10" name="テキスト ボックス 9">
              <a:extLst>
                <a:ext uri="{FF2B5EF4-FFF2-40B4-BE49-F238E27FC236}">
                  <a16:creationId xmlns:a16="http://schemas.microsoft.com/office/drawing/2014/main" id="{446BC7AE-9077-48C8-BF03-A44E9D30DA02}"/>
                </a:ext>
              </a:extLst>
            </p:cNvPr>
            <p:cNvSpPr txBox="1">
              <a:spLocks noChangeAspect="1"/>
            </p:cNvSpPr>
            <p:nvPr/>
          </p:nvSpPr>
          <p:spPr>
            <a:xfrm>
              <a:off x="2197678" y="1768457"/>
              <a:ext cx="720000" cy="720000"/>
            </a:xfrm>
            <a:prstGeom prst="rect">
              <a:avLst/>
            </a:prstGeom>
            <a:solidFill>
              <a:srgbClr val="04B01E"/>
            </a:solidFill>
          </p:spPr>
          <p:txBody>
            <a:bodyPr wrap="square" rtlCol="0" anchor="ctr">
              <a:spAutoFit/>
            </a:bodyPr>
            <a:lstStyle/>
            <a:p>
              <a:pPr algn="ctr"/>
              <a:r>
                <a:rPr lang="ja-JP" altLang="en-US" sz="4000" b="1" dirty="0">
                  <a:solidFill>
                    <a:schemeClr val="bg1"/>
                  </a:solidFill>
                  <a:latin typeface="+mn-ea"/>
                </a:rPr>
                <a:t>中</a:t>
              </a:r>
              <a:endParaRPr kumimoji="1" lang="ja-JP" altLang="en-US" sz="4000" b="1" dirty="0">
                <a:solidFill>
                  <a:schemeClr val="bg1"/>
                </a:solidFill>
                <a:latin typeface="+mn-ea"/>
              </a:endParaRPr>
            </a:p>
          </p:txBody>
        </p:sp>
        <p:sp>
          <p:nvSpPr>
            <p:cNvPr id="11" name="テキスト ボックス 10">
              <a:extLst>
                <a:ext uri="{FF2B5EF4-FFF2-40B4-BE49-F238E27FC236}">
                  <a16:creationId xmlns:a16="http://schemas.microsoft.com/office/drawing/2014/main" id="{30B1C1CC-FB95-4C42-89EB-9212612C0686}"/>
                </a:ext>
              </a:extLst>
            </p:cNvPr>
            <p:cNvSpPr txBox="1">
              <a:spLocks noChangeAspect="1"/>
            </p:cNvSpPr>
            <p:nvPr/>
          </p:nvSpPr>
          <p:spPr>
            <a:xfrm>
              <a:off x="2996488" y="1768457"/>
              <a:ext cx="720000" cy="720000"/>
            </a:xfrm>
            <a:prstGeom prst="rect">
              <a:avLst/>
            </a:prstGeom>
            <a:solidFill>
              <a:srgbClr val="04B01E"/>
            </a:solidFill>
          </p:spPr>
          <p:txBody>
            <a:bodyPr wrap="square" rtlCol="0" anchor="ctr">
              <a:spAutoFit/>
            </a:bodyPr>
            <a:lstStyle/>
            <a:p>
              <a:pPr algn="ctr"/>
              <a:r>
                <a:rPr kumimoji="1" lang="ja-JP" altLang="en-US" sz="4000" b="1" dirty="0">
                  <a:solidFill>
                    <a:schemeClr val="bg1"/>
                  </a:solidFill>
                  <a:latin typeface="+mn-ea"/>
                </a:rPr>
                <a:t>小</a:t>
              </a:r>
            </a:p>
          </p:txBody>
        </p:sp>
        <p:sp>
          <p:nvSpPr>
            <p:cNvPr id="12" name="テキスト ボックス 11">
              <a:extLst>
                <a:ext uri="{FF2B5EF4-FFF2-40B4-BE49-F238E27FC236}">
                  <a16:creationId xmlns:a16="http://schemas.microsoft.com/office/drawing/2014/main" id="{A3F19B66-435D-423C-95DF-9EF04984D01F}"/>
                </a:ext>
              </a:extLst>
            </p:cNvPr>
            <p:cNvSpPr txBox="1">
              <a:spLocks noChangeAspect="1"/>
            </p:cNvSpPr>
            <p:nvPr/>
          </p:nvSpPr>
          <p:spPr>
            <a:xfrm>
              <a:off x="3795298" y="1768457"/>
              <a:ext cx="720000" cy="720000"/>
            </a:xfrm>
            <a:prstGeom prst="rect">
              <a:avLst/>
            </a:prstGeom>
            <a:solidFill>
              <a:srgbClr val="04B01E"/>
            </a:solidFill>
          </p:spPr>
          <p:txBody>
            <a:bodyPr wrap="square" rtlCol="0" anchor="ctr">
              <a:spAutoFit/>
            </a:bodyPr>
            <a:lstStyle/>
            <a:p>
              <a:pPr algn="ctr"/>
              <a:r>
                <a:rPr lang="ja-JP" altLang="en-US" sz="4000" b="1" dirty="0">
                  <a:solidFill>
                    <a:schemeClr val="bg1"/>
                  </a:solidFill>
                  <a:latin typeface="+mn-ea"/>
                </a:rPr>
                <a:t>企</a:t>
              </a:r>
              <a:endParaRPr kumimoji="1" lang="ja-JP" altLang="en-US" sz="4000" b="1" dirty="0">
                <a:solidFill>
                  <a:schemeClr val="bg1"/>
                </a:solidFill>
                <a:latin typeface="+mn-ea"/>
              </a:endParaRPr>
            </a:p>
          </p:txBody>
        </p:sp>
        <p:sp>
          <p:nvSpPr>
            <p:cNvPr id="13" name="テキスト ボックス 12">
              <a:extLst>
                <a:ext uri="{FF2B5EF4-FFF2-40B4-BE49-F238E27FC236}">
                  <a16:creationId xmlns:a16="http://schemas.microsoft.com/office/drawing/2014/main" id="{C3379FA9-CCD8-46BF-84AE-5E6211229841}"/>
                </a:ext>
              </a:extLst>
            </p:cNvPr>
            <p:cNvSpPr txBox="1">
              <a:spLocks noChangeAspect="1"/>
            </p:cNvSpPr>
            <p:nvPr/>
          </p:nvSpPr>
          <p:spPr>
            <a:xfrm>
              <a:off x="4593000" y="1768457"/>
              <a:ext cx="720000" cy="720000"/>
            </a:xfrm>
            <a:prstGeom prst="rect">
              <a:avLst/>
            </a:prstGeom>
            <a:solidFill>
              <a:srgbClr val="04B01E"/>
            </a:solidFill>
          </p:spPr>
          <p:txBody>
            <a:bodyPr wrap="square" rtlCol="0" anchor="ctr">
              <a:spAutoFit/>
            </a:bodyPr>
            <a:lstStyle/>
            <a:p>
              <a:pPr algn="ctr"/>
              <a:r>
                <a:rPr kumimoji="1" lang="ja-JP" altLang="en-US" sz="4000" b="1" dirty="0">
                  <a:solidFill>
                    <a:schemeClr val="bg1"/>
                  </a:solidFill>
                  <a:latin typeface="+mn-ea"/>
                </a:rPr>
                <a:t>業</a:t>
              </a:r>
            </a:p>
          </p:txBody>
        </p:sp>
      </p:grpSp>
      <p:sp>
        <p:nvSpPr>
          <p:cNvPr id="14" name="テキスト ボックス 13">
            <a:extLst>
              <a:ext uri="{FF2B5EF4-FFF2-40B4-BE49-F238E27FC236}">
                <a16:creationId xmlns:a16="http://schemas.microsoft.com/office/drawing/2014/main" id="{D4E853AE-41B3-4A4A-97EB-890CDA7AC59C}"/>
              </a:ext>
            </a:extLst>
          </p:cNvPr>
          <p:cNvSpPr txBox="1"/>
          <p:nvPr/>
        </p:nvSpPr>
        <p:spPr>
          <a:xfrm>
            <a:off x="4592960" y="1988840"/>
            <a:ext cx="2116519" cy="523220"/>
          </a:xfrm>
          <a:prstGeom prst="rect">
            <a:avLst/>
          </a:prstGeom>
          <a:noFill/>
        </p:spPr>
        <p:txBody>
          <a:bodyPr wrap="square" rtlCol="0">
            <a:spAutoFit/>
          </a:bodyPr>
          <a:lstStyle/>
          <a:p>
            <a:r>
              <a:rPr kumimoji="1" lang="ja-JP" altLang="en-US" sz="2800" b="1" dirty="0">
                <a:solidFill>
                  <a:srgbClr val="04B01E"/>
                </a:solidFill>
                <a:latin typeface="+mn-ea"/>
              </a:rPr>
              <a:t>にこそ必要</a:t>
            </a:r>
          </a:p>
        </p:txBody>
      </p:sp>
      <p:sp>
        <p:nvSpPr>
          <p:cNvPr id="15" name="テキスト ボックス 14">
            <a:extLst>
              <a:ext uri="{FF2B5EF4-FFF2-40B4-BE49-F238E27FC236}">
                <a16:creationId xmlns:a16="http://schemas.microsoft.com/office/drawing/2014/main" id="{73D42800-F201-4D34-BC19-13E5258FC249}"/>
              </a:ext>
            </a:extLst>
          </p:cNvPr>
          <p:cNvSpPr txBox="1"/>
          <p:nvPr/>
        </p:nvSpPr>
        <p:spPr>
          <a:xfrm>
            <a:off x="1477638" y="2659559"/>
            <a:ext cx="8280920" cy="769441"/>
          </a:xfrm>
          <a:prstGeom prst="rect">
            <a:avLst/>
          </a:prstGeom>
          <a:noFill/>
        </p:spPr>
        <p:txBody>
          <a:bodyPr wrap="square" rtlCol="0">
            <a:spAutoFit/>
          </a:bodyPr>
          <a:lstStyle/>
          <a:p>
            <a:r>
              <a:rPr kumimoji="1" lang="ja-JP" altLang="en-US" sz="4400" b="1" dirty="0">
                <a:solidFill>
                  <a:srgbClr val="04B01E"/>
                </a:solidFill>
                <a:latin typeface="+mn-ea"/>
              </a:rPr>
              <a:t>採用ブランディング</a:t>
            </a:r>
            <a:r>
              <a:rPr kumimoji="1" lang="en-US" altLang="ja-JP" sz="4400" b="1" dirty="0">
                <a:solidFill>
                  <a:srgbClr val="04B01E"/>
                </a:solidFill>
                <a:latin typeface="+mn-ea"/>
              </a:rPr>
              <a:t>【</a:t>
            </a:r>
            <a:r>
              <a:rPr kumimoji="1" lang="ja-JP" altLang="en-US" sz="4400" b="1" dirty="0">
                <a:solidFill>
                  <a:srgbClr val="04B01E"/>
                </a:solidFill>
                <a:latin typeface="+mn-ea"/>
              </a:rPr>
              <a:t>入門編</a:t>
            </a:r>
            <a:r>
              <a:rPr kumimoji="1" lang="en-US" altLang="ja-JP" sz="4400" b="1" dirty="0">
                <a:solidFill>
                  <a:srgbClr val="04B01E"/>
                </a:solidFill>
                <a:latin typeface="+mn-ea"/>
              </a:rPr>
              <a:t>】</a:t>
            </a:r>
            <a:endParaRPr kumimoji="1" lang="ja-JP" altLang="en-US" sz="4400" b="1" dirty="0">
              <a:solidFill>
                <a:srgbClr val="04B01E"/>
              </a:solidFill>
              <a:latin typeface="+mn-ea"/>
            </a:endParaRPr>
          </a:p>
        </p:txBody>
      </p:sp>
      <p:pic>
        <p:nvPicPr>
          <p:cNvPr id="18" name="図 17">
            <a:extLst>
              <a:ext uri="{FF2B5EF4-FFF2-40B4-BE49-F238E27FC236}">
                <a16:creationId xmlns:a16="http://schemas.microsoft.com/office/drawing/2014/main" id="{66437673-56CD-42CD-B76B-F01591982803}"/>
              </a:ext>
            </a:extLst>
          </p:cNvPr>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t="9378"/>
          <a:stretch/>
        </p:blipFill>
        <p:spPr>
          <a:xfrm>
            <a:off x="6537176" y="3576499"/>
            <a:ext cx="3174127" cy="2463682"/>
          </a:xfrm>
          <a:prstGeom prst="rect">
            <a:avLst/>
          </a:prstGeom>
        </p:spPr>
      </p:pic>
    </p:spTree>
    <p:extLst>
      <p:ext uri="{BB962C8B-B14F-4D97-AF65-F5344CB8AC3E}">
        <p14:creationId xmlns:p14="http://schemas.microsoft.com/office/powerpoint/2010/main" val="25887878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プレースホルダー 3">
            <a:extLst>
              <a:ext uri="{FF2B5EF4-FFF2-40B4-BE49-F238E27FC236}">
                <a16:creationId xmlns:a16="http://schemas.microsoft.com/office/drawing/2014/main" id="{FCE145A8-7503-438C-A7BD-251E87A5EFF3}"/>
              </a:ext>
            </a:extLst>
          </p:cNvPr>
          <p:cNvSpPr>
            <a:spLocks noGrp="1"/>
          </p:cNvSpPr>
          <p:nvPr>
            <p:ph type="body" sz="quarter" idx="13"/>
          </p:nvPr>
        </p:nvSpPr>
        <p:spPr/>
        <p:txBody>
          <a:bodyPr/>
          <a:lstStyle/>
          <a:p>
            <a:r>
              <a:rPr lang="ja-JP" altLang="en-US" dirty="0"/>
              <a:t>本日の流れ</a:t>
            </a:r>
          </a:p>
        </p:txBody>
      </p:sp>
      <p:sp>
        <p:nvSpPr>
          <p:cNvPr id="20" name="テキスト ボックス 19">
            <a:extLst>
              <a:ext uri="{FF2B5EF4-FFF2-40B4-BE49-F238E27FC236}">
                <a16:creationId xmlns:a16="http://schemas.microsoft.com/office/drawing/2014/main" id="{8EA80AE2-27BE-4BD2-AEEF-8736655E5A71}"/>
              </a:ext>
            </a:extLst>
          </p:cNvPr>
          <p:cNvSpPr txBox="1"/>
          <p:nvPr/>
        </p:nvSpPr>
        <p:spPr>
          <a:xfrm>
            <a:off x="1749413" y="1412776"/>
            <a:ext cx="7416824" cy="3108543"/>
          </a:xfrm>
          <a:prstGeom prst="rect">
            <a:avLst/>
          </a:prstGeom>
          <a:noFill/>
        </p:spPr>
        <p:txBody>
          <a:bodyPr wrap="square">
            <a:spAutoFit/>
          </a:bodyPr>
          <a:lstStyle/>
          <a:p>
            <a:pPr marL="514350" indent="-514350" algn="l">
              <a:buAutoNum type="arabicPeriod"/>
            </a:pPr>
            <a:r>
              <a:rPr lang="ja-JP" altLang="en-US" sz="2800" b="1" i="0" dirty="0">
                <a:solidFill>
                  <a:srgbClr val="333333"/>
                </a:solidFill>
                <a:effectLst/>
                <a:latin typeface="+mj-ea"/>
                <a:ea typeface="+mj-ea"/>
              </a:rPr>
              <a:t>採用ブランディングをすべき会社とは？</a:t>
            </a:r>
            <a:endParaRPr lang="en-US" altLang="ja-JP" sz="2800" b="1" i="0" dirty="0">
              <a:solidFill>
                <a:srgbClr val="333333"/>
              </a:solidFill>
              <a:effectLst/>
              <a:latin typeface="+mj-ea"/>
              <a:ea typeface="+mj-ea"/>
            </a:endParaRPr>
          </a:p>
          <a:p>
            <a:pPr marL="514350" indent="-514350" algn="l">
              <a:buAutoNum type="arabicPeriod"/>
            </a:pPr>
            <a:endParaRPr kumimoji="1" lang="en-US" altLang="ja-JP" sz="2800" b="1" dirty="0">
              <a:solidFill>
                <a:srgbClr val="333333"/>
              </a:solidFill>
              <a:latin typeface="+mj-ea"/>
              <a:ea typeface="+mj-ea"/>
            </a:endParaRPr>
          </a:p>
          <a:p>
            <a:pPr marL="514350" indent="-514350" algn="l">
              <a:buAutoNum type="arabicPeriod"/>
            </a:pPr>
            <a:r>
              <a:rPr lang="ja-JP" altLang="en-US" sz="2800" b="1" dirty="0">
                <a:solidFill>
                  <a:srgbClr val="333333"/>
                </a:solidFill>
                <a:latin typeface="+mj-ea"/>
                <a:ea typeface="+mj-ea"/>
              </a:rPr>
              <a:t>採用ブランディングで得られるメリット</a:t>
            </a:r>
            <a:endParaRPr lang="en-US" altLang="ja-JP" sz="2800" b="1" dirty="0">
              <a:solidFill>
                <a:srgbClr val="333333"/>
              </a:solidFill>
              <a:latin typeface="+mj-ea"/>
              <a:ea typeface="+mj-ea"/>
            </a:endParaRPr>
          </a:p>
          <a:p>
            <a:endParaRPr lang="en-US" altLang="ja-JP" sz="2800" b="1" dirty="0">
              <a:solidFill>
                <a:srgbClr val="241F20"/>
              </a:solidFill>
              <a:latin typeface="+mj-ea"/>
              <a:ea typeface="+mj-ea"/>
            </a:endParaRPr>
          </a:p>
          <a:p>
            <a:r>
              <a:rPr lang="en-US" altLang="ja-JP" sz="2800" b="1" dirty="0">
                <a:solidFill>
                  <a:srgbClr val="241F20"/>
                </a:solidFill>
                <a:latin typeface="+mj-ea"/>
                <a:ea typeface="+mj-ea"/>
              </a:rPr>
              <a:t>3. </a:t>
            </a:r>
            <a:r>
              <a:rPr lang="ja-JP" altLang="en-US" sz="2800" b="1" dirty="0">
                <a:solidFill>
                  <a:srgbClr val="241F20"/>
                </a:solidFill>
                <a:latin typeface="+mj-ea"/>
                <a:ea typeface="+mj-ea"/>
              </a:rPr>
              <a:t>採用ブランディングの始め方</a:t>
            </a:r>
            <a:endParaRPr lang="en-US" altLang="ja-JP" sz="2800" b="1" dirty="0">
              <a:solidFill>
                <a:srgbClr val="241F20"/>
              </a:solidFill>
              <a:latin typeface="+mj-ea"/>
              <a:ea typeface="+mj-ea"/>
            </a:endParaRPr>
          </a:p>
          <a:p>
            <a:endParaRPr lang="en-US" altLang="ja-JP" sz="2800" b="1" dirty="0">
              <a:solidFill>
                <a:srgbClr val="241F20"/>
              </a:solidFill>
              <a:latin typeface="+mj-ea"/>
              <a:ea typeface="+mj-ea"/>
            </a:endParaRPr>
          </a:p>
          <a:p>
            <a:endParaRPr lang="en-US" altLang="ja-JP" sz="2800" b="1" dirty="0">
              <a:solidFill>
                <a:srgbClr val="241F20"/>
              </a:solidFill>
              <a:latin typeface="+mj-ea"/>
              <a:ea typeface="+mj-ea"/>
            </a:endParaRPr>
          </a:p>
        </p:txBody>
      </p:sp>
    </p:spTree>
    <p:extLst>
      <p:ext uri="{BB962C8B-B14F-4D97-AF65-F5344CB8AC3E}">
        <p14:creationId xmlns:p14="http://schemas.microsoft.com/office/powerpoint/2010/main" val="33458849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テキスト ボックス 23">
            <a:extLst>
              <a:ext uri="{FF2B5EF4-FFF2-40B4-BE49-F238E27FC236}">
                <a16:creationId xmlns:a16="http://schemas.microsoft.com/office/drawing/2014/main" id="{0032960D-93D8-4058-9DA2-D8E611D432C5}"/>
              </a:ext>
            </a:extLst>
          </p:cNvPr>
          <p:cNvSpPr txBox="1"/>
          <p:nvPr/>
        </p:nvSpPr>
        <p:spPr>
          <a:xfrm>
            <a:off x="1147696" y="1814247"/>
            <a:ext cx="8564562" cy="830997"/>
          </a:xfrm>
          <a:prstGeom prst="rect">
            <a:avLst/>
          </a:prstGeom>
          <a:noFill/>
        </p:spPr>
        <p:txBody>
          <a:bodyPr wrap="square">
            <a:spAutoFit/>
          </a:bodyPr>
          <a:lstStyle/>
          <a:p>
            <a:pPr algn="ctr"/>
            <a:r>
              <a:rPr lang="ja-JP" altLang="en-US" sz="2400" b="1" dirty="0">
                <a:solidFill>
                  <a:srgbClr val="241F20"/>
                </a:solidFill>
                <a:latin typeface="+mn-ea"/>
              </a:rPr>
              <a:t>良い人材、求める人材を採用するためには</a:t>
            </a:r>
            <a:endParaRPr lang="en-US" altLang="ja-JP" sz="2400" b="1" dirty="0">
              <a:solidFill>
                <a:srgbClr val="241F20"/>
              </a:solidFill>
              <a:latin typeface="+mn-ea"/>
            </a:endParaRPr>
          </a:p>
          <a:p>
            <a:pPr algn="ctr"/>
            <a:r>
              <a:rPr lang="ja-JP" altLang="en-US" sz="2400" b="1" dirty="0">
                <a:solidFill>
                  <a:srgbClr val="241F20"/>
                </a:solidFill>
                <a:latin typeface="+mn-ea"/>
              </a:rPr>
              <a:t>まずは「好きになってもらう」ことが必要！</a:t>
            </a:r>
          </a:p>
        </p:txBody>
      </p:sp>
      <p:cxnSp>
        <p:nvCxnSpPr>
          <p:cNvPr id="5" name="直線コネクタ 4">
            <a:extLst>
              <a:ext uri="{FF2B5EF4-FFF2-40B4-BE49-F238E27FC236}">
                <a16:creationId xmlns:a16="http://schemas.microsoft.com/office/drawing/2014/main" id="{479B7C10-FF0E-45E7-9433-8AAC17FBBA95}"/>
              </a:ext>
            </a:extLst>
          </p:cNvPr>
          <p:cNvCxnSpPr>
            <a:cxnSpLocks/>
          </p:cNvCxnSpPr>
          <p:nvPr/>
        </p:nvCxnSpPr>
        <p:spPr>
          <a:xfrm>
            <a:off x="3440832" y="2534327"/>
            <a:ext cx="3024336" cy="0"/>
          </a:xfrm>
          <a:prstGeom prst="line">
            <a:avLst/>
          </a:prstGeom>
          <a:ln w="63500" cmpd="dbl">
            <a:solidFill>
              <a:srgbClr val="FF0000"/>
            </a:solidFill>
          </a:ln>
        </p:spPr>
        <p:style>
          <a:lnRef idx="1">
            <a:schemeClr val="accent1"/>
          </a:lnRef>
          <a:fillRef idx="0">
            <a:schemeClr val="accent1"/>
          </a:fillRef>
          <a:effectRef idx="0">
            <a:schemeClr val="accent1"/>
          </a:effectRef>
          <a:fontRef idx="minor">
            <a:schemeClr val="tx1"/>
          </a:fontRef>
        </p:style>
      </p:cxnSp>
      <p:sp>
        <p:nvSpPr>
          <p:cNvPr id="3" name="テキスト プレースホルダー 2">
            <a:extLst>
              <a:ext uri="{FF2B5EF4-FFF2-40B4-BE49-F238E27FC236}">
                <a16:creationId xmlns:a16="http://schemas.microsoft.com/office/drawing/2014/main" id="{2CF7433C-A17D-4D83-A24C-04BBF0D8176A}"/>
              </a:ext>
            </a:extLst>
          </p:cNvPr>
          <p:cNvSpPr>
            <a:spLocks noGrp="1"/>
          </p:cNvSpPr>
          <p:nvPr>
            <p:ph type="body" sz="quarter" idx="13"/>
          </p:nvPr>
        </p:nvSpPr>
        <p:spPr/>
        <p:txBody>
          <a:bodyPr/>
          <a:lstStyle/>
          <a:p>
            <a:r>
              <a:rPr lang="ja-JP" altLang="en-US" dirty="0"/>
              <a:t>１．採用ブランディングをすべき会社とは？</a:t>
            </a:r>
          </a:p>
          <a:p>
            <a:endParaRPr lang="ja-JP" altLang="en-US" dirty="0"/>
          </a:p>
        </p:txBody>
      </p:sp>
      <p:sp>
        <p:nvSpPr>
          <p:cNvPr id="26" name="テキスト ボックス 25">
            <a:extLst>
              <a:ext uri="{FF2B5EF4-FFF2-40B4-BE49-F238E27FC236}">
                <a16:creationId xmlns:a16="http://schemas.microsoft.com/office/drawing/2014/main" id="{4F7C5D5C-D9B7-43EC-BFA3-711FEBE2A128}"/>
              </a:ext>
            </a:extLst>
          </p:cNvPr>
          <p:cNvSpPr txBox="1"/>
          <p:nvPr/>
        </p:nvSpPr>
        <p:spPr>
          <a:xfrm>
            <a:off x="1964167" y="3933055"/>
            <a:ext cx="6987315" cy="1323439"/>
          </a:xfrm>
          <a:prstGeom prst="rect">
            <a:avLst/>
          </a:prstGeom>
          <a:noFill/>
        </p:spPr>
        <p:txBody>
          <a:bodyPr wrap="square">
            <a:spAutoFit/>
          </a:bodyPr>
          <a:lstStyle/>
          <a:p>
            <a:r>
              <a:rPr lang="ja-JP" altLang="en-US" sz="2000" b="1" dirty="0">
                <a:solidFill>
                  <a:srgbClr val="241F20"/>
                </a:solidFill>
                <a:latin typeface="+mn-ea"/>
              </a:rPr>
              <a:t>「ありのままの姿を伝えていく姿勢」が大事</a:t>
            </a:r>
            <a:endParaRPr lang="en-US" altLang="ja-JP" sz="2000" b="1" dirty="0">
              <a:solidFill>
                <a:srgbClr val="241F20"/>
              </a:solidFill>
              <a:latin typeface="+mn-ea"/>
            </a:endParaRPr>
          </a:p>
          <a:p>
            <a:pPr rtl="0">
              <a:spcBef>
                <a:spcPts val="0"/>
              </a:spcBef>
              <a:spcAft>
                <a:spcPts val="0"/>
              </a:spcAft>
            </a:pPr>
            <a:r>
              <a:rPr lang="ja-JP" altLang="en-US" sz="2000" b="0" i="0" u="none" strike="noStrike" dirty="0">
                <a:solidFill>
                  <a:srgbClr val="241F20"/>
                </a:solidFill>
                <a:effectLst/>
                <a:latin typeface="Arial" panose="020B0604020202020204" pitchFamily="34" charset="0"/>
              </a:rPr>
              <a:t>会社の本質や大事なことを正しく理解してもらうこと。</a:t>
            </a:r>
            <a:endParaRPr lang="ja-JP" altLang="en-US" sz="2000" b="0" dirty="0">
              <a:solidFill>
                <a:srgbClr val="241F20"/>
              </a:solidFill>
              <a:effectLst/>
            </a:endParaRPr>
          </a:p>
          <a:p>
            <a:pPr rtl="0">
              <a:spcBef>
                <a:spcPts val="0"/>
              </a:spcBef>
              <a:spcAft>
                <a:spcPts val="0"/>
              </a:spcAft>
            </a:pPr>
            <a:r>
              <a:rPr lang="ja-JP" altLang="en-US" sz="2000" b="0" i="0" u="none" strike="noStrike" dirty="0">
                <a:solidFill>
                  <a:srgbClr val="241F20"/>
                </a:solidFill>
                <a:effectLst/>
                <a:latin typeface="Arial" panose="020B0604020202020204" pitchFamily="34" charset="0"/>
              </a:rPr>
              <a:t>身の丈を越えて、よく見せようとするのは</a:t>
            </a:r>
            <a:r>
              <a:rPr lang="en-US" altLang="ja-JP" sz="2000" b="0" i="0" u="none" strike="noStrike" dirty="0">
                <a:solidFill>
                  <a:srgbClr val="241F20"/>
                </a:solidFill>
                <a:effectLst/>
                <a:latin typeface="Arial" panose="020B0604020202020204" pitchFamily="34" charset="0"/>
              </a:rPr>
              <a:t>NG</a:t>
            </a:r>
            <a:r>
              <a:rPr lang="ja-JP" altLang="en-US" sz="2000" b="0" i="0" u="none" strike="noStrike" dirty="0">
                <a:solidFill>
                  <a:srgbClr val="241F20"/>
                </a:solidFill>
                <a:effectLst/>
                <a:latin typeface="Arial" panose="020B0604020202020204" pitchFamily="34" charset="0"/>
              </a:rPr>
              <a:t>！</a:t>
            </a:r>
            <a:endParaRPr lang="en-US" altLang="ja-JP" sz="2000" b="0" i="0" u="none" strike="noStrike" dirty="0">
              <a:solidFill>
                <a:srgbClr val="241F20"/>
              </a:solidFill>
              <a:effectLst/>
              <a:latin typeface="Arial" panose="020B0604020202020204" pitchFamily="34" charset="0"/>
            </a:endParaRPr>
          </a:p>
          <a:p>
            <a:pPr rtl="0">
              <a:spcBef>
                <a:spcPts val="0"/>
              </a:spcBef>
              <a:spcAft>
                <a:spcPts val="0"/>
              </a:spcAft>
            </a:pPr>
            <a:r>
              <a:rPr lang="ja-JP" altLang="en-US" sz="2000" b="0" i="0" u="none" strike="noStrike" dirty="0">
                <a:solidFill>
                  <a:srgbClr val="241F20"/>
                </a:solidFill>
                <a:effectLst/>
                <a:latin typeface="Arial" panose="020B0604020202020204" pitchFamily="34" charset="0"/>
              </a:rPr>
              <a:t>入社後のミスマッチに</a:t>
            </a:r>
            <a:r>
              <a:rPr lang="ja-JP" altLang="en-US" sz="2000" dirty="0">
                <a:solidFill>
                  <a:srgbClr val="241F20"/>
                </a:solidFill>
                <a:latin typeface="Arial" panose="020B0604020202020204" pitchFamily="34" charset="0"/>
              </a:rPr>
              <a:t>つながってしまいます</a:t>
            </a:r>
            <a:endParaRPr lang="ja-JP" altLang="en-US" sz="2000" b="0" dirty="0">
              <a:solidFill>
                <a:srgbClr val="241F20"/>
              </a:solidFill>
              <a:effectLst/>
            </a:endParaRPr>
          </a:p>
        </p:txBody>
      </p:sp>
      <p:sp>
        <p:nvSpPr>
          <p:cNvPr id="15" name="テキスト ボックス 14">
            <a:extLst>
              <a:ext uri="{FF2B5EF4-FFF2-40B4-BE49-F238E27FC236}">
                <a16:creationId xmlns:a16="http://schemas.microsoft.com/office/drawing/2014/main" id="{F2D97FCE-94A1-4DF0-AA3A-320E371E3E12}"/>
              </a:ext>
            </a:extLst>
          </p:cNvPr>
          <p:cNvSpPr txBox="1"/>
          <p:nvPr/>
        </p:nvSpPr>
        <p:spPr>
          <a:xfrm>
            <a:off x="1097769" y="1340768"/>
            <a:ext cx="8720112" cy="461665"/>
          </a:xfrm>
          <a:prstGeom prst="rect">
            <a:avLst/>
          </a:prstGeom>
          <a:noFill/>
        </p:spPr>
        <p:txBody>
          <a:bodyPr wrap="square">
            <a:spAutoFit/>
          </a:bodyPr>
          <a:lstStyle/>
          <a:p>
            <a:pPr algn="ctr"/>
            <a:r>
              <a:rPr lang="ja-JP" altLang="en-US" sz="2400" b="1" dirty="0">
                <a:solidFill>
                  <a:srgbClr val="0474B0"/>
                </a:solidFill>
              </a:rPr>
              <a:t>採用ブランディング＝自社のファンを増やすこと</a:t>
            </a:r>
          </a:p>
        </p:txBody>
      </p:sp>
      <p:sp>
        <p:nvSpPr>
          <p:cNvPr id="9" name="テキスト ボックス 8">
            <a:extLst>
              <a:ext uri="{FF2B5EF4-FFF2-40B4-BE49-F238E27FC236}">
                <a16:creationId xmlns:a16="http://schemas.microsoft.com/office/drawing/2014/main" id="{9F5F583B-8923-49A8-A001-3A0289EC43CB}"/>
              </a:ext>
            </a:extLst>
          </p:cNvPr>
          <p:cNvSpPr txBox="1"/>
          <p:nvPr/>
        </p:nvSpPr>
        <p:spPr>
          <a:xfrm>
            <a:off x="1097769" y="2903659"/>
            <a:ext cx="8720112" cy="461665"/>
          </a:xfrm>
          <a:prstGeom prst="rect">
            <a:avLst/>
          </a:prstGeom>
          <a:noFill/>
        </p:spPr>
        <p:txBody>
          <a:bodyPr wrap="square">
            <a:spAutoFit/>
          </a:bodyPr>
          <a:lstStyle/>
          <a:p>
            <a:pPr algn="ctr"/>
            <a:r>
              <a:rPr lang="ja-JP" altLang="en-US" sz="2400" b="1" dirty="0">
                <a:solidFill>
                  <a:srgbClr val="0474B0"/>
                </a:solidFill>
              </a:rPr>
              <a:t>知名度の低い中小企業こそ、採用ブランディングをすべき！</a:t>
            </a:r>
          </a:p>
        </p:txBody>
      </p:sp>
      <p:sp>
        <p:nvSpPr>
          <p:cNvPr id="6" name="四角形: 角を丸くする 5">
            <a:extLst>
              <a:ext uri="{FF2B5EF4-FFF2-40B4-BE49-F238E27FC236}">
                <a16:creationId xmlns:a16="http://schemas.microsoft.com/office/drawing/2014/main" id="{48787DE0-ADA7-4F28-ADA9-41F724370890}"/>
              </a:ext>
            </a:extLst>
          </p:cNvPr>
          <p:cNvSpPr/>
          <p:nvPr/>
        </p:nvSpPr>
        <p:spPr>
          <a:xfrm>
            <a:off x="1596812" y="3816334"/>
            <a:ext cx="7722025" cy="1556882"/>
          </a:xfrm>
          <a:prstGeom prst="roundRect">
            <a:avLst/>
          </a:prstGeom>
          <a:noFill/>
          <a:ln>
            <a:solidFill>
              <a:srgbClr val="04B0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7877204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プレースホルダー 2">
            <a:extLst>
              <a:ext uri="{FF2B5EF4-FFF2-40B4-BE49-F238E27FC236}">
                <a16:creationId xmlns:a16="http://schemas.microsoft.com/office/drawing/2014/main" id="{9A47B8F5-F2FA-4FAE-A2E0-E8670ABC8AD6}"/>
              </a:ext>
            </a:extLst>
          </p:cNvPr>
          <p:cNvSpPr>
            <a:spLocks noGrp="1"/>
          </p:cNvSpPr>
          <p:nvPr>
            <p:ph type="body" sz="quarter" idx="13"/>
          </p:nvPr>
        </p:nvSpPr>
        <p:spPr/>
        <p:txBody>
          <a:bodyPr/>
          <a:lstStyle/>
          <a:p>
            <a:r>
              <a:rPr lang="en-US" altLang="ja-JP" dirty="0">
                <a:latin typeface="+mn-ea"/>
              </a:rPr>
              <a:t>2</a:t>
            </a:r>
            <a:r>
              <a:rPr lang="ja-JP" altLang="en-US" dirty="0">
                <a:latin typeface="+mn-ea"/>
              </a:rPr>
              <a:t>．採用ブランディングで得られるメリット</a:t>
            </a:r>
          </a:p>
        </p:txBody>
      </p:sp>
      <p:sp>
        <p:nvSpPr>
          <p:cNvPr id="8" name="正方形/長方形 7">
            <a:extLst>
              <a:ext uri="{FF2B5EF4-FFF2-40B4-BE49-F238E27FC236}">
                <a16:creationId xmlns:a16="http://schemas.microsoft.com/office/drawing/2014/main" id="{6A10FE92-287F-4317-AD9B-639F9FA13CC8}"/>
              </a:ext>
            </a:extLst>
          </p:cNvPr>
          <p:cNvSpPr/>
          <p:nvPr/>
        </p:nvSpPr>
        <p:spPr>
          <a:xfrm>
            <a:off x="1425290" y="1052736"/>
            <a:ext cx="8065070" cy="2153390"/>
          </a:xfrm>
          <a:prstGeom prst="rect">
            <a:avLst/>
          </a:prstGeom>
          <a:solidFill>
            <a:schemeClr val="bg1"/>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400" b="1" dirty="0">
                <a:solidFill>
                  <a:srgbClr val="0474B0"/>
                </a:solidFill>
                <a:latin typeface="+mn-ea"/>
              </a:rPr>
              <a:t>「自社にマッチする人材」からの応募増が見込める</a:t>
            </a:r>
            <a:endParaRPr lang="en-US" altLang="ja-JP" sz="2400" b="1" dirty="0">
              <a:solidFill>
                <a:srgbClr val="0474B0"/>
              </a:solidFill>
              <a:latin typeface="+mn-ea"/>
            </a:endParaRPr>
          </a:p>
          <a:p>
            <a:pPr algn="ctr"/>
            <a:endParaRPr lang="ja-JP" altLang="en-US" sz="2400" b="1" dirty="0">
              <a:solidFill>
                <a:srgbClr val="0474B0"/>
              </a:solidFill>
              <a:latin typeface="+mn-ea"/>
            </a:endParaRPr>
          </a:p>
          <a:p>
            <a:pPr algn="ctr"/>
            <a:endParaRPr lang="en-US" altLang="ja-JP" sz="2400" b="1" dirty="0">
              <a:solidFill>
                <a:srgbClr val="0474B0"/>
              </a:solidFill>
              <a:latin typeface="+mn-ea"/>
            </a:endParaRPr>
          </a:p>
          <a:p>
            <a:pPr algn="ctr"/>
            <a:endParaRPr lang="ja-JP" altLang="en-US" sz="2400" b="1" dirty="0">
              <a:solidFill>
                <a:srgbClr val="0474B0"/>
              </a:solidFill>
              <a:latin typeface="+mn-ea"/>
            </a:endParaRPr>
          </a:p>
        </p:txBody>
      </p:sp>
      <p:sp>
        <p:nvSpPr>
          <p:cNvPr id="14" name="テキスト ボックス 13">
            <a:extLst>
              <a:ext uri="{FF2B5EF4-FFF2-40B4-BE49-F238E27FC236}">
                <a16:creationId xmlns:a16="http://schemas.microsoft.com/office/drawing/2014/main" id="{A23D3C55-11E7-49AD-BAB6-9AD470433EE8}"/>
              </a:ext>
            </a:extLst>
          </p:cNvPr>
          <p:cNvSpPr txBox="1"/>
          <p:nvPr/>
        </p:nvSpPr>
        <p:spPr>
          <a:xfrm>
            <a:off x="1627225" y="1827752"/>
            <a:ext cx="7661199" cy="1323439"/>
          </a:xfrm>
          <a:prstGeom prst="rect">
            <a:avLst/>
          </a:prstGeom>
          <a:noFill/>
        </p:spPr>
        <p:txBody>
          <a:bodyPr wrap="square">
            <a:spAutoFit/>
          </a:bodyPr>
          <a:lstStyle/>
          <a:p>
            <a:pPr rtl="0">
              <a:spcBef>
                <a:spcPts val="0"/>
              </a:spcBef>
              <a:spcAft>
                <a:spcPts val="0"/>
              </a:spcAft>
            </a:pPr>
            <a:r>
              <a:rPr lang="ja-JP" altLang="en-US" sz="2000" b="0" i="0" u="none" strike="noStrike" dirty="0">
                <a:solidFill>
                  <a:srgbClr val="241F20"/>
                </a:solidFill>
                <a:effectLst/>
                <a:latin typeface="+mn-ea"/>
              </a:rPr>
              <a:t>自社の企業風土やビジネス方針などにマッチする人材からの</a:t>
            </a:r>
            <a:r>
              <a:rPr lang="ja-JP" altLang="en-US" sz="2000" dirty="0">
                <a:solidFill>
                  <a:srgbClr val="241F20"/>
                </a:solidFill>
                <a:latin typeface="+mn-ea"/>
              </a:rPr>
              <a:t>応募が得やすくなる。</a:t>
            </a:r>
            <a:endParaRPr lang="en-US" altLang="ja-JP" sz="2000" dirty="0">
              <a:solidFill>
                <a:srgbClr val="241F20"/>
              </a:solidFill>
              <a:latin typeface="+mn-ea"/>
            </a:endParaRPr>
          </a:p>
          <a:p>
            <a:pPr rtl="0">
              <a:spcBef>
                <a:spcPts val="0"/>
              </a:spcBef>
              <a:spcAft>
                <a:spcPts val="0"/>
              </a:spcAft>
            </a:pPr>
            <a:r>
              <a:rPr lang="ja-JP" altLang="en-US" sz="2000" dirty="0">
                <a:solidFill>
                  <a:srgbClr val="241F20"/>
                </a:solidFill>
                <a:latin typeface="+mn-ea"/>
              </a:rPr>
              <a:t>逆に、合わない求職者からの応募は減らせるので効率的に選考を進められる。</a:t>
            </a:r>
          </a:p>
        </p:txBody>
      </p:sp>
      <p:sp>
        <p:nvSpPr>
          <p:cNvPr id="15" name="正方形/長方形 14">
            <a:extLst>
              <a:ext uri="{FF2B5EF4-FFF2-40B4-BE49-F238E27FC236}">
                <a16:creationId xmlns:a16="http://schemas.microsoft.com/office/drawing/2014/main" id="{36040A10-C10D-41F4-9041-A1109733C46E}"/>
              </a:ext>
            </a:extLst>
          </p:cNvPr>
          <p:cNvSpPr/>
          <p:nvPr/>
        </p:nvSpPr>
        <p:spPr>
          <a:xfrm>
            <a:off x="1425290" y="3399134"/>
            <a:ext cx="8065070" cy="2153389"/>
          </a:xfrm>
          <a:prstGeom prst="rect">
            <a:avLst/>
          </a:prstGeom>
          <a:solidFill>
            <a:schemeClr val="bg1"/>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400" b="1" dirty="0">
                <a:solidFill>
                  <a:srgbClr val="0474B0"/>
                </a:solidFill>
                <a:latin typeface="+mn-ea"/>
              </a:rPr>
              <a:t>採用コスト削減につながる</a:t>
            </a:r>
            <a:endParaRPr lang="en-US" altLang="ja-JP" sz="2400" b="1" dirty="0">
              <a:solidFill>
                <a:srgbClr val="0474B0"/>
              </a:solidFill>
              <a:latin typeface="+mn-ea"/>
            </a:endParaRPr>
          </a:p>
          <a:p>
            <a:pPr algn="ctr"/>
            <a:endParaRPr lang="en-US" altLang="ja-JP" sz="2400" b="1" dirty="0">
              <a:solidFill>
                <a:srgbClr val="0474B0"/>
              </a:solidFill>
              <a:latin typeface="+mn-ea"/>
            </a:endParaRPr>
          </a:p>
          <a:p>
            <a:pPr algn="ctr"/>
            <a:endParaRPr lang="en-US" altLang="ja-JP" sz="2400" b="1" dirty="0">
              <a:solidFill>
                <a:srgbClr val="0474B0"/>
              </a:solidFill>
              <a:latin typeface="+mn-ea"/>
            </a:endParaRPr>
          </a:p>
          <a:p>
            <a:pPr algn="ctr"/>
            <a:endParaRPr lang="ja-JP" altLang="en-US" sz="2400" b="1" dirty="0">
              <a:solidFill>
                <a:srgbClr val="0474B0"/>
              </a:solidFill>
              <a:latin typeface="+mn-ea"/>
            </a:endParaRPr>
          </a:p>
        </p:txBody>
      </p:sp>
      <p:sp>
        <p:nvSpPr>
          <p:cNvPr id="10" name="テキスト ボックス 9">
            <a:extLst>
              <a:ext uri="{FF2B5EF4-FFF2-40B4-BE49-F238E27FC236}">
                <a16:creationId xmlns:a16="http://schemas.microsoft.com/office/drawing/2014/main" id="{F629496E-189B-4F3B-BEDD-BB254944E573}"/>
              </a:ext>
            </a:extLst>
          </p:cNvPr>
          <p:cNvSpPr txBox="1"/>
          <p:nvPr/>
        </p:nvSpPr>
        <p:spPr>
          <a:xfrm>
            <a:off x="1518545" y="4285896"/>
            <a:ext cx="7878557" cy="1015663"/>
          </a:xfrm>
          <a:prstGeom prst="rect">
            <a:avLst/>
          </a:prstGeom>
          <a:noFill/>
        </p:spPr>
        <p:txBody>
          <a:bodyPr wrap="square">
            <a:spAutoFit/>
          </a:bodyPr>
          <a:lstStyle/>
          <a:p>
            <a:r>
              <a:rPr lang="ja-JP" altLang="en-US" sz="2000" b="0" i="0" dirty="0">
                <a:solidFill>
                  <a:srgbClr val="241F20"/>
                </a:solidFill>
                <a:effectLst/>
                <a:latin typeface="+mn-ea"/>
              </a:rPr>
              <a:t>求人広告に多額の予算を投下せずとも、母集団形成がしやすくなる。内定辞退や早期離職のリスクも減り、無駄な採用コストを削減できる。</a:t>
            </a:r>
            <a:endParaRPr lang="ja-JP" altLang="en-US" sz="2000" dirty="0">
              <a:solidFill>
                <a:srgbClr val="241F20"/>
              </a:solidFill>
              <a:latin typeface="+mn-ea"/>
            </a:endParaRPr>
          </a:p>
        </p:txBody>
      </p:sp>
    </p:spTree>
    <p:extLst>
      <p:ext uri="{BB962C8B-B14F-4D97-AF65-F5344CB8AC3E}">
        <p14:creationId xmlns:p14="http://schemas.microsoft.com/office/powerpoint/2010/main" val="1154452185"/>
      </p:ext>
    </p:extLst>
  </p:cSld>
  <p:clrMapOvr>
    <a:masterClrMapping/>
  </p:clrMapOvr>
</p:sld>
</file>

<file path=ppt/theme/theme1.xml><?xml version="1.0" encoding="utf-8"?>
<a:theme xmlns:a="http://schemas.openxmlformats.org/drawingml/2006/main" name="Office テーマ">
  <a:themeElements>
    <a:clrScheme name="青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プレゼンテーション1.potx" id="{1B0FEE79-0DF2-409E-959D-ECA5DB7B8EDF}" vid="{D5A02030-AF4D-4533-A2EE-038C0EFB08E0}"/>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1203</TotalTime>
  <Words>414</Words>
  <Application>Microsoft Office PowerPoint</Application>
  <PresentationFormat>A4 210 x 297 mm</PresentationFormat>
  <Paragraphs>34</Paragraphs>
  <Slides>4</Slides>
  <Notes>3</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4</vt:i4>
      </vt:variant>
    </vt:vector>
  </HeadingPairs>
  <TitlesOfParts>
    <vt:vector size="9" baseType="lpstr">
      <vt:lpstr>メイリオ</vt:lpstr>
      <vt:lpstr>游ゴシック</vt:lpstr>
      <vt:lpstr>Arial</vt:lpstr>
      <vt:lpstr>Calibri</vt:lpstr>
      <vt:lpstr>Office テーマ</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029</dc:creator>
  <cp:lastModifiedBy>Yuriko Saito</cp:lastModifiedBy>
  <cp:revision>23</cp:revision>
  <dcterms:created xsi:type="dcterms:W3CDTF">2019-09-11T14:19:11Z</dcterms:created>
  <dcterms:modified xsi:type="dcterms:W3CDTF">2021-09-10T04:17:05Z</dcterms:modified>
</cp:coreProperties>
</file>