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57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56" d="100"/>
          <a:sy n="56" d="100"/>
        </p:scale>
        <p:origin x="84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5281FE-0763-47D5-BA2F-C16E73369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4B64A8B-1B5B-4E5A-A001-915087DCEE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BFF7BF-FE93-42D5-BCEB-485C6FC1B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B0CB77-70AF-4E91-B3B8-8F80D548B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31A6D8-C0CB-4F07-8811-E9BA2E655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296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080CD2-7385-407E-82DA-015F858E7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A24D1B-57E0-4587-A70F-857A95396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85B0AE-52C4-4D73-8989-D8690B4BA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C28E91-CD24-4A6F-8FF2-07C0BE48D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36778A-B378-43AB-949A-BC8A766A0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577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C6DB925-88CA-44F8-BEDB-4374DD05BA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CEBFA9D-A196-4109-9983-CFB4F24F5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1CA0FE-68B1-4013-812E-1A0F2D78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A19756-B9EE-4A58-9DE0-AE599D6CA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E7709E-7F42-4346-BDC5-17E31075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705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4324E-D8A0-408F-A9A6-80E96A2FE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E91F5B-2771-404B-8BCC-D8900D641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91696E-E841-4C41-AE2C-50FB07EAA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49DACA-EEFD-4BDF-95F4-1D9D84FEC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CFD6A5-F220-4F87-99DC-F146D2DD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19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C292EE-E2A4-4F21-A496-ABC93837D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6F5A1B-7DE5-450F-A503-566A5CC97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0D7975-6C45-41CA-8289-5AFE680E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0CD21B-5AC1-4C8D-A41A-F2A171F3E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4D2E20-5C82-4EE7-AF25-836E1606D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7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1038D-CE69-41B7-ABC2-8CD3E5B1D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1AD5E4-D422-4546-B24C-56A112F458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4BEC16-A49F-425A-B159-F660AEAEA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5F6221-C71E-42CA-89F8-67D90BBC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2E0263-B7B9-444D-AE1C-1CB7D0467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447874A-7008-45FB-A72A-33C6BB0A9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523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1FDF34-C60C-4844-AC34-DBAE49FC4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974F0BF-5057-40F5-8B0A-56D79328F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B665ADC-D738-4D99-A5E2-E1EA14384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04428ED-791A-4EDF-910D-47EFDE544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B03562D-02C2-4939-8456-A522B7250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C4711ED-C8CF-4FD3-AD47-FC68B45C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3606D8E-D1C8-4E60-8ABC-7C15A7A74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347BD83-F68A-4170-A5E4-05B47584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79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043381-C3E2-463F-8106-E44ADCCB3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FAEAB90-CF61-4DD8-99E8-3DB1EEDD7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13FE53C-77A8-4916-B343-68442C621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7A1E94F-0D5E-4F08-9ACA-C2E04CB51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656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B2189C9-2C48-432E-9F27-C6C99D06B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607BA9E-4D59-4538-BFEE-DCC7710EF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7C663C-C09F-4E82-9717-911B83D2F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877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471C2B-D9A9-40AC-97C8-7433CE76A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D809E0A-D918-4E30-8743-B81018C00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ACE94AF-DDF3-4A23-AC8D-A8B6E1EC2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59B015-D7EE-46A2-A2BB-3CFDE554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760A274-B357-46A4-B27B-696886CAF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7B4948-5CC6-4217-B9D8-68DF80C50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30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0BD8DE-2706-4B79-88DC-C4274313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99407F6-5D6C-4854-97E7-A7901F8F3E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B79BCA-7C27-4D0B-BB01-61C309D458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7A43AE-2A26-4AE7-B61A-249D3B89D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EE10693-4404-4C79-839E-207F9282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DC5747-229A-46C9-A95A-F29BC72DE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66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A9FA52A-0469-4963-9821-82C46D8C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AEC6B4-8A23-4AA7-987F-D4916B365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DDD0AAB-B1F9-4C5B-8D76-B877B6B1A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AED76-6DB9-408F-AE33-A7E3579A8651}" type="datetimeFigureOut">
              <a:rPr kumimoji="1" lang="ja-JP" altLang="en-US" smtClean="0"/>
              <a:t>2021/10/5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05EBEC-20CC-4BA7-9717-3AEDF949C2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A0A7A3-F9E5-4D1B-BB3B-81663EE9B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C82CB-0A2A-4B13-B54A-CB5D71C483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94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656773-A97F-45CE-A519-6185B540E8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09982DB-497D-401B-9C01-751751441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A0ED77C-381C-4176-A37D-0E8F9C69B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0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656773-A97F-45CE-A519-6185B540E8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09982DB-497D-401B-9C01-751751441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A0ED77C-381C-4176-A37D-0E8F9C69B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2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656773-A97F-45CE-A519-6185B540E8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09982DB-497D-401B-9C01-751751441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A0ED77C-381C-4176-A37D-0E8F9C69B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02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656773-A97F-45CE-A519-6185B540E8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09982DB-497D-401B-9C01-751751441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A0ED77C-381C-4176-A37D-0E8F9C69B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2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656773-A97F-45CE-A519-6185B540E8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09982DB-497D-401B-9C01-751751441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A0ED77C-381C-4176-A37D-0E8F9C69B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570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ワイド画面</PresentationFormat>
  <Paragraphs>0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岡本　仁絵</dc:creator>
  <cp:lastModifiedBy>岡本　仁絵</cp:lastModifiedBy>
  <cp:revision>3</cp:revision>
  <dcterms:created xsi:type="dcterms:W3CDTF">2021-10-05T03:13:22Z</dcterms:created>
  <dcterms:modified xsi:type="dcterms:W3CDTF">2021-10-05T03:33:42Z</dcterms:modified>
</cp:coreProperties>
</file>