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7F65FC-8EAD-0949-DCF3-63BFF08C4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07E030B-5449-1E22-2A6E-349E29870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DAD5E54-5510-FC1D-68E3-4E400F042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B315A5B-517A-2781-6A4E-022B9A22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A15BDD-23A5-DCE4-8C3B-2BF5A706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77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3A0D3-51AC-6680-9C2E-97D83EF2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E80739-B9C8-3A8E-967C-D60A92BB79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386D71-058E-8E6A-098F-AC9AB8BDC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306C90-0626-C05B-9B0F-F0136B188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C5611C-59DE-68B2-0532-0EAD68E22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2155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4AF96E-EDFA-5FA0-64F2-7C14D51D5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6B75E8-BBC7-3F07-AF91-1F3A1EC20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2F6C3A-C5A7-07EC-60BA-9AB655510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BC4465E-F57F-E2FD-591F-E36BABB51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B26A70E-048E-FEFB-AF7C-338BDFA9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70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1F3819-486B-F2D4-7625-05A0182CC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9BCDC1-5929-117D-B81C-49424E99A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786BD7F-1549-0405-CFD1-8AFBB2BF9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0E490BF-DE32-46AF-59C7-5A664111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55DA6E3-7088-BEAA-83E6-916503279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E9F01D-033C-7FEB-08F4-34AB70C18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921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9F53F3-CB87-2798-5F10-9B078F417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1099C9B-BC8E-320E-4606-15DE97A1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137D740-FF6F-B00C-4BA7-FAE7B3E54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2F92037-D3A9-A4EA-6BFA-8EE96892F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06775E2-73B4-4D5D-D60F-7111F3F962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CEF89D-2491-DB5D-8018-2DA7A0AE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086DD98-C40D-C35E-7B7A-427F80214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6F8A7B0-A2DC-ED09-C297-BC7408E8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12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4CCBD2-1FE3-CEE9-0B47-0A7822534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6B230E8-0C40-F943-C47A-B5AD56D78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23C0BF5-2678-A17B-A30C-BCED9E24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5B3E77B-B737-8300-8026-11666A19C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612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70D6537-7030-C271-D123-7085B132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EE00BCAA-131B-17FA-FEEC-735E6F10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FB8DAE-0385-2D4B-58C7-279E18F03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33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FF6BD1-3A63-B08C-82A2-83E0ECDE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511114-BB27-9641-3E48-D4BC18CB7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501219-7CC3-F937-798D-3CD3ECE4FF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61947B-34A3-5B7C-EB28-91FC05C68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F0F4373-E6F7-EF13-E9FA-6864A644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1D07AB-FE81-3AA9-28B8-8CF02F06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748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95ED15-D39B-5A20-121B-78BD6C2E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4F8D931-E65A-4846-5C38-534A227A2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D5D880C-783D-BFA9-B2CB-6DFDC9B28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63C9F5-0237-2DCC-D314-3C0026590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0B243EF-0588-EB45-83FD-1FA47787A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84037A0-2B84-B5E6-8B2A-1BF20B7A7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42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F62BD9-7885-9ED6-077F-55B8B189B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34150D8-441B-285B-577E-660ED75F3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93872F-1430-CAB7-3017-3834571FE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27BA91-2D51-30D7-6E5C-72445068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6FDDE2-4751-0000-FE9F-13B34465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60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D5D2FA3-E318-7B36-61AD-B2B422280A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99FC1E-F689-3E9F-AFC1-1D1F3732C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4C1518-AF15-1D28-82FF-66875239F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80E8E0-58F8-EC3D-D584-244749192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C0372F-7EFA-40FB-30C0-686730229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592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06919C6-D178-7C64-F386-5637C7E5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0026DE5-2D41-DA54-E416-FEE4F3EF3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BE26C3-FD9C-8093-CC00-D4AC3432F9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35CED-62E7-4157-8231-759E81EC0FA7}" type="datetimeFigureOut">
              <a:rPr kumimoji="1" lang="ja-JP" altLang="en-US" smtClean="0"/>
              <a:t>2023/8/8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8A8E76-C6DB-083A-D396-674A9F8CC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098070-95E3-A367-C1EF-AF2C6E855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36B77-C698-47F8-B47B-36C8DEBB07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862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4A90224-43E2-3EBE-0A10-50E80E88A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65" y="414317"/>
            <a:ext cx="7250498" cy="275144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D67C20A-FAD2-50AA-46B3-53E3AFA4B370}"/>
              </a:ext>
            </a:extLst>
          </p:cNvPr>
          <p:cNvSpPr txBox="1"/>
          <p:nvPr/>
        </p:nvSpPr>
        <p:spPr>
          <a:xfrm>
            <a:off x="874024" y="414317"/>
            <a:ext cx="8771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変更前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7E4D60B-7945-484C-1DD6-94FA68027D40}"/>
              </a:ext>
            </a:extLst>
          </p:cNvPr>
          <p:cNvSpPr txBox="1"/>
          <p:nvPr/>
        </p:nvSpPr>
        <p:spPr>
          <a:xfrm>
            <a:off x="874024" y="3429000"/>
            <a:ext cx="8771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変更後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FFB35B7B-60A6-CD3D-E53A-E893B4F3A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484" y="3753358"/>
            <a:ext cx="7775990" cy="277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43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 彩乃</dc:creator>
  <cp:lastModifiedBy>森 彩乃</cp:lastModifiedBy>
  <cp:revision>1</cp:revision>
  <dcterms:created xsi:type="dcterms:W3CDTF">2023-08-08T02:51:31Z</dcterms:created>
  <dcterms:modified xsi:type="dcterms:W3CDTF">2023-08-08T02:55:03Z</dcterms:modified>
</cp:coreProperties>
</file>