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dirty="0" smtClean="0"/>
              <a:t>マスタ サブタイトルの書式設定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ja-JP" altLang="en-US"/>
          </a:p>
        </p:txBody>
      </p:sp>
      <p:pic>
        <p:nvPicPr>
          <p:cNvPr id="5" name="コンテンツプレースホルダ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00680" y="1294130"/>
            <a:ext cx="8674100" cy="5130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Presentation</Application>
  <PresentationFormat>宽屏</PresentationFormat>
  <Paragraphs>0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0" baseType="lpstr">
      <vt:lpstr>Arial</vt:lpstr>
      <vt:lpstr>ＭＳ Ｐゴシック</vt:lpstr>
      <vt:lpstr>Wingdings</vt:lpstr>
      <vt:lpstr>ＭＳ Ｐゴシック</vt:lpstr>
      <vt:lpstr>Arial Unicode MS</vt:lpstr>
      <vt:lpstr>Calibri Light</vt:lpstr>
      <vt:lpstr>Calibri</vt:lpstr>
      <vt:lpstr>Microsoft YaHei</vt:lpstr>
      <vt:lpstr>Office テーマ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owner</dc:creator>
  <cp:lastModifiedBy>owner</cp:lastModifiedBy>
  <cp:revision>1</cp:revision>
  <dcterms:created xsi:type="dcterms:W3CDTF">2021-10-19T02:55:18Z</dcterms:created>
  <dcterms:modified xsi:type="dcterms:W3CDTF">2021-10-19T02:55:28Z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1041-10.8.2.6709</vt:lpwstr>
  </property>
</Properties>
</file>