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DD8"/>
    <a:srgbClr val="FF0066"/>
    <a:srgbClr val="FFCC99"/>
    <a:srgbClr val="FF6600"/>
    <a:srgbClr val="FFFF66"/>
    <a:srgbClr val="FF9966"/>
    <a:srgbClr val="00CC99"/>
    <a:srgbClr val="8FFFE2"/>
    <a:srgbClr val="0099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AF1BB2-37E0-47D9-BE74-4386A86CBF91}" v="112" dt="2021-10-12T05:45:40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725" y="-44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 " userId="94af92756c83f30a" providerId="LiveId" clId="{C2AF1BB2-37E0-47D9-BE74-4386A86CBF91}"/>
    <pc:docChg chg="undo custSel addSld modSld modMainMaster">
      <pc:chgData name=" " userId="94af92756c83f30a" providerId="LiveId" clId="{C2AF1BB2-37E0-47D9-BE74-4386A86CBF91}" dt="2021-10-14T05:42:03.426" v="1565" actId="1036"/>
      <pc:docMkLst>
        <pc:docMk/>
      </pc:docMkLst>
      <pc:sldChg chg="addSp delSp modSp new mod setBg">
        <pc:chgData name=" " userId="94af92756c83f30a" providerId="LiveId" clId="{C2AF1BB2-37E0-47D9-BE74-4386A86CBF91}" dt="2021-10-14T05:42:03.426" v="1565" actId="1036"/>
        <pc:sldMkLst>
          <pc:docMk/>
          <pc:sldMk cId="2908531806" sldId="256"/>
        </pc:sldMkLst>
        <pc:spChg chg="del">
          <ac:chgData name=" " userId="94af92756c83f30a" providerId="LiveId" clId="{C2AF1BB2-37E0-47D9-BE74-4386A86CBF91}" dt="2021-10-12T04:47:57.915" v="1" actId="478"/>
          <ac:spMkLst>
            <pc:docMk/>
            <pc:sldMk cId="2908531806" sldId="256"/>
            <ac:spMk id="2" creationId="{003FD2F9-F53D-423C-8836-769D1BEC1AD7}"/>
          </ac:spMkLst>
        </pc:spChg>
        <pc:spChg chg="del">
          <ac:chgData name=" " userId="94af92756c83f30a" providerId="LiveId" clId="{C2AF1BB2-37E0-47D9-BE74-4386A86CBF91}" dt="2021-10-12T04:47:57.915" v="1" actId="478"/>
          <ac:spMkLst>
            <pc:docMk/>
            <pc:sldMk cId="2908531806" sldId="256"/>
            <ac:spMk id="3" creationId="{370BB566-F747-4B56-A77A-BDF1CA592EB7}"/>
          </ac:spMkLst>
        </pc:spChg>
        <pc:spChg chg="add mod">
          <ac:chgData name=" " userId="94af92756c83f30a" providerId="LiveId" clId="{C2AF1BB2-37E0-47D9-BE74-4386A86CBF91}" dt="2021-10-14T05:40:54.806" v="1553" actId="404"/>
          <ac:spMkLst>
            <pc:docMk/>
            <pc:sldMk cId="2908531806" sldId="256"/>
            <ac:spMk id="4" creationId="{175B8394-D173-4ED0-AF84-81D4766B4589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5" creationId="{CAD2C989-ED12-412C-8919-D9796FAD684D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6" creationId="{D27F1463-64AF-45AB-BCC5-02FC3C2BA968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7" creationId="{8856D592-EC20-42D8-ACAF-11361608CF1B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8" creationId="{DE261F27-2F05-4559-8892-FFF970A8F3D8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9" creationId="{6D2F295F-D871-4190-BF3C-FC12E4383418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0" creationId="{47D4205C-0C3F-4335-937A-7DDDF0FEFFF8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1" creationId="{41177F0E-5B56-447E-B076-EEDC8E87D006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2" creationId="{65C22A5E-F048-4BBF-868B-3017A999556D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3" creationId="{D4FD9868-E910-4BB9-9170-A8AC01B0915C}"/>
          </ac:spMkLst>
        </pc:spChg>
        <pc:spChg chg="add mod ord">
          <ac:chgData name=" " userId="94af92756c83f30a" providerId="LiveId" clId="{C2AF1BB2-37E0-47D9-BE74-4386A86CBF91}" dt="2021-10-12T05:15:02.894" v="764" actId="207"/>
          <ac:spMkLst>
            <pc:docMk/>
            <pc:sldMk cId="2908531806" sldId="256"/>
            <ac:spMk id="14" creationId="{8727AD86-4DB3-47A4-B7E2-EEF35B5E1370}"/>
          </ac:spMkLst>
        </pc:spChg>
        <pc:spChg chg="add mod or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5" creationId="{2D20F093-F82B-4573-B204-9D286FD3F1B3}"/>
          </ac:spMkLst>
        </pc:spChg>
        <pc:spChg chg="add del mod">
          <ac:chgData name=" " userId="94af92756c83f30a" providerId="LiveId" clId="{C2AF1BB2-37E0-47D9-BE74-4386A86CBF91}" dt="2021-10-12T05:00:51.437" v="324" actId="478"/>
          <ac:spMkLst>
            <pc:docMk/>
            <pc:sldMk cId="2908531806" sldId="256"/>
            <ac:spMk id="16" creationId="{441C4D33-1A7A-4923-89DB-3C4C89599B56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7" creationId="{515DABE3-7DD2-4489-B0D4-A0C5DC184152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18" creationId="{A908549D-3211-4059-888E-F5F36E0A4CAF}"/>
          </ac:spMkLst>
        </pc:spChg>
        <pc:spChg chg="add mod">
          <ac:chgData name=" " userId="94af92756c83f30a" providerId="LiveId" clId="{C2AF1BB2-37E0-47D9-BE74-4386A86CBF91}" dt="2021-10-12T05:38:58.978" v="1460" actId="2711"/>
          <ac:spMkLst>
            <pc:docMk/>
            <pc:sldMk cId="2908531806" sldId="256"/>
            <ac:spMk id="24" creationId="{F038DF5A-0729-4373-88B4-ABC81CEA5F68}"/>
          </ac:spMkLst>
        </pc:spChg>
        <pc:spChg chg="add mod">
          <ac:chgData name=" " userId="94af92756c83f30a" providerId="LiveId" clId="{C2AF1BB2-37E0-47D9-BE74-4386A86CBF91}" dt="2021-10-12T05:38:58.978" v="1460" actId="2711"/>
          <ac:spMkLst>
            <pc:docMk/>
            <pc:sldMk cId="2908531806" sldId="256"/>
            <ac:spMk id="25" creationId="{E9D60621-7B55-4648-B74E-6EDF63084723}"/>
          </ac:spMkLst>
        </pc:spChg>
        <pc:spChg chg="add mod">
          <ac:chgData name=" " userId="94af92756c83f30a" providerId="LiveId" clId="{C2AF1BB2-37E0-47D9-BE74-4386A86CBF91}" dt="2021-10-12T05:39:18.488" v="1462" actId="403"/>
          <ac:spMkLst>
            <pc:docMk/>
            <pc:sldMk cId="2908531806" sldId="256"/>
            <ac:spMk id="26" creationId="{D25AE4AE-7106-4D4F-B5F6-AD024D6EFA54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27" creationId="{F62C2732-F499-431D-987E-18CCE1D53F7D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29" creationId="{0CEB4A0D-8BAD-444D-97B1-CB4C3AD26F56}"/>
          </ac:spMkLst>
        </pc:spChg>
        <pc:spChg chg="add mod">
          <ac:chgData name=" " userId="94af92756c83f30a" providerId="LiveId" clId="{C2AF1BB2-37E0-47D9-BE74-4386A86CBF91}" dt="2021-10-12T05:39:10.760" v="1461" actId="2711"/>
          <ac:spMkLst>
            <pc:docMk/>
            <pc:sldMk cId="2908531806" sldId="256"/>
            <ac:spMk id="30" creationId="{039D5F8E-99C6-46F3-B7C5-CFAE1A997E40}"/>
          </ac:spMkLst>
        </pc:spChg>
        <pc:spChg chg="add mod">
          <ac:chgData name=" " userId="94af92756c83f30a" providerId="LiveId" clId="{C2AF1BB2-37E0-47D9-BE74-4386A86CBF91}" dt="2021-10-12T05:43:24.867" v="1522" actId="1037"/>
          <ac:spMkLst>
            <pc:docMk/>
            <pc:sldMk cId="2908531806" sldId="256"/>
            <ac:spMk id="31" creationId="{76BBEBB3-8A69-480B-BF69-BD66D3175933}"/>
          </ac:spMkLst>
        </pc:spChg>
        <pc:spChg chg="add mod">
          <ac:chgData name=" " userId="94af92756c83f30a" providerId="LiveId" clId="{C2AF1BB2-37E0-47D9-BE74-4386A86CBF91}" dt="2021-10-12T05:15:29.523" v="774" actId="1035"/>
          <ac:spMkLst>
            <pc:docMk/>
            <pc:sldMk cId="2908531806" sldId="256"/>
            <ac:spMk id="32" creationId="{48DCCF05-5922-47BD-9DDC-8C354FD7700F}"/>
          </ac:spMkLst>
        </pc:spChg>
        <pc:spChg chg="add mod">
          <ac:chgData name=" " userId="94af92756c83f30a" providerId="LiveId" clId="{C2AF1BB2-37E0-47D9-BE74-4386A86CBF91}" dt="2021-10-12T05:38:58.978" v="1460" actId="2711"/>
          <ac:spMkLst>
            <pc:docMk/>
            <pc:sldMk cId="2908531806" sldId="256"/>
            <ac:spMk id="34" creationId="{3827C963-C0FE-4FD4-8357-9A7FF0752642}"/>
          </ac:spMkLst>
        </pc:spChg>
        <pc:spChg chg="add mod">
          <ac:chgData name=" " userId="94af92756c83f30a" providerId="LiveId" clId="{C2AF1BB2-37E0-47D9-BE74-4386A86CBF91}" dt="2021-10-12T05:38:58.978" v="1460" actId="2711"/>
          <ac:spMkLst>
            <pc:docMk/>
            <pc:sldMk cId="2908531806" sldId="256"/>
            <ac:spMk id="35" creationId="{6E4DB0FB-F883-4ADA-A8BE-FA4FD2C1021C}"/>
          </ac:spMkLst>
        </pc:spChg>
        <pc:spChg chg="add mod">
          <ac:chgData name=" " userId="94af92756c83f30a" providerId="LiveId" clId="{C2AF1BB2-37E0-47D9-BE74-4386A86CBF91}" dt="2021-10-12T05:39:18.488" v="1462" actId="403"/>
          <ac:spMkLst>
            <pc:docMk/>
            <pc:sldMk cId="2908531806" sldId="256"/>
            <ac:spMk id="36" creationId="{25E66847-BE61-4E74-8D9D-F26053AC0C4C}"/>
          </ac:spMkLst>
        </pc:spChg>
        <pc:spChg chg="add mod ord">
          <ac:chgData name=" " userId="94af92756c83f30a" providerId="LiveId" clId="{C2AF1BB2-37E0-47D9-BE74-4386A86CBF91}" dt="2021-10-12T05:38:50.991" v="1459" actId="1036"/>
          <ac:spMkLst>
            <pc:docMk/>
            <pc:sldMk cId="2908531806" sldId="256"/>
            <ac:spMk id="37" creationId="{79FFCC2A-3E7B-4858-9C22-306B872385EE}"/>
          </ac:spMkLst>
        </pc:spChg>
        <pc:spChg chg="add mod">
          <ac:chgData name=" " userId="94af92756c83f30a" providerId="LiveId" clId="{C2AF1BB2-37E0-47D9-BE74-4386A86CBF91}" dt="2021-10-12T05:14:22.843" v="762" actId="1037"/>
          <ac:spMkLst>
            <pc:docMk/>
            <pc:sldMk cId="2908531806" sldId="256"/>
            <ac:spMk id="38" creationId="{F1E86D0F-C994-4258-ABDA-C1385360D518}"/>
          </ac:spMkLst>
        </pc:spChg>
        <pc:spChg chg="add del">
          <ac:chgData name=" " userId="94af92756c83f30a" providerId="LiveId" clId="{C2AF1BB2-37E0-47D9-BE74-4386A86CBF91}" dt="2021-10-12T05:14:01.027" v="749" actId="478"/>
          <ac:spMkLst>
            <pc:docMk/>
            <pc:sldMk cId="2908531806" sldId="256"/>
            <ac:spMk id="39" creationId="{CED676EF-B373-4AC8-AEC7-CA98F7A59BC1}"/>
          </ac:spMkLst>
        </pc:spChg>
        <pc:spChg chg="add mod">
          <ac:chgData name=" " userId="94af92756c83f30a" providerId="LiveId" clId="{C2AF1BB2-37E0-47D9-BE74-4386A86CBF91}" dt="2021-10-12T05:38:41.081" v="1454" actId="2711"/>
          <ac:spMkLst>
            <pc:docMk/>
            <pc:sldMk cId="2908531806" sldId="256"/>
            <ac:spMk id="40" creationId="{69FB7D42-C903-480C-84FE-8709364942EA}"/>
          </ac:spMkLst>
        </pc:spChg>
        <pc:spChg chg="add del mod">
          <ac:chgData name=" " userId="94af92756c83f30a" providerId="LiveId" clId="{C2AF1BB2-37E0-47D9-BE74-4386A86CBF91}" dt="2021-10-12T05:22:01.069" v="827"/>
          <ac:spMkLst>
            <pc:docMk/>
            <pc:sldMk cId="2908531806" sldId="256"/>
            <ac:spMk id="41" creationId="{8B1C41E1-D50F-490A-A284-3450252FCFB1}"/>
          </ac:spMkLst>
        </pc:spChg>
        <pc:spChg chg="add mod">
          <ac:chgData name=" " userId="94af92756c83f30a" providerId="LiveId" clId="{C2AF1BB2-37E0-47D9-BE74-4386A86CBF91}" dt="2021-10-12T05:39:29.035" v="1463" actId="2711"/>
          <ac:spMkLst>
            <pc:docMk/>
            <pc:sldMk cId="2908531806" sldId="256"/>
            <ac:spMk id="42" creationId="{980502DD-E3F5-4508-B196-EFCDED0FEC61}"/>
          </ac:spMkLst>
        </pc:spChg>
        <pc:spChg chg="add mod ord">
          <ac:chgData name=" " userId="94af92756c83f30a" providerId="LiveId" clId="{C2AF1BB2-37E0-47D9-BE74-4386A86CBF91}" dt="2021-10-12T05:48:06.745" v="1537" actId="1036"/>
          <ac:spMkLst>
            <pc:docMk/>
            <pc:sldMk cId="2908531806" sldId="256"/>
            <ac:spMk id="44" creationId="{2740725E-889A-455D-9ECF-6661C28BDD26}"/>
          </ac:spMkLst>
        </pc:spChg>
        <pc:spChg chg="add mod">
          <ac:chgData name=" " userId="94af92756c83f30a" providerId="LiveId" clId="{C2AF1BB2-37E0-47D9-BE74-4386A86CBF91}" dt="2021-10-12T05:39:33.230" v="1468" actId="1036"/>
          <ac:spMkLst>
            <pc:docMk/>
            <pc:sldMk cId="2908531806" sldId="256"/>
            <ac:spMk id="46" creationId="{0EC0F032-1D51-494C-9CFF-D85D33D82AEE}"/>
          </ac:spMkLst>
        </pc:spChg>
        <pc:spChg chg="add mod">
          <ac:chgData name=" " userId="94af92756c83f30a" providerId="LiveId" clId="{C2AF1BB2-37E0-47D9-BE74-4386A86CBF91}" dt="2021-10-12T05:41:31.335" v="1499" actId="1037"/>
          <ac:spMkLst>
            <pc:docMk/>
            <pc:sldMk cId="2908531806" sldId="256"/>
            <ac:spMk id="47" creationId="{5A8C9840-5B41-4B80-9E1E-F5FE5D661CB3}"/>
          </ac:spMkLst>
        </pc:spChg>
        <pc:spChg chg="add mod">
          <ac:chgData name=" " userId="94af92756c83f30a" providerId="LiveId" clId="{C2AF1BB2-37E0-47D9-BE74-4386A86CBF91}" dt="2021-10-12T05:39:36.329" v="1479" actId="1036"/>
          <ac:spMkLst>
            <pc:docMk/>
            <pc:sldMk cId="2908531806" sldId="256"/>
            <ac:spMk id="48" creationId="{2D74F11D-A649-4604-BBFC-B82F638AB210}"/>
          </ac:spMkLst>
        </pc:spChg>
        <pc:spChg chg="add mod ord">
          <ac:chgData name=" " userId="94af92756c83f30a" providerId="LiveId" clId="{C2AF1BB2-37E0-47D9-BE74-4386A86CBF91}" dt="2021-10-12T05:23:58.177" v="895" actId="14100"/>
          <ac:spMkLst>
            <pc:docMk/>
            <pc:sldMk cId="2908531806" sldId="256"/>
            <ac:spMk id="49" creationId="{6E0E4284-23E7-4B83-9B96-F8F54762250A}"/>
          </ac:spMkLst>
        </pc:spChg>
        <pc:spChg chg="add mod ord">
          <ac:chgData name=" " userId="94af92756c83f30a" providerId="LiveId" clId="{C2AF1BB2-37E0-47D9-BE74-4386A86CBF91}" dt="2021-10-12T05:24:42.188" v="905" actId="167"/>
          <ac:spMkLst>
            <pc:docMk/>
            <pc:sldMk cId="2908531806" sldId="256"/>
            <ac:spMk id="50" creationId="{94B0BA79-F033-48AB-A83E-33344FBCA241}"/>
          </ac:spMkLst>
        </pc:spChg>
        <pc:spChg chg="add mod">
          <ac:chgData name=" " userId="94af92756c83f30a" providerId="LiveId" clId="{C2AF1BB2-37E0-47D9-BE74-4386A86CBF91}" dt="2021-10-12T05:40:48.373" v="1490" actId="1076"/>
          <ac:spMkLst>
            <pc:docMk/>
            <pc:sldMk cId="2908531806" sldId="256"/>
            <ac:spMk id="51" creationId="{D815A3F6-1926-4DB0-B7D3-176E2D37E85B}"/>
          </ac:spMkLst>
        </pc:spChg>
        <pc:spChg chg="add mod">
          <ac:chgData name=" " userId="94af92756c83f30a" providerId="LiveId" clId="{C2AF1BB2-37E0-47D9-BE74-4386A86CBF91}" dt="2021-10-14T05:41:44.752" v="1557" actId="404"/>
          <ac:spMkLst>
            <pc:docMk/>
            <pc:sldMk cId="2908531806" sldId="256"/>
            <ac:spMk id="52" creationId="{5DC52F5D-9B56-4DD0-A465-0EA733502715}"/>
          </ac:spMkLst>
        </pc:spChg>
        <pc:spChg chg="add mod">
          <ac:chgData name=" " userId="94af92756c83f30a" providerId="LiveId" clId="{C2AF1BB2-37E0-47D9-BE74-4386A86CBF91}" dt="2021-10-12T05:32:55.580" v="1204" actId="14100"/>
          <ac:spMkLst>
            <pc:docMk/>
            <pc:sldMk cId="2908531806" sldId="256"/>
            <ac:spMk id="53" creationId="{DEF84C32-BF76-4AE5-911C-59654A1D249E}"/>
          </ac:spMkLst>
        </pc:spChg>
        <pc:spChg chg="add mod">
          <ac:chgData name=" " userId="94af92756c83f30a" providerId="LiveId" clId="{C2AF1BB2-37E0-47D9-BE74-4386A86CBF91}" dt="2021-10-12T05:32:11.417" v="1192" actId="1076"/>
          <ac:spMkLst>
            <pc:docMk/>
            <pc:sldMk cId="2908531806" sldId="256"/>
            <ac:spMk id="54" creationId="{81A85555-E6AA-493C-A6EC-98D00926D9DC}"/>
          </ac:spMkLst>
        </pc:spChg>
        <pc:spChg chg="add mod">
          <ac:chgData name=" " userId="94af92756c83f30a" providerId="LiveId" clId="{C2AF1BB2-37E0-47D9-BE74-4386A86CBF91}" dt="2021-10-12T05:39:58.312" v="1481" actId="2711"/>
          <ac:spMkLst>
            <pc:docMk/>
            <pc:sldMk cId="2908531806" sldId="256"/>
            <ac:spMk id="55" creationId="{0C43EF73-70A6-49A6-9AD5-70E8F540B4B5}"/>
          </ac:spMkLst>
        </pc:spChg>
        <pc:spChg chg="add mod">
          <ac:chgData name=" " userId="94af92756c83f30a" providerId="LiveId" clId="{C2AF1BB2-37E0-47D9-BE74-4386A86CBF91}" dt="2021-10-12T05:39:58.312" v="1481" actId="2711"/>
          <ac:spMkLst>
            <pc:docMk/>
            <pc:sldMk cId="2908531806" sldId="256"/>
            <ac:spMk id="56" creationId="{3263A3F1-3B6A-4127-BB49-8F6C03BA3672}"/>
          </ac:spMkLst>
        </pc:spChg>
        <pc:spChg chg="add mod">
          <ac:chgData name=" " userId="94af92756c83f30a" providerId="LiveId" clId="{C2AF1BB2-37E0-47D9-BE74-4386A86CBF91}" dt="2021-10-12T05:32:16.423" v="1194" actId="1035"/>
          <ac:spMkLst>
            <pc:docMk/>
            <pc:sldMk cId="2908531806" sldId="256"/>
            <ac:spMk id="57" creationId="{85BABE08-870F-4475-9409-F1B7F0A817DD}"/>
          </ac:spMkLst>
        </pc:spChg>
        <pc:spChg chg="add del mod">
          <ac:chgData name=" " userId="94af92756c83f30a" providerId="LiveId" clId="{C2AF1BB2-37E0-47D9-BE74-4386A86CBF91}" dt="2021-10-12T05:32:35.603" v="1196"/>
          <ac:spMkLst>
            <pc:docMk/>
            <pc:sldMk cId="2908531806" sldId="256"/>
            <ac:spMk id="58" creationId="{D4CCA04B-DF36-4A1B-B83D-DC9E5B77011C}"/>
          </ac:spMkLst>
        </pc:spChg>
        <pc:spChg chg="add del mod">
          <ac:chgData name=" " userId="94af92756c83f30a" providerId="LiveId" clId="{C2AF1BB2-37E0-47D9-BE74-4386A86CBF91}" dt="2021-10-12T05:32:35.603" v="1196"/>
          <ac:spMkLst>
            <pc:docMk/>
            <pc:sldMk cId="2908531806" sldId="256"/>
            <ac:spMk id="59" creationId="{D4E5A849-BA1B-4F75-8370-9A7F4AFCE946}"/>
          </ac:spMkLst>
        </pc:spChg>
        <pc:spChg chg="add del mod">
          <ac:chgData name=" " userId="94af92756c83f30a" providerId="LiveId" clId="{C2AF1BB2-37E0-47D9-BE74-4386A86CBF91}" dt="2021-10-12T05:32:35.603" v="1196"/>
          <ac:spMkLst>
            <pc:docMk/>
            <pc:sldMk cId="2908531806" sldId="256"/>
            <ac:spMk id="60" creationId="{1EC59AA9-98C8-4CBD-823F-F6BDBFEDFC42}"/>
          </ac:spMkLst>
        </pc:spChg>
        <pc:spChg chg="add del mod">
          <ac:chgData name=" " userId="94af92756c83f30a" providerId="LiveId" clId="{C2AF1BB2-37E0-47D9-BE74-4386A86CBF91}" dt="2021-10-12T05:32:35.603" v="1196"/>
          <ac:spMkLst>
            <pc:docMk/>
            <pc:sldMk cId="2908531806" sldId="256"/>
            <ac:spMk id="61" creationId="{987FB7E4-084B-4E15-ACE4-CE4DAF7AAB2B}"/>
          </ac:spMkLst>
        </pc:spChg>
        <pc:spChg chg="add del mod">
          <ac:chgData name=" " userId="94af92756c83f30a" providerId="LiveId" clId="{C2AF1BB2-37E0-47D9-BE74-4386A86CBF91}" dt="2021-10-12T05:32:35.603" v="1196"/>
          <ac:spMkLst>
            <pc:docMk/>
            <pc:sldMk cId="2908531806" sldId="256"/>
            <ac:spMk id="63" creationId="{08A66864-0981-463E-B501-03FB4E0E3F96}"/>
          </ac:spMkLst>
        </pc:spChg>
        <pc:spChg chg="add mod">
          <ac:chgData name=" " userId="94af92756c83f30a" providerId="LiveId" clId="{C2AF1BB2-37E0-47D9-BE74-4386A86CBF91}" dt="2021-10-12T05:33:52.478" v="1217" actId="207"/>
          <ac:spMkLst>
            <pc:docMk/>
            <pc:sldMk cId="2908531806" sldId="256"/>
            <ac:spMk id="64" creationId="{74D8A90F-4AF6-4619-A49D-E6F358236544}"/>
          </ac:spMkLst>
        </pc:spChg>
        <pc:spChg chg="add mod">
          <ac:chgData name=" " userId="94af92756c83f30a" providerId="LiveId" clId="{C2AF1BB2-37E0-47D9-BE74-4386A86CBF91}" dt="2021-10-12T05:33:45.519" v="1216" actId="1035"/>
          <ac:spMkLst>
            <pc:docMk/>
            <pc:sldMk cId="2908531806" sldId="256"/>
            <ac:spMk id="65" creationId="{125B837E-9177-453F-A4D0-267D9CA4E3A4}"/>
          </ac:spMkLst>
        </pc:spChg>
        <pc:spChg chg="add mod">
          <ac:chgData name=" " userId="94af92756c83f30a" providerId="LiveId" clId="{C2AF1BB2-37E0-47D9-BE74-4386A86CBF91}" dt="2021-10-12T05:39:58.312" v="1481" actId="2711"/>
          <ac:spMkLst>
            <pc:docMk/>
            <pc:sldMk cId="2908531806" sldId="256"/>
            <ac:spMk id="66" creationId="{A3F64FBB-2CFB-4A57-9285-D17E7175F890}"/>
          </ac:spMkLst>
        </pc:spChg>
        <pc:spChg chg="add mod">
          <ac:chgData name=" " userId="94af92756c83f30a" providerId="LiveId" clId="{C2AF1BB2-37E0-47D9-BE74-4386A86CBF91}" dt="2021-10-12T05:39:58.312" v="1481" actId="2711"/>
          <ac:spMkLst>
            <pc:docMk/>
            <pc:sldMk cId="2908531806" sldId="256"/>
            <ac:spMk id="67" creationId="{F077FD6C-99D9-448F-8D1C-DB9BD49E9F33}"/>
          </ac:spMkLst>
        </pc:spChg>
        <pc:spChg chg="add mod">
          <ac:chgData name=" " userId="94af92756c83f30a" providerId="LiveId" clId="{C2AF1BB2-37E0-47D9-BE74-4386A86CBF91}" dt="2021-10-12T05:39:58.312" v="1481" actId="2711"/>
          <ac:spMkLst>
            <pc:docMk/>
            <pc:sldMk cId="2908531806" sldId="256"/>
            <ac:spMk id="69" creationId="{C2880C92-24D8-42AE-AF45-E9FDC360D0F1}"/>
          </ac:spMkLst>
        </pc:spChg>
        <pc:spChg chg="add mod">
          <ac:chgData name=" " userId="94af92756c83f30a" providerId="LiveId" clId="{C2AF1BB2-37E0-47D9-BE74-4386A86CBF91}" dt="2021-10-12T05:33:41.199" v="1215" actId="1076"/>
          <ac:spMkLst>
            <pc:docMk/>
            <pc:sldMk cId="2908531806" sldId="256"/>
            <ac:spMk id="70" creationId="{1FDF845E-EB19-49CD-B818-5D90A2EDF593}"/>
          </ac:spMkLst>
        </pc:spChg>
        <pc:spChg chg="add mod">
          <ac:chgData name=" " userId="94af92756c83f30a" providerId="LiveId" clId="{C2AF1BB2-37E0-47D9-BE74-4386A86CBF91}" dt="2021-10-12T05:40:39.587" v="1487" actId="1076"/>
          <ac:spMkLst>
            <pc:docMk/>
            <pc:sldMk cId="2908531806" sldId="256"/>
            <ac:spMk id="71" creationId="{A0972233-387E-4222-A8DC-26A7A18C6C4A}"/>
          </ac:spMkLst>
        </pc:spChg>
        <pc:spChg chg="add mod">
          <ac:chgData name=" " userId="94af92756c83f30a" providerId="LiveId" clId="{C2AF1BB2-37E0-47D9-BE74-4386A86CBF91}" dt="2021-10-12T05:40:39.587" v="1487" actId="1076"/>
          <ac:spMkLst>
            <pc:docMk/>
            <pc:sldMk cId="2908531806" sldId="256"/>
            <ac:spMk id="72" creationId="{A52ED4C1-63DE-4BD4-A354-B743C144D0D4}"/>
          </ac:spMkLst>
        </pc:spChg>
        <pc:spChg chg="add mod">
          <ac:chgData name=" " userId="94af92756c83f30a" providerId="LiveId" clId="{C2AF1BB2-37E0-47D9-BE74-4386A86CBF91}" dt="2021-10-12T05:41:11.510" v="1495" actId="1037"/>
          <ac:spMkLst>
            <pc:docMk/>
            <pc:sldMk cId="2908531806" sldId="256"/>
            <ac:spMk id="73" creationId="{80ADB6B3-908D-4B92-99E7-2AA21BE88504}"/>
          </ac:spMkLst>
        </pc:spChg>
        <pc:spChg chg="add mod">
          <ac:chgData name=" " userId="94af92756c83f30a" providerId="LiveId" clId="{C2AF1BB2-37E0-47D9-BE74-4386A86CBF91}" dt="2021-10-14T05:42:03.426" v="1565" actId="1036"/>
          <ac:spMkLst>
            <pc:docMk/>
            <pc:sldMk cId="2908531806" sldId="256"/>
            <ac:spMk id="74" creationId="{DD882E17-A642-4583-9885-C51CC23B708A}"/>
          </ac:spMkLst>
        </pc:spChg>
        <pc:spChg chg="add mod">
          <ac:chgData name=" " userId="94af92756c83f30a" providerId="LiveId" clId="{C2AF1BB2-37E0-47D9-BE74-4386A86CBF91}" dt="2021-10-14T05:41:54.703" v="1559" actId="20577"/>
          <ac:spMkLst>
            <pc:docMk/>
            <pc:sldMk cId="2908531806" sldId="256"/>
            <ac:spMk id="75" creationId="{27C6772C-1161-41D5-9731-CD549143C5E4}"/>
          </ac:spMkLst>
        </pc:spChg>
        <pc:picChg chg="add mod">
          <ac:chgData name=" " userId="94af92756c83f30a" providerId="LiveId" clId="{C2AF1BB2-37E0-47D9-BE74-4386A86CBF91}" dt="2021-10-12T05:39:29.035" v="1463" actId="2711"/>
          <ac:picMkLst>
            <pc:docMk/>
            <pc:sldMk cId="2908531806" sldId="256"/>
            <ac:picMk id="43" creationId="{CD9B7DB8-DBEC-4735-A787-890C673825C6}"/>
          </ac:picMkLst>
        </pc:picChg>
        <pc:picChg chg="add mod">
          <ac:chgData name=" " userId="94af92756c83f30a" providerId="LiveId" clId="{C2AF1BB2-37E0-47D9-BE74-4386A86CBF91}" dt="2021-10-12T05:39:29.035" v="1463" actId="2711"/>
          <ac:picMkLst>
            <pc:docMk/>
            <pc:sldMk cId="2908531806" sldId="256"/>
            <ac:picMk id="45" creationId="{CA53022D-91BD-4E32-914E-1CB086C3FB63}"/>
          </ac:picMkLst>
        </pc:picChg>
        <pc:picChg chg="add mod">
          <ac:chgData name=" " userId="94af92756c83f30a" providerId="LiveId" clId="{C2AF1BB2-37E0-47D9-BE74-4386A86CBF91}" dt="2021-10-12T05:25:36.862" v="919" actId="14100"/>
          <ac:picMkLst>
            <pc:docMk/>
            <pc:sldMk cId="2908531806" sldId="256"/>
            <ac:picMk id="1026" creationId="{288898C0-73F3-429F-B042-5F2EAD7559BA}"/>
          </ac:picMkLst>
        </pc:picChg>
        <pc:picChg chg="add mod">
          <ac:chgData name=" " userId="94af92756c83f30a" providerId="LiveId" clId="{C2AF1BB2-37E0-47D9-BE74-4386A86CBF91}" dt="2021-10-12T05:43:27.516" v="1523" actId="1076"/>
          <ac:picMkLst>
            <pc:docMk/>
            <pc:sldMk cId="2908531806" sldId="256"/>
            <ac:picMk id="1028" creationId="{8A2B794E-9A1E-4C15-8514-0548F98683C2}"/>
          </ac:picMkLst>
        </pc:picChg>
        <pc:picChg chg="add mod">
          <ac:chgData name=" " userId="94af92756c83f30a" providerId="LiveId" clId="{C2AF1BB2-37E0-47D9-BE74-4386A86CBF91}" dt="2021-10-12T05:44:48.809" v="1531" actId="1076"/>
          <ac:picMkLst>
            <pc:docMk/>
            <pc:sldMk cId="2908531806" sldId="256"/>
            <ac:picMk id="1030" creationId="{FC169067-6A23-42C5-A93C-C5C30F729D11}"/>
          </ac:picMkLst>
        </pc:picChg>
        <pc:picChg chg="add mod">
          <ac:chgData name=" " userId="94af92756c83f30a" providerId="LiveId" clId="{C2AF1BB2-37E0-47D9-BE74-4386A86CBF91}" dt="2021-10-12T05:45:40.256" v="1535" actId="1076"/>
          <ac:picMkLst>
            <pc:docMk/>
            <pc:sldMk cId="2908531806" sldId="256"/>
            <ac:picMk id="1032" creationId="{F7A7AB90-DA9A-442C-8788-01FBC42AC31F}"/>
          </ac:picMkLst>
        </pc:picChg>
        <pc:cxnChg chg="add del">
          <ac:chgData name=" " userId="94af92756c83f30a" providerId="LiveId" clId="{C2AF1BB2-37E0-47D9-BE74-4386A86CBF91}" dt="2021-10-12T05:04:19.387" v="353" actId="478"/>
          <ac:cxnSpMkLst>
            <pc:docMk/>
            <pc:sldMk cId="2908531806" sldId="256"/>
            <ac:cxnSpMk id="20" creationId="{9A74ABE8-C50F-45F8-9FE2-CA5A518BEE58}"/>
          </ac:cxnSpMkLst>
        </pc:cxnChg>
        <pc:cxnChg chg="add mod">
          <ac:chgData name=" " userId="94af92756c83f30a" providerId="LiveId" clId="{C2AF1BB2-37E0-47D9-BE74-4386A86CBF91}" dt="2021-10-12T05:15:29.523" v="774" actId="1035"/>
          <ac:cxnSpMkLst>
            <pc:docMk/>
            <pc:sldMk cId="2908531806" sldId="256"/>
            <ac:cxnSpMk id="22" creationId="{A073CA7B-C193-49E7-8691-2AA328A58DAA}"/>
          </ac:cxnSpMkLst>
        </pc:cxnChg>
        <pc:cxnChg chg="add mod">
          <ac:chgData name=" " userId="94af92756c83f30a" providerId="LiveId" clId="{C2AF1BB2-37E0-47D9-BE74-4386A86CBF91}" dt="2021-10-12T05:15:29.523" v="774" actId="1035"/>
          <ac:cxnSpMkLst>
            <pc:docMk/>
            <pc:sldMk cId="2908531806" sldId="256"/>
            <ac:cxnSpMk id="28" creationId="{A94837EC-9A94-4B6F-BA22-9D9193D68BCD}"/>
          </ac:cxnSpMkLst>
        </pc:cxnChg>
        <pc:cxnChg chg="add mod">
          <ac:chgData name=" " userId="94af92756c83f30a" providerId="LiveId" clId="{C2AF1BB2-37E0-47D9-BE74-4386A86CBF91}" dt="2021-10-12T05:15:29.523" v="774" actId="1035"/>
          <ac:cxnSpMkLst>
            <pc:docMk/>
            <pc:sldMk cId="2908531806" sldId="256"/>
            <ac:cxnSpMk id="33" creationId="{3C009235-80A7-4984-A312-2402F751F59B}"/>
          </ac:cxnSpMkLst>
        </pc:cxnChg>
        <pc:cxnChg chg="add del mod">
          <ac:chgData name=" " userId="94af92756c83f30a" providerId="LiveId" clId="{C2AF1BB2-37E0-47D9-BE74-4386A86CBF91}" dt="2021-10-12T05:32:35.603" v="1196"/>
          <ac:cxnSpMkLst>
            <pc:docMk/>
            <pc:sldMk cId="2908531806" sldId="256"/>
            <ac:cxnSpMk id="62" creationId="{BBEBA3A1-0723-4CDA-9454-3B13EABA33A5}"/>
          </ac:cxnSpMkLst>
        </pc:cxnChg>
        <pc:cxnChg chg="add mod">
          <ac:chgData name=" " userId="94af92756c83f30a" providerId="LiveId" clId="{C2AF1BB2-37E0-47D9-BE74-4386A86CBF91}" dt="2021-10-12T05:33:04.402" v="1209" actId="1036"/>
          <ac:cxnSpMkLst>
            <pc:docMk/>
            <pc:sldMk cId="2908531806" sldId="256"/>
            <ac:cxnSpMk id="68" creationId="{DE1F0F7E-6312-4637-9DFD-6DC04D31973C}"/>
          </ac:cxnSpMkLst>
        </pc:cxnChg>
      </pc:sldChg>
      <pc:sldMasterChg chg="modSp modSldLayout">
        <pc:chgData name=" " userId="94af92756c83f30a" providerId="LiveId" clId="{C2AF1BB2-37E0-47D9-BE74-4386A86CBF91}" dt="2021-10-12T04:48:01.547" v="2"/>
        <pc:sldMasterMkLst>
          <pc:docMk/>
          <pc:sldMasterMk cId="525466340" sldId="2147483660"/>
        </pc:sldMasterMkLst>
        <pc:spChg chg="mod">
          <ac:chgData name=" " userId="94af92756c83f30a" providerId="LiveId" clId="{C2AF1BB2-37E0-47D9-BE74-4386A86CBF91}" dt="2021-10-12T04:48:01.547" v="2"/>
          <ac:spMkLst>
            <pc:docMk/>
            <pc:sldMasterMk cId="525466340" sldId="2147483660"/>
            <ac:spMk id="2" creationId="{00000000-0000-0000-0000-000000000000}"/>
          </ac:spMkLst>
        </pc:spChg>
        <pc:spChg chg="mod">
          <ac:chgData name=" " userId="94af92756c83f30a" providerId="LiveId" clId="{C2AF1BB2-37E0-47D9-BE74-4386A86CBF91}" dt="2021-10-12T04:48:01.547" v="2"/>
          <ac:spMkLst>
            <pc:docMk/>
            <pc:sldMasterMk cId="525466340" sldId="2147483660"/>
            <ac:spMk id="3" creationId="{00000000-0000-0000-0000-000000000000}"/>
          </ac:spMkLst>
        </pc:spChg>
        <pc:spChg chg="mod">
          <ac:chgData name=" " userId="94af92756c83f30a" providerId="LiveId" clId="{C2AF1BB2-37E0-47D9-BE74-4386A86CBF91}" dt="2021-10-12T04:48:01.547" v="2"/>
          <ac:spMkLst>
            <pc:docMk/>
            <pc:sldMasterMk cId="525466340" sldId="2147483660"/>
            <ac:spMk id="4" creationId="{00000000-0000-0000-0000-000000000000}"/>
          </ac:spMkLst>
        </pc:spChg>
        <pc:spChg chg="mod">
          <ac:chgData name=" " userId="94af92756c83f30a" providerId="LiveId" clId="{C2AF1BB2-37E0-47D9-BE74-4386A86CBF91}" dt="2021-10-12T04:48:01.547" v="2"/>
          <ac:spMkLst>
            <pc:docMk/>
            <pc:sldMasterMk cId="525466340" sldId="2147483660"/>
            <ac:spMk id="5" creationId="{00000000-0000-0000-0000-000000000000}"/>
          </ac:spMkLst>
        </pc:spChg>
        <pc:spChg chg="mod">
          <ac:chgData name=" " userId="94af92756c83f30a" providerId="LiveId" clId="{C2AF1BB2-37E0-47D9-BE74-4386A86CBF91}" dt="2021-10-12T04:48:01.547" v="2"/>
          <ac:spMkLst>
            <pc:docMk/>
            <pc:sldMasterMk cId="525466340" sldId="2147483660"/>
            <ac:spMk id="6" creationId="{00000000-0000-0000-0000-000000000000}"/>
          </ac:spMkLst>
        </pc:sp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3750037564" sldId="2147483661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3750037564" sldId="2147483661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3750037564" sldId="2147483661"/>
              <ac:spMk id="3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440810746" sldId="2147483663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440810746" sldId="2147483663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440810746" sldId="2147483663"/>
              <ac:spMk id="3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2539830122" sldId="2147483664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539830122" sldId="2147483664"/>
              <ac:spMk id="3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539830122" sldId="2147483664"/>
              <ac:spMk id="4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2092261839" sldId="2147483665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092261839" sldId="2147483665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092261839" sldId="2147483665"/>
              <ac:spMk id="3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092261839" sldId="2147483665"/>
              <ac:spMk id="4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092261839" sldId="2147483665"/>
              <ac:spMk id="5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092261839" sldId="2147483665"/>
              <ac:spMk id="6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745654992" sldId="2147483668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745654992" sldId="2147483668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745654992" sldId="2147483668"/>
              <ac:spMk id="3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745654992" sldId="2147483668"/>
              <ac:spMk id="4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223704418" sldId="2147483669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23704418" sldId="2147483669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23704418" sldId="2147483669"/>
              <ac:spMk id="3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223704418" sldId="2147483669"/>
              <ac:spMk id="4" creationId="{00000000-0000-0000-0000-000000000000}"/>
            </ac:spMkLst>
          </pc:spChg>
        </pc:sldLayoutChg>
        <pc:sldLayoutChg chg="modSp">
          <pc:chgData name=" " userId="94af92756c83f30a" providerId="LiveId" clId="{C2AF1BB2-37E0-47D9-BE74-4386A86CBF91}" dt="2021-10-12T04:48:01.547" v="2"/>
          <pc:sldLayoutMkLst>
            <pc:docMk/>
            <pc:sldMasterMk cId="525466340" sldId="2147483660"/>
            <pc:sldLayoutMk cId="121197782" sldId="2147483671"/>
          </pc:sldLayoutMkLst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121197782" sldId="2147483671"/>
              <ac:spMk id="2" creationId="{00000000-0000-0000-0000-000000000000}"/>
            </ac:spMkLst>
          </pc:spChg>
          <pc:spChg chg="mod">
            <ac:chgData name=" " userId="94af92756c83f30a" providerId="LiveId" clId="{C2AF1BB2-37E0-47D9-BE74-4386A86CBF91}" dt="2021-10-12T04:48:01.547" v="2"/>
            <ac:spMkLst>
              <pc:docMk/>
              <pc:sldMasterMk cId="525466340" sldId="2147483660"/>
              <pc:sldLayoutMk cId="121197782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8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44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78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03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26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66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126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87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2190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43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1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12B5-78E8-4646-B820-906CDE20A793}" type="datetimeFigureOut">
              <a:rPr kumimoji="1" lang="ja-JP" altLang="en-US" smtClean="0"/>
              <a:t>2021/10/14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2F42-4009-4776-BE08-60FBDF1066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949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4B0BA79-F033-48AB-A83E-33344FBCA241}"/>
              </a:ext>
            </a:extLst>
          </p:cNvPr>
          <p:cNvSpPr/>
          <p:nvPr/>
        </p:nvSpPr>
        <p:spPr>
          <a:xfrm>
            <a:off x="6096001" y="10437215"/>
            <a:ext cx="6096000" cy="5872888"/>
          </a:xfrm>
          <a:prstGeom prst="rect">
            <a:avLst/>
          </a:prstGeom>
          <a:solidFill>
            <a:srgbClr val="FFBD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E0E4284-23E7-4B83-9B96-F8F54762250A}"/>
              </a:ext>
            </a:extLst>
          </p:cNvPr>
          <p:cNvSpPr/>
          <p:nvPr/>
        </p:nvSpPr>
        <p:spPr>
          <a:xfrm>
            <a:off x="0" y="10383112"/>
            <a:ext cx="6096000" cy="5872888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2740725E-889A-455D-9ECF-6661C28BDD26}"/>
              </a:ext>
            </a:extLst>
          </p:cNvPr>
          <p:cNvSpPr/>
          <p:nvPr/>
        </p:nvSpPr>
        <p:spPr>
          <a:xfrm>
            <a:off x="6096001" y="9171774"/>
            <a:ext cx="6096000" cy="1271704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727AD86-4DB3-47A4-B7E2-EEF35B5E1370}"/>
              </a:ext>
            </a:extLst>
          </p:cNvPr>
          <p:cNvSpPr/>
          <p:nvPr/>
        </p:nvSpPr>
        <p:spPr>
          <a:xfrm>
            <a:off x="0" y="1554479"/>
            <a:ext cx="12192000" cy="76105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75B8394-D173-4ED0-AF84-81D4766B4589}"/>
              </a:ext>
            </a:extLst>
          </p:cNvPr>
          <p:cNvSpPr/>
          <p:nvPr/>
        </p:nvSpPr>
        <p:spPr>
          <a:xfrm>
            <a:off x="0" y="0"/>
            <a:ext cx="12192000" cy="1554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5400" b="1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矯正治療は「</a:t>
            </a:r>
            <a:r>
              <a:rPr kumimoji="1" lang="en-US" altLang="ja-JP" sz="5400" b="1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2</a:t>
            </a:r>
            <a:r>
              <a:rPr kumimoji="1" lang="ja-JP" altLang="en-US" sz="5400" b="1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段階」にわかれています</a:t>
            </a:r>
            <a:endParaRPr kumimoji="1" lang="en-US" altLang="ja-JP" sz="5400" b="1" dirty="0">
              <a:solidFill>
                <a:schemeClr val="bg1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AD2C989-ED12-412C-8919-D9796FAD684D}"/>
              </a:ext>
            </a:extLst>
          </p:cNvPr>
          <p:cNvSpPr/>
          <p:nvPr/>
        </p:nvSpPr>
        <p:spPr>
          <a:xfrm rot="5400000">
            <a:off x="1541789" y="4122764"/>
            <a:ext cx="523220" cy="3606798"/>
          </a:xfrm>
          <a:prstGeom prst="rect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D20F093-F82B-4573-B204-9D286FD3F1B3}"/>
              </a:ext>
            </a:extLst>
          </p:cNvPr>
          <p:cNvSpPr/>
          <p:nvPr/>
        </p:nvSpPr>
        <p:spPr>
          <a:xfrm rot="5400000">
            <a:off x="4577722" y="4693632"/>
            <a:ext cx="523220" cy="246506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56D592-EC20-42D8-ACAF-11361608CF1B}"/>
              </a:ext>
            </a:extLst>
          </p:cNvPr>
          <p:cNvSpPr txBox="1"/>
          <p:nvPr/>
        </p:nvSpPr>
        <p:spPr>
          <a:xfrm>
            <a:off x="3919075" y="5669773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8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15DABE3-7DD2-4489-B0D4-A0C5DC184152}"/>
              </a:ext>
            </a:extLst>
          </p:cNvPr>
          <p:cNvSpPr/>
          <p:nvPr/>
        </p:nvSpPr>
        <p:spPr>
          <a:xfrm rot="5400000">
            <a:off x="8870323" y="2866094"/>
            <a:ext cx="523220" cy="6120138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2F295F-D871-4190-BF3C-FC12E4383418}"/>
              </a:ext>
            </a:extLst>
          </p:cNvPr>
          <p:cNvSpPr txBox="1"/>
          <p:nvPr/>
        </p:nvSpPr>
        <p:spPr>
          <a:xfrm>
            <a:off x="6344365" y="5670736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7D4205C-0C3F-4335-937A-7DDDF0FEFFF8}"/>
              </a:ext>
            </a:extLst>
          </p:cNvPr>
          <p:cNvSpPr txBox="1"/>
          <p:nvPr/>
        </p:nvSpPr>
        <p:spPr>
          <a:xfrm>
            <a:off x="7557010" y="565009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11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177F0E-5B56-447E-B076-EEDC8E87D006}"/>
              </a:ext>
            </a:extLst>
          </p:cNvPr>
          <p:cNvSpPr txBox="1"/>
          <p:nvPr/>
        </p:nvSpPr>
        <p:spPr>
          <a:xfrm>
            <a:off x="8769655" y="565912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12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C22A5E-F048-4BBF-868B-3017A999556D}"/>
              </a:ext>
            </a:extLst>
          </p:cNvPr>
          <p:cNvSpPr txBox="1"/>
          <p:nvPr/>
        </p:nvSpPr>
        <p:spPr>
          <a:xfrm>
            <a:off x="9982300" y="5662526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13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4FD9868-E910-4BB9-9170-A8AC01B0915C}"/>
              </a:ext>
            </a:extLst>
          </p:cNvPr>
          <p:cNvSpPr txBox="1"/>
          <p:nvPr/>
        </p:nvSpPr>
        <p:spPr>
          <a:xfrm>
            <a:off x="11194944" y="5654391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14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A908549D-3211-4059-888E-F5F36E0A4CAF}"/>
              </a:ext>
            </a:extLst>
          </p:cNvPr>
          <p:cNvSpPr/>
          <p:nvPr/>
        </p:nvSpPr>
        <p:spPr>
          <a:xfrm>
            <a:off x="138487" y="5290162"/>
            <a:ext cx="262759" cy="262759"/>
          </a:xfrm>
          <a:prstGeom prst="ellipse">
            <a:avLst/>
          </a:prstGeom>
          <a:solidFill>
            <a:srgbClr val="FF9966"/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A073CA7B-C193-49E7-8691-2AA328A58DAA}"/>
              </a:ext>
            </a:extLst>
          </p:cNvPr>
          <p:cNvCxnSpPr>
            <a:cxnSpLocks/>
          </p:cNvCxnSpPr>
          <p:nvPr/>
        </p:nvCxnSpPr>
        <p:spPr>
          <a:xfrm flipV="1">
            <a:off x="259356" y="3207688"/>
            <a:ext cx="0" cy="2213853"/>
          </a:xfrm>
          <a:prstGeom prst="line">
            <a:avLst/>
          </a:prstGeom>
          <a:ln w="38100">
            <a:solidFill>
              <a:srgbClr val="FF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楕円 23">
            <a:extLst>
              <a:ext uri="{FF2B5EF4-FFF2-40B4-BE49-F238E27FC236}">
                <a16:creationId xmlns:a16="http://schemas.microsoft.com/office/drawing/2014/main" id="{F038DF5A-0729-4373-88B4-ABC81CEA5F68}"/>
              </a:ext>
            </a:extLst>
          </p:cNvPr>
          <p:cNvSpPr/>
          <p:nvPr/>
        </p:nvSpPr>
        <p:spPr>
          <a:xfrm>
            <a:off x="138487" y="3076308"/>
            <a:ext cx="262759" cy="262759"/>
          </a:xfrm>
          <a:prstGeom prst="ellipse">
            <a:avLst/>
          </a:prstGeom>
          <a:solidFill>
            <a:srgbClr val="FF9966"/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9D60621-7B55-4648-B74E-6EDF63084723}"/>
              </a:ext>
            </a:extLst>
          </p:cNvPr>
          <p:cNvSpPr txBox="1"/>
          <p:nvPr/>
        </p:nvSpPr>
        <p:spPr>
          <a:xfrm>
            <a:off x="327663" y="2979080"/>
            <a:ext cx="4409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FF99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kumimoji="1" lang="ja-JP" altLang="en-US" sz="3200" b="1" dirty="0">
                <a:solidFill>
                  <a:srgbClr val="FF99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</a:t>
            </a:r>
            <a:r>
              <a:rPr kumimoji="1" lang="en-US" altLang="ja-JP" sz="3200" b="1" dirty="0">
                <a:solidFill>
                  <a:srgbClr val="FF99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(7</a:t>
            </a:r>
            <a:r>
              <a:rPr kumimoji="1" lang="ja-JP" altLang="en-US" sz="3200" b="1" dirty="0">
                <a:solidFill>
                  <a:srgbClr val="FF99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才以下</a:t>
            </a:r>
            <a:r>
              <a:rPr kumimoji="1" lang="en-US" altLang="ja-JP" sz="3200" b="1" dirty="0">
                <a:solidFill>
                  <a:srgbClr val="FF99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  <a:endParaRPr kumimoji="1" lang="ja-JP" altLang="en-US" sz="3200" b="1" dirty="0">
              <a:solidFill>
                <a:srgbClr val="FF9966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25AE4AE-7106-4D4F-B5F6-AD024D6EFA54}"/>
              </a:ext>
            </a:extLst>
          </p:cNvPr>
          <p:cNvSpPr txBox="1"/>
          <p:nvPr/>
        </p:nvSpPr>
        <p:spPr>
          <a:xfrm>
            <a:off x="378431" y="4053917"/>
            <a:ext cx="3767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治療費：</a:t>
            </a:r>
            <a:r>
              <a:rPr kumimoji="1" lang="en-US" altLang="ja-JP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527,780</a:t>
            </a:r>
            <a:r>
              <a:rPr kumimoji="1"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1E86D0F-C994-4258-ABDA-C1385360D518}"/>
              </a:ext>
            </a:extLst>
          </p:cNvPr>
          <p:cNvSpPr/>
          <p:nvPr/>
        </p:nvSpPr>
        <p:spPr>
          <a:xfrm>
            <a:off x="185328" y="1718196"/>
            <a:ext cx="341589" cy="844904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69FB7D42-C903-480C-84FE-8709364942EA}"/>
              </a:ext>
            </a:extLst>
          </p:cNvPr>
          <p:cNvSpPr/>
          <p:nvPr/>
        </p:nvSpPr>
        <p:spPr>
          <a:xfrm>
            <a:off x="641130" y="1718222"/>
            <a:ext cx="11100156" cy="84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FFCC2A-3E7B-4858-9C22-306B872385EE}"/>
              </a:ext>
            </a:extLst>
          </p:cNvPr>
          <p:cNvSpPr txBox="1"/>
          <p:nvPr/>
        </p:nvSpPr>
        <p:spPr>
          <a:xfrm>
            <a:off x="440204" y="1863301"/>
            <a:ext cx="12349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</a:t>
            </a:r>
            <a:r>
              <a:rPr kumimoji="1" lang="en-US" altLang="ja-JP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kumimoji="1"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期治療」と「</a:t>
            </a:r>
            <a:r>
              <a:rPr kumimoji="1" lang="en-US" altLang="ja-JP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Ⅱ</a:t>
            </a:r>
            <a:r>
              <a:rPr kumimoji="1" lang="ja-JP" altLang="en-US" sz="32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期治療」のタイミングと治療費について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80502DD-E3F5-4508-B196-EFCDED0FEC61}"/>
              </a:ext>
            </a:extLst>
          </p:cNvPr>
          <p:cNvSpPr/>
          <p:nvPr/>
        </p:nvSpPr>
        <p:spPr>
          <a:xfrm>
            <a:off x="0" y="9166622"/>
            <a:ext cx="6096000" cy="127262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</a:p>
        </p:txBody>
      </p:sp>
      <p:pic>
        <p:nvPicPr>
          <p:cNvPr id="43" name="Picture 6" descr="ソース画像を表示">
            <a:extLst>
              <a:ext uri="{FF2B5EF4-FFF2-40B4-BE49-F238E27FC236}">
                <a16:creationId xmlns:a16="http://schemas.microsoft.com/office/drawing/2014/main" id="{CD9B7DB8-DBEC-4735-A787-890C67382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0000" y1="59483" x2="50000" y2="59483"/>
                        <a14:foregroundMark x1="34483" y1="43103" x2="34483" y2="43103"/>
                        <a14:foregroundMark x1="34483" y1="43103" x2="34483" y2="43103"/>
                        <a14:foregroundMark x1="43966" y1="43534" x2="43966" y2="43534"/>
                        <a14:foregroundMark x1="42672" y1="56897" x2="38793" y2="31466"/>
                        <a14:foregroundMark x1="38793" y1="31466" x2="40517" y2="50862"/>
                        <a14:foregroundMark x1="33190" y1="40517" x2="21983" y2="37931"/>
                        <a14:foregroundMark x1="28879" y1="38362" x2="53448" y2="44397"/>
                        <a14:foregroundMark x1="53448" y1="44397" x2="38362" y2="24569"/>
                        <a14:foregroundMark x1="38362" y1="24569" x2="26724" y2="31034"/>
                        <a14:foregroundMark x1="25431" y1="31897" x2="27155" y2="57759"/>
                        <a14:foregroundMark x1="48707" y1="26724" x2="48707" y2="26724"/>
                        <a14:foregroundMark x1="67241" y1="37931" x2="67241" y2="37931"/>
                        <a14:foregroundMark x1="65086" y1="41379" x2="63362" y2="40086"/>
                        <a14:foregroundMark x1="80172" y1="59483" x2="80172" y2="59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0" y="9402870"/>
            <a:ext cx="978640" cy="97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ソース画像を表示">
            <a:extLst>
              <a:ext uri="{FF2B5EF4-FFF2-40B4-BE49-F238E27FC236}">
                <a16:creationId xmlns:a16="http://schemas.microsoft.com/office/drawing/2014/main" id="{CA53022D-91BD-4E32-914E-1CB086C3F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0000" y1="59483" x2="50000" y2="59483"/>
                        <a14:foregroundMark x1="34483" y1="43103" x2="34483" y2="43103"/>
                        <a14:foregroundMark x1="34483" y1="43103" x2="34483" y2="43103"/>
                        <a14:foregroundMark x1="43966" y1="43534" x2="43966" y2="43534"/>
                        <a14:foregroundMark x1="42672" y1="56897" x2="38793" y2="31466"/>
                        <a14:foregroundMark x1="38793" y1="31466" x2="40517" y2="50862"/>
                        <a14:foregroundMark x1="33190" y1="40517" x2="21983" y2="37931"/>
                        <a14:foregroundMark x1="28879" y1="38362" x2="53448" y2="44397"/>
                        <a14:foregroundMark x1="53448" y1="44397" x2="38362" y2="24569"/>
                        <a14:foregroundMark x1="38362" y1="24569" x2="26724" y2="31034"/>
                        <a14:foregroundMark x1="25431" y1="31897" x2="27155" y2="57759"/>
                        <a14:foregroundMark x1="48707" y1="26724" x2="48707" y2="26724"/>
                        <a14:foregroundMark x1="67241" y1="37931" x2="67241" y2="37931"/>
                        <a14:foregroundMark x1="65086" y1="41379" x2="63362" y2="40086"/>
                        <a14:foregroundMark x1="80172" y1="59483" x2="80172" y2="594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864" y="9417853"/>
            <a:ext cx="978640" cy="97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EC0F032-1D51-494C-9CFF-D85D33D82AEE}"/>
              </a:ext>
            </a:extLst>
          </p:cNvPr>
          <p:cNvSpPr txBox="1"/>
          <p:nvPr/>
        </p:nvSpPr>
        <p:spPr>
          <a:xfrm>
            <a:off x="1056223" y="9568076"/>
            <a:ext cx="5352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5</a:t>
            </a:r>
            <a:r>
              <a:rPr lang="ja-JP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才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9</a:t>
            </a:r>
            <a:r>
              <a:rPr lang="ja-JP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才  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矯正</a:t>
            </a:r>
            <a:r>
              <a: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</a:t>
            </a:r>
            <a:endParaRPr kumimoji="1" lang="ja-JP" altLang="en-US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D74F11D-A649-4604-BBFC-B82F638AB210}"/>
              </a:ext>
            </a:extLst>
          </p:cNvPr>
          <p:cNvSpPr txBox="1"/>
          <p:nvPr/>
        </p:nvSpPr>
        <p:spPr>
          <a:xfrm>
            <a:off x="6893659" y="9558174"/>
            <a:ext cx="5651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</a:t>
            </a:r>
            <a:r>
              <a:rPr lang="ja-JP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才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14</a:t>
            </a:r>
            <a:r>
              <a:rPr lang="ja-JP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才  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矯正</a:t>
            </a:r>
            <a:r>
              <a:rPr lang="en-US" altLang="ja-JP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Ⅱ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</a:t>
            </a:r>
            <a:endParaRPr kumimoji="1" lang="ja-JP" altLang="en-US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5A8C9840-5B41-4B80-9E1E-F5FE5D661CB3}"/>
              </a:ext>
            </a:extLst>
          </p:cNvPr>
          <p:cNvSpPr/>
          <p:nvPr/>
        </p:nvSpPr>
        <p:spPr>
          <a:xfrm>
            <a:off x="390481" y="6605227"/>
            <a:ext cx="5978008" cy="20160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DC52F5D-9B56-4DD0-A465-0EA733502715}"/>
              </a:ext>
            </a:extLst>
          </p:cNvPr>
          <p:cNvSpPr txBox="1"/>
          <p:nvPr/>
        </p:nvSpPr>
        <p:spPr>
          <a:xfrm>
            <a:off x="415678" y="7195775"/>
            <a:ext cx="5862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</a:t>
            </a:r>
            <a:r>
              <a:rPr kumimoji="1" lang="en-US" altLang="ja-JP" sz="2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kumimoji="1" lang="ja-JP" altLang="en-US" sz="2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期治療」で完了できない場合「</a:t>
            </a:r>
            <a:r>
              <a:rPr kumimoji="1" lang="en-US" altLang="ja-JP" sz="2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Ⅱ</a:t>
            </a:r>
            <a:r>
              <a:rPr kumimoji="1" lang="ja-JP" altLang="en-US" sz="2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期治療」に移ります。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DEF84C32-BF76-4AE5-911C-59654A1D249E}"/>
              </a:ext>
            </a:extLst>
          </p:cNvPr>
          <p:cNvSpPr/>
          <p:nvPr/>
        </p:nvSpPr>
        <p:spPr>
          <a:xfrm>
            <a:off x="141911" y="10574025"/>
            <a:ext cx="5717304" cy="29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4" name="フリーフォーム: 図形 53">
            <a:extLst>
              <a:ext uri="{FF2B5EF4-FFF2-40B4-BE49-F238E27FC236}">
                <a16:creationId xmlns:a16="http://schemas.microsoft.com/office/drawing/2014/main" id="{81A85555-E6AA-493C-A6EC-98D00926D9DC}"/>
              </a:ext>
            </a:extLst>
          </p:cNvPr>
          <p:cNvSpPr/>
          <p:nvPr/>
        </p:nvSpPr>
        <p:spPr>
          <a:xfrm>
            <a:off x="128263" y="10571466"/>
            <a:ext cx="1210437" cy="997723"/>
          </a:xfrm>
          <a:custGeom>
            <a:avLst/>
            <a:gdLst>
              <a:gd name="connsiteX0" fmla="*/ 376132 w 1210437"/>
              <a:gd name="connsiteY0" fmla="*/ 0 h 997723"/>
              <a:gd name="connsiteX1" fmla="*/ 1197606 w 1210437"/>
              <a:gd name="connsiteY1" fmla="*/ 0 h 997723"/>
              <a:gd name="connsiteX2" fmla="*/ 1210437 w 1210437"/>
              <a:gd name="connsiteY2" fmla="*/ 15818 h 997723"/>
              <a:gd name="connsiteX3" fmla="*/ 0 w 1210437"/>
              <a:gd name="connsiteY3" fmla="*/ 997723 h 997723"/>
              <a:gd name="connsiteX4" fmla="*/ 0 w 1210437"/>
              <a:gd name="connsiteY4" fmla="*/ 305119 h 997723"/>
              <a:gd name="connsiteX5" fmla="*/ 376132 w 1210437"/>
              <a:gd name="connsiteY5" fmla="*/ 0 h 99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0437" h="997723">
                <a:moveTo>
                  <a:pt x="376132" y="0"/>
                </a:moveTo>
                <a:lnTo>
                  <a:pt x="1197606" y="0"/>
                </a:lnTo>
                <a:lnTo>
                  <a:pt x="1210437" y="15818"/>
                </a:lnTo>
                <a:lnTo>
                  <a:pt x="0" y="997723"/>
                </a:lnTo>
                <a:lnTo>
                  <a:pt x="0" y="305119"/>
                </a:lnTo>
                <a:lnTo>
                  <a:pt x="376132" y="0"/>
                </a:lnTo>
                <a:close/>
              </a:path>
            </a:pathLst>
          </a:cu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ja-JP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C43EF73-70A6-49A6-9AD5-70E8F540B4B5}"/>
              </a:ext>
            </a:extLst>
          </p:cNvPr>
          <p:cNvSpPr txBox="1"/>
          <p:nvPr/>
        </p:nvSpPr>
        <p:spPr>
          <a:xfrm>
            <a:off x="1159935" y="10827747"/>
            <a:ext cx="4361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■あごを拡げて、</a:t>
            </a:r>
            <a:endParaRPr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en-US" altLang="ja-JP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  </a:t>
            </a:r>
            <a:r>
              <a:rPr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歯が並ぶスペースを獲得。</a:t>
            </a:r>
            <a:endParaRPr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■反対咬合を治す。</a:t>
            </a:r>
            <a:endParaRPr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4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■出っ歯を治す。</a:t>
            </a:r>
            <a:endParaRPr lang="en-US" altLang="ja-JP" sz="24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263A3F1-3B6A-4127-BB49-8F6C03BA3672}"/>
              </a:ext>
            </a:extLst>
          </p:cNvPr>
          <p:cNvSpPr txBox="1"/>
          <p:nvPr/>
        </p:nvSpPr>
        <p:spPr>
          <a:xfrm>
            <a:off x="128263" y="12495701"/>
            <a:ext cx="5717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悪い歯並びの原因を治すことで</a:t>
            </a:r>
            <a:endParaRPr lang="en-US" altLang="ja-JP" sz="2800" b="1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lang="ja-JP" altLang="en-US" sz="28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きれいになった歯並びが安定する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5BABE08-870F-4475-9409-F1B7F0A817DD}"/>
              </a:ext>
            </a:extLst>
          </p:cNvPr>
          <p:cNvSpPr txBox="1"/>
          <p:nvPr/>
        </p:nvSpPr>
        <p:spPr>
          <a:xfrm rot="19192037">
            <a:off x="-34487" y="10598362"/>
            <a:ext cx="1487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治療目標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74D8A90F-4AF6-4619-A49D-E6F358236544}"/>
              </a:ext>
            </a:extLst>
          </p:cNvPr>
          <p:cNvSpPr/>
          <p:nvPr/>
        </p:nvSpPr>
        <p:spPr>
          <a:xfrm>
            <a:off x="140680" y="13641917"/>
            <a:ext cx="5717304" cy="2500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5" name="フリーフォーム: 図形 64">
            <a:extLst>
              <a:ext uri="{FF2B5EF4-FFF2-40B4-BE49-F238E27FC236}">
                <a16:creationId xmlns:a16="http://schemas.microsoft.com/office/drawing/2014/main" id="{125B837E-9177-453F-A4D0-267D9CA4E3A4}"/>
              </a:ext>
            </a:extLst>
          </p:cNvPr>
          <p:cNvSpPr/>
          <p:nvPr/>
        </p:nvSpPr>
        <p:spPr>
          <a:xfrm>
            <a:off x="140680" y="13638000"/>
            <a:ext cx="1210437" cy="997723"/>
          </a:xfrm>
          <a:custGeom>
            <a:avLst/>
            <a:gdLst>
              <a:gd name="connsiteX0" fmla="*/ 376132 w 1210437"/>
              <a:gd name="connsiteY0" fmla="*/ 0 h 997723"/>
              <a:gd name="connsiteX1" fmla="*/ 1197606 w 1210437"/>
              <a:gd name="connsiteY1" fmla="*/ 0 h 997723"/>
              <a:gd name="connsiteX2" fmla="*/ 1210437 w 1210437"/>
              <a:gd name="connsiteY2" fmla="*/ 15818 h 997723"/>
              <a:gd name="connsiteX3" fmla="*/ 0 w 1210437"/>
              <a:gd name="connsiteY3" fmla="*/ 997723 h 997723"/>
              <a:gd name="connsiteX4" fmla="*/ 0 w 1210437"/>
              <a:gd name="connsiteY4" fmla="*/ 305119 h 997723"/>
              <a:gd name="connsiteX5" fmla="*/ 376132 w 1210437"/>
              <a:gd name="connsiteY5" fmla="*/ 0 h 99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0437" h="997723">
                <a:moveTo>
                  <a:pt x="376132" y="0"/>
                </a:moveTo>
                <a:lnTo>
                  <a:pt x="1197606" y="0"/>
                </a:lnTo>
                <a:lnTo>
                  <a:pt x="1210437" y="15818"/>
                </a:lnTo>
                <a:lnTo>
                  <a:pt x="0" y="997723"/>
                </a:lnTo>
                <a:lnTo>
                  <a:pt x="0" y="305119"/>
                </a:lnTo>
                <a:lnTo>
                  <a:pt x="376132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ja-JP" dirty="0"/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3F64FBB-2CFB-4A57-9285-D17E7175F890}"/>
              </a:ext>
            </a:extLst>
          </p:cNvPr>
          <p:cNvSpPr txBox="1"/>
          <p:nvPr/>
        </p:nvSpPr>
        <p:spPr>
          <a:xfrm>
            <a:off x="631893" y="13670452"/>
            <a:ext cx="4968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期で解決できない問題点の事例</a:t>
            </a:r>
            <a:endParaRPr lang="en-US" altLang="ja-JP" sz="2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077FD6C-99D9-448F-8D1C-DB9BD49E9F33}"/>
              </a:ext>
            </a:extLst>
          </p:cNvPr>
          <p:cNvSpPr txBox="1"/>
          <p:nvPr/>
        </p:nvSpPr>
        <p:spPr>
          <a:xfrm>
            <a:off x="550536" y="14179793"/>
            <a:ext cx="5468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■犬歯から奥の歯が並ばない</a:t>
            </a:r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八重歯など</a:t>
            </a:r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</a:p>
          <a:p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■歯と歯の間のすき間</a:t>
            </a:r>
            <a:endParaRPr lang="en-US" altLang="ja-JP" sz="2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</a:t>
            </a:r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7</a:t>
            </a:r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番目の歯</a:t>
            </a:r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一番奥の永久歯</a:t>
            </a:r>
            <a:r>
              <a:rPr lang="en-US" altLang="ja-JP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)</a:t>
            </a:r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が並ばない</a:t>
            </a:r>
            <a:endParaRPr lang="en-US" altLang="ja-JP" sz="2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2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■反対咬合の再発</a:t>
            </a:r>
            <a:endParaRPr lang="en-US" altLang="ja-JP" sz="2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DE1F0F7E-6312-4637-9DFD-6DC04D31973C}"/>
              </a:ext>
            </a:extLst>
          </p:cNvPr>
          <p:cNvCxnSpPr>
            <a:cxnSpLocks/>
          </p:cNvCxnSpPr>
          <p:nvPr/>
        </p:nvCxnSpPr>
        <p:spPr>
          <a:xfrm>
            <a:off x="1247825" y="14070561"/>
            <a:ext cx="3824266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2880C92-24D8-42AE-AF45-E9FDC360D0F1}"/>
              </a:ext>
            </a:extLst>
          </p:cNvPr>
          <p:cNvSpPr txBox="1"/>
          <p:nvPr/>
        </p:nvSpPr>
        <p:spPr>
          <a:xfrm>
            <a:off x="-107439" y="15438488"/>
            <a:ext cx="6234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これらの問題を解決するために、</a:t>
            </a:r>
            <a:endParaRPr lang="en-US" altLang="ja-JP" sz="2000" b="1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永久歯の抜歯が必要なことがあります。</a:t>
            </a:r>
            <a:r>
              <a:rPr lang="en-US" altLang="ja-JP" sz="20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(</a:t>
            </a:r>
            <a:r>
              <a:rPr lang="ja-JP" altLang="en-US" sz="20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約</a:t>
            </a:r>
            <a:r>
              <a:rPr lang="en-US" altLang="ja-JP" sz="20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10%)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FDF845E-EB19-49CD-B818-5D90A2EDF593}"/>
              </a:ext>
            </a:extLst>
          </p:cNvPr>
          <p:cNvSpPr txBox="1"/>
          <p:nvPr/>
        </p:nvSpPr>
        <p:spPr>
          <a:xfrm rot="19192037">
            <a:off x="96191" y="13735691"/>
            <a:ext cx="1023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問題点</a:t>
            </a:r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A0972233-387E-4222-A8DC-26A7A18C6C4A}"/>
              </a:ext>
            </a:extLst>
          </p:cNvPr>
          <p:cNvSpPr/>
          <p:nvPr/>
        </p:nvSpPr>
        <p:spPr>
          <a:xfrm>
            <a:off x="6228399" y="14315418"/>
            <a:ext cx="5837375" cy="1127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2" name="フリーフォーム: 図形 71">
            <a:extLst>
              <a:ext uri="{FF2B5EF4-FFF2-40B4-BE49-F238E27FC236}">
                <a16:creationId xmlns:a16="http://schemas.microsoft.com/office/drawing/2014/main" id="{A52ED4C1-63DE-4BD4-A354-B743C144D0D4}"/>
              </a:ext>
            </a:extLst>
          </p:cNvPr>
          <p:cNvSpPr/>
          <p:nvPr/>
        </p:nvSpPr>
        <p:spPr>
          <a:xfrm>
            <a:off x="6225639" y="14312859"/>
            <a:ext cx="1210437" cy="997723"/>
          </a:xfrm>
          <a:custGeom>
            <a:avLst/>
            <a:gdLst>
              <a:gd name="connsiteX0" fmla="*/ 376132 w 1210437"/>
              <a:gd name="connsiteY0" fmla="*/ 0 h 997723"/>
              <a:gd name="connsiteX1" fmla="*/ 1197606 w 1210437"/>
              <a:gd name="connsiteY1" fmla="*/ 0 h 997723"/>
              <a:gd name="connsiteX2" fmla="*/ 1210437 w 1210437"/>
              <a:gd name="connsiteY2" fmla="*/ 15818 h 997723"/>
              <a:gd name="connsiteX3" fmla="*/ 0 w 1210437"/>
              <a:gd name="connsiteY3" fmla="*/ 997723 h 997723"/>
              <a:gd name="connsiteX4" fmla="*/ 0 w 1210437"/>
              <a:gd name="connsiteY4" fmla="*/ 305119 h 997723"/>
              <a:gd name="connsiteX5" fmla="*/ 376132 w 1210437"/>
              <a:gd name="connsiteY5" fmla="*/ 0 h 99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0437" h="997723">
                <a:moveTo>
                  <a:pt x="376132" y="0"/>
                </a:moveTo>
                <a:lnTo>
                  <a:pt x="1197606" y="0"/>
                </a:lnTo>
                <a:lnTo>
                  <a:pt x="1210437" y="15818"/>
                </a:lnTo>
                <a:lnTo>
                  <a:pt x="0" y="997723"/>
                </a:lnTo>
                <a:lnTo>
                  <a:pt x="0" y="305119"/>
                </a:lnTo>
                <a:lnTo>
                  <a:pt x="376132" y="0"/>
                </a:lnTo>
                <a:close/>
              </a:path>
            </a:pathLst>
          </a:cu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altLang="ja-JP" dirty="0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0ADB6B3-908D-4B92-99E7-2AA21BE88504}"/>
              </a:ext>
            </a:extLst>
          </p:cNvPr>
          <p:cNvSpPr txBox="1"/>
          <p:nvPr/>
        </p:nvSpPr>
        <p:spPr>
          <a:xfrm rot="19192037">
            <a:off x="6065281" y="14340678"/>
            <a:ext cx="1487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治療目標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D882E17-A642-4583-9885-C51CC23B708A}"/>
              </a:ext>
            </a:extLst>
          </p:cNvPr>
          <p:cNvSpPr txBox="1"/>
          <p:nvPr/>
        </p:nvSpPr>
        <p:spPr>
          <a:xfrm>
            <a:off x="6323796" y="14661676"/>
            <a:ext cx="5717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すべての永久歯を並べる</a:t>
            </a:r>
            <a:endParaRPr lang="en-US" altLang="ja-JP" sz="2800" b="1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51" name="矢印: 右 50">
            <a:extLst>
              <a:ext uri="{FF2B5EF4-FFF2-40B4-BE49-F238E27FC236}">
                <a16:creationId xmlns:a16="http://schemas.microsoft.com/office/drawing/2014/main" id="{D815A3F6-1926-4DB0-B7D3-176E2D37E85B}"/>
              </a:ext>
            </a:extLst>
          </p:cNvPr>
          <p:cNvSpPr/>
          <p:nvPr/>
        </p:nvSpPr>
        <p:spPr>
          <a:xfrm>
            <a:off x="5591098" y="13042798"/>
            <a:ext cx="1031066" cy="127262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7000">
                <a:srgbClr val="C0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7C6772C-1161-41D5-9731-CD549143C5E4}"/>
              </a:ext>
            </a:extLst>
          </p:cNvPr>
          <p:cNvSpPr txBox="1"/>
          <p:nvPr/>
        </p:nvSpPr>
        <p:spPr>
          <a:xfrm>
            <a:off x="6278425" y="11909275"/>
            <a:ext cx="583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</a:t>
            </a:r>
            <a:r>
              <a:rPr kumimoji="1"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Ⅰ</a:t>
            </a:r>
            <a:r>
              <a:rPr kumimoji="1"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期治療」で問題の解決が</a:t>
            </a:r>
            <a:endParaRPr kumimoji="1"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図れなかった場合に</a:t>
            </a:r>
            <a:endParaRPr kumimoji="1"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「</a:t>
            </a:r>
            <a:r>
              <a:rPr kumimoji="1" lang="en-US" altLang="ja-JP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Ⅱ</a:t>
            </a:r>
            <a:r>
              <a:rPr kumimoji="1"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期治療」に移行して治療を進めます。</a:t>
            </a:r>
          </a:p>
        </p:txBody>
      </p:sp>
      <p:pic>
        <p:nvPicPr>
          <p:cNvPr id="1028" name="Picture 4" descr="ソース画像を表示">
            <a:extLst>
              <a:ext uri="{FF2B5EF4-FFF2-40B4-BE49-F238E27FC236}">
                <a16:creationId xmlns:a16="http://schemas.microsoft.com/office/drawing/2014/main" id="{8A2B794E-9A1E-4C15-8514-0548F9868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126" y="4579543"/>
            <a:ext cx="604210" cy="10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A4D1AB-96E2-417D-8FA7-FE8EC0B81B9A}"/>
              </a:ext>
            </a:extLst>
          </p:cNvPr>
          <p:cNvGrpSpPr/>
          <p:nvPr/>
        </p:nvGrpSpPr>
        <p:grpSpPr>
          <a:xfrm>
            <a:off x="4103841" y="2994980"/>
            <a:ext cx="4964752" cy="2576259"/>
            <a:chOff x="4039944" y="6296539"/>
            <a:chExt cx="4964752" cy="2576259"/>
          </a:xfrm>
        </p:grpSpPr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F62C2732-F499-431D-987E-18CCE1D53F7D}"/>
                </a:ext>
              </a:extLst>
            </p:cNvPr>
            <p:cNvSpPr/>
            <p:nvPr/>
          </p:nvSpPr>
          <p:spPr>
            <a:xfrm>
              <a:off x="4039944" y="8591045"/>
              <a:ext cx="262759" cy="262759"/>
            </a:xfrm>
            <a:prstGeom prst="ellipse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A94837EC-9A94-4B6F-BA22-9D9193D68B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6800" y="6548533"/>
              <a:ext cx="0" cy="2213853"/>
            </a:xfrm>
            <a:prstGeom prst="line">
              <a:avLst/>
            </a:prstGeom>
            <a:ln w="3810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0CEB4A0D-8BAD-444D-97B1-CB4C3AD26F56}"/>
                </a:ext>
              </a:extLst>
            </p:cNvPr>
            <p:cNvSpPr/>
            <p:nvPr/>
          </p:nvSpPr>
          <p:spPr>
            <a:xfrm>
              <a:off x="4039945" y="6377866"/>
              <a:ext cx="262759" cy="262759"/>
            </a:xfrm>
            <a:prstGeom prst="ellipse">
              <a:avLst/>
            </a:prstGeom>
            <a:solidFill>
              <a:srgbClr val="FF6600"/>
            </a:solidFill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39D5F8E-99C6-46F3-B7C5-CFAE1A997E40}"/>
                </a:ext>
              </a:extLst>
            </p:cNvPr>
            <p:cNvSpPr txBox="1"/>
            <p:nvPr/>
          </p:nvSpPr>
          <p:spPr>
            <a:xfrm>
              <a:off x="4239631" y="6296539"/>
              <a:ext cx="47650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b="1" dirty="0">
                  <a:solidFill>
                    <a:srgbClr val="FF6600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Ⅰ</a:t>
              </a:r>
              <a:r>
                <a:rPr kumimoji="1" lang="ja-JP" altLang="en-US" sz="3200" b="1" dirty="0">
                  <a:solidFill>
                    <a:srgbClr val="FF6600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期治療</a:t>
              </a:r>
              <a:r>
                <a:rPr kumimoji="1" lang="en-US" altLang="ja-JP" sz="3200" b="1" dirty="0">
                  <a:solidFill>
                    <a:srgbClr val="FF6600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(8</a:t>
              </a:r>
              <a:r>
                <a:rPr kumimoji="1" lang="ja-JP" altLang="en-US" sz="3200" b="1" dirty="0">
                  <a:solidFill>
                    <a:srgbClr val="FF6600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才以上</a:t>
              </a:r>
              <a:r>
                <a:rPr kumimoji="1" lang="en-US" altLang="ja-JP" sz="3200" b="1" dirty="0">
                  <a:solidFill>
                    <a:srgbClr val="FF6600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kumimoji="1" lang="ja-JP" altLang="en-US" sz="3200" b="1" dirty="0">
                <a:solidFill>
                  <a:srgbClr val="FF66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6BBEBB3-8A69-480B-BF69-BD66D3175933}"/>
                </a:ext>
              </a:extLst>
            </p:cNvPr>
            <p:cNvSpPr txBox="1"/>
            <p:nvPr/>
          </p:nvSpPr>
          <p:spPr>
            <a:xfrm>
              <a:off x="4212020" y="7362748"/>
              <a:ext cx="37679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治療費：</a:t>
              </a:r>
              <a:r>
                <a:rPr kumimoji="1" lang="en-US" altLang="ja-JP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582,780</a:t>
              </a:r>
              <a:r>
                <a:rPr kumimoji="1" lang="ja-JP" altLang="en-US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円</a:t>
              </a:r>
            </a:p>
          </p:txBody>
        </p:sp>
        <p:pic>
          <p:nvPicPr>
            <p:cNvPr id="1030" name="Picture 6" descr="ソース画像を表示">
              <a:extLst>
                <a:ext uri="{FF2B5EF4-FFF2-40B4-BE49-F238E27FC236}">
                  <a16:creationId xmlns:a16="http://schemas.microsoft.com/office/drawing/2014/main" id="{FC169067-6A23-42C5-A93C-C5C30F729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3770" y="7926840"/>
              <a:ext cx="945958" cy="945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2F7A8AD-12F6-49C2-9C6A-569B5A1BFCD9}"/>
              </a:ext>
            </a:extLst>
          </p:cNvPr>
          <p:cNvGrpSpPr/>
          <p:nvPr/>
        </p:nvGrpSpPr>
        <p:grpSpPr>
          <a:xfrm>
            <a:off x="6622164" y="6273768"/>
            <a:ext cx="6442438" cy="2750873"/>
            <a:chOff x="6622164" y="6273768"/>
            <a:chExt cx="6442438" cy="2750873"/>
          </a:xfrm>
        </p:grpSpPr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48DCCF05-5922-47BD-9DDC-8C354FD7700F}"/>
                </a:ext>
              </a:extLst>
            </p:cNvPr>
            <p:cNvSpPr/>
            <p:nvPr/>
          </p:nvSpPr>
          <p:spPr>
            <a:xfrm>
              <a:off x="6622164" y="8617137"/>
              <a:ext cx="262759" cy="262759"/>
            </a:xfrm>
            <a:prstGeom prst="ellipse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66"/>
                </a:solidFill>
              </a:endParaRPr>
            </a:p>
          </p:txBody>
        </p: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3C009235-80A7-4984-A312-2402F751F5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3033" y="6534663"/>
              <a:ext cx="0" cy="2213853"/>
            </a:xfrm>
            <a:prstGeom prst="line">
              <a:avLst/>
            </a:prstGeom>
            <a:ln w="38100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3827C963-C0FE-4FD4-8357-9A7FF0752642}"/>
                </a:ext>
              </a:extLst>
            </p:cNvPr>
            <p:cNvSpPr/>
            <p:nvPr/>
          </p:nvSpPr>
          <p:spPr>
            <a:xfrm>
              <a:off x="6622164" y="6403283"/>
              <a:ext cx="262759" cy="262759"/>
            </a:xfrm>
            <a:prstGeom prst="ellipse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E4DB0FB-F883-4ADA-A8BE-FA4FD2C1021C}"/>
                </a:ext>
              </a:extLst>
            </p:cNvPr>
            <p:cNvSpPr txBox="1"/>
            <p:nvPr/>
          </p:nvSpPr>
          <p:spPr>
            <a:xfrm>
              <a:off x="6815536" y="6273768"/>
              <a:ext cx="6249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Ⅱ</a:t>
              </a:r>
              <a:r>
                <a:rPr kumimoji="1" lang="ja-JP" altLang="en-US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期治療</a:t>
              </a:r>
              <a:r>
                <a:rPr kumimoji="1" lang="en-US" altLang="ja-JP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(10</a:t>
              </a:r>
              <a:r>
                <a:rPr kumimoji="1" lang="ja-JP" altLang="en-US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才～</a:t>
              </a:r>
              <a:r>
                <a:rPr kumimoji="1" lang="en-US" altLang="ja-JP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14</a:t>
              </a:r>
              <a:r>
                <a:rPr kumimoji="1" lang="ja-JP" altLang="en-US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才</a:t>
              </a:r>
              <a:r>
                <a:rPr kumimoji="1" lang="en-US" altLang="ja-JP" sz="3200" b="1" dirty="0">
                  <a:solidFill>
                    <a:srgbClr val="FF0066"/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)</a:t>
              </a:r>
              <a:endParaRPr kumimoji="1" lang="ja-JP" altLang="en-US" sz="3200" b="1" dirty="0">
                <a:solidFill>
                  <a:srgbClr val="FF00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5E66847-BE61-4E74-8D9D-F26053AC0C4C}"/>
                </a:ext>
              </a:extLst>
            </p:cNvPr>
            <p:cNvSpPr txBox="1"/>
            <p:nvPr/>
          </p:nvSpPr>
          <p:spPr>
            <a:xfrm>
              <a:off x="6821864" y="7380442"/>
              <a:ext cx="37679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治療費：</a:t>
              </a:r>
              <a:r>
                <a:rPr kumimoji="1" lang="en-US" altLang="ja-JP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308,000</a:t>
              </a:r>
              <a:r>
                <a:rPr kumimoji="1" lang="ja-JP" altLang="en-US" sz="3200" b="1" dirty="0"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円</a:t>
              </a:r>
            </a:p>
          </p:txBody>
        </p:sp>
        <p:pic>
          <p:nvPicPr>
            <p:cNvPr id="1032" name="Picture 8" descr="ソース画像を表示">
              <a:extLst>
                <a:ext uri="{FF2B5EF4-FFF2-40B4-BE49-F238E27FC236}">
                  <a16:creationId xmlns:a16="http://schemas.microsoft.com/office/drawing/2014/main" id="{F7A7AB90-DA9A-442C-8788-01FBC42AC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6248" y="6932013"/>
              <a:ext cx="1134669" cy="2092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C71CA95-5E85-46AE-89AF-CF216089F275}"/>
              </a:ext>
            </a:extLst>
          </p:cNvPr>
          <p:cNvSpPr txBox="1"/>
          <p:nvPr/>
        </p:nvSpPr>
        <p:spPr>
          <a:xfrm>
            <a:off x="1389981" y="5673119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F3D15D9-A223-4D0C-8558-FE196EF31A0A}"/>
              </a:ext>
            </a:extLst>
          </p:cNvPr>
          <p:cNvSpPr txBox="1"/>
          <p:nvPr/>
        </p:nvSpPr>
        <p:spPr>
          <a:xfrm>
            <a:off x="177336" y="5689113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E261F27-2F05-4559-8892-FFF970A8F3D8}"/>
              </a:ext>
            </a:extLst>
          </p:cNvPr>
          <p:cNvSpPr txBox="1"/>
          <p:nvPr/>
        </p:nvSpPr>
        <p:spPr>
          <a:xfrm>
            <a:off x="5131720" y="5677621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9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7F1463-64AF-45AB-BCC5-02FC3C2BA968}"/>
              </a:ext>
            </a:extLst>
          </p:cNvPr>
          <p:cNvSpPr txBox="1"/>
          <p:nvPr/>
        </p:nvSpPr>
        <p:spPr>
          <a:xfrm>
            <a:off x="2706430" y="5679896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7</a:t>
            </a:r>
            <a:r>
              <a:rPr kumimoji="1" lang="ja-JP" altLang="en-US" sz="2400" b="1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才</a:t>
            </a:r>
          </a:p>
        </p:txBody>
      </p:sp>
      <p:pic>
        <p:nvPicPr>
          <p:cNvPr id="1026" name="Picture 2" descr="ソース画像を表示">
            <a:extLst>
              <a:ext uri="{FF2B5EF4-FFF2-40B4-BE49-F238E27FC236}">
                <a16:creationId xmlns:a16="http://schemas.microsoft.com/office/drawing/2014/main" id="{288898C0-73F3-429F-B042-5F2EAD755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91" b="97915" l="1758" r="98730">
                        <a14:foregroundMark x1="13477" y1="24826" x2="8594" y2="33664"/>
                        <a14:foregroundMark x1="8594" y1="33664" x2="12109" y2="59484"/>
                        <a14:foregroundMark x1="12109" y1="59484" x2="21094" y2="82224"/>
                        <a14:foregroundMark x1="21094" y1="82224" x2="29980" y2="89275"/>
                        <a14:foregroundMark x1="29980" y1="89275" x2="40430" y2="89672"/>
                        <a14:foregroundMark x1="40430" y1="89672" x2="52441" y2="68719"/>
                        <a14:foregroundMark x1="52441" y1="68719" x2="40527" y2="48163"/>
                        <a14:foregroundMark x1="40527" y1="48163" x2="36035" y2="61470"/>
                        <a14:foregroundMark x1="36035" y1="61470" x2="36719" y2="59285"/>
                        <a14:foregroundMark x1="27539" y1="39424" x2="28418" y2="60675"/>
                        <a14:foregroundMark x1="28418" y1="60675" x2="37402" y2="78550"/>
                        <a14:foregroundMark x1="37402" y1="78550" x2="39551" y2="69017"/>
                        <a14:foregroundMark x1="17090" y1="37339" x2="50781" y2="30487"/>
                        <a14:foregroundMark x1="38672" y1="25819" x2="31641" y2="27110"/>
                        <a14:foregroundMark x1="31641" y1="27110" x2="17871" y2="34161"/>
                        <a14:foregroundMark x1="17871" y1="34161" x2="17285" y2="34260"/>
                        <a14:foregroundMark x1="28418" y1="20953" x2="13965" y2="28302"/>
                        <a14:foregroundMark x1="25781" y1="23138" x2="33105" y2="22642"/>
                        <a14:foregroundMark x1="33105" y1="22642" x2="40820" y2="23337"/>
                        <a14:foregroundMark x1="40820" y1="23337" x2="41504" y2="23635"/>
                        <a14:foregroundMark x1="6348" y1="38828" x2="5664" y2="49156"/>
                        <a14:foregroundMark x1="32129" y1="93843" x2="36816" y2="96624"/>
                        <a14:foregroundMark x1="36816" y1="96624" x2="42000" y2="91258"/>
                        <a14:foregroundMark x1="47852" y1="94935" x2="50977" y2="98808"/>
                        <a14:foregroundMark x1="50977" y1="98808" x2="58594" y2="94042"/>
                        <a14:foregroundMark x1="58594" y1="94042" x2="58789" y2="93545"/>
                        <a14:foregroundMark x1="53711" y1="97915" x2="49902" y2="97219"/>
                        <a14:foregroundMark x1="8105" y1="14697" x2="8105" y2="14697"/>
                        <a14:foregroundMark x1="8301" y1="12810" x2="6836" y2="15889"/>
                        <a14:foregroundMark x1="8301" y1="19563" x2="8105" y2="21053"/>
                        <a14:foregroundMark x1="1758" y1="14002" x2="1758" y2="14002"/>
                        <a14:foregroundMark x1="7617" y1="6455" x2="7617" y2="6455"/>
                        <a14:foregroundMark x1="19629" y1="5263" x2="19629" y2="5263"/>
                        <a14:foregroundMark x1="18359" y1="1390" x2="18359" y2="1390"/>
                        <a14:foregroundMark x1="94043" y1="46375" x2="94043" y2="46375"/>
                        <a14:foregroundMark x1="91309" y1="47071" x2="91602" y2="44985"/>
                        <a14:foregroundMark x1="98730" y1="46773" x2="98730" y2="46773"/>
                        <a14:backgroundMark x1="42285" y1="92651" x2="46875" y2="94439"/>
                        <a14:backgroundMark x1="43555" y1="91261" x2="42969" y2="91956"/>
                        <a14:backgroundMark x1="45996" y1="93347" x2="46973" y2="95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195" y="2800811"/>
            <a:ext cx="2600961" cy="255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531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259</TotalTime>
  <Words>270</Words>
  <Application>Microsoft Office PowerPoint</Application>
  <PresentationFormat>ユーザー設定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UD デジタル 教科書体 N-B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 </dc:creator>
  <cp:lastModifiedBy> </cp:lastModifiedBy>
  <cp:revision>3</cp:revision>
  <dcterms:created xsi:type="dcterms:W3CDTF">2021-10-12T04:47:42Z</dcterms:created>
  <dcterms:modified xsi:type="dcterms:W3CDTF">2021-10-14T05:42:12Z</dcterms:modified>
</cp:coreProperties>
</file>