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24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6D43-84BA-4004-989C-D2366FCA08E0}" type="datetimeFigureOut">
              <a:rPr kumimoji="1" lang="ja-JP" altLang="en-US" smtClean="0"/>
              <a:t>2022/9/20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FA0-6658-4E6C-AA56-E4E87A4D54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9270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6D43-84BA-4004-989C-D2366FCA08E0}" type="datetimeFigureOut">
              <a:rPr kumimoji="1" lang="ja-JP" altLang="en-US" smtClean="0"/>
              <a:t>2022/9/20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FA0-6658-4E6C-AA56-E4E87A4D54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4277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6D43-84BA-4004-989C-D2366FCA08E0}" type="datetimeFigureOut">
              <a:rPr kumimoji="1" lang="ja-JP" altLang="en-US" smtClean="0"/>
              <a:t>2022/9/20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FA0-6658-4E6C-AA56-E4E87A4D54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8921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6D43-84BA-4004-989C-D2366FCA08E0}" type="datetimeFigureOut">
              <a:rPr kumimoji="1" lang="ja-JP" altLang="en-US" smtClean="0"/>
              <a:t>2022/9/20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FA0-6658-4E6C-AA56-E4E87A4D54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0625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6D43-84BA-4004-989C-D2366FCA08E0}" type="datetimeFigureOut">
              <a:rPr kumimoji="1" lang="ja-JP" altLang="en-US" smtClean="0"/>
              <a:t>2022/9/20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FA0-6658-4E6C-AA56-E4E87A4D54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9014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6D43-84BA-4004-989C-D2366FCA08E0}" type="datetimeFigureOut">
              <a:rPr kumimoji="1" lang="ja-JP" altLang="en-US" smtClean="0"/>
              <a:t>2022/9/20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FA0-6658-4E6C-AA56-E4E87A4D54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0901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6D43-84BA-4004-989C-D2366FCA08E0}" type="datetimeFigureOut">
              <a:rPr kumimoji="1" lang="ja-JP" altLang="en-US" smtClean="0"/>
              <a:t>2022/9/20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FA0-6658-4E6C-AA56-E4E87A4D54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4021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6D43-84BA-4004-989C-D2366FCA08E0}" type="datetimeFigureOut">
              <a:rPr kumimoji="1" lang="ja-JP" altLang="en-US" smtClean="0"/>
              <a:t>2022/9/20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FA0-6658-4E6C-AA56-E4E87A4D54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7667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6D43-84BA-4004-989C-D2366FCA08E0}" type="datetimeFigureOut">
              <a:rPr kumimoji="1" lang="ja-JP" altLang="en-US" smtClean="0"/>
              <a:t>2022/9/20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FA0-6658-4E6C-AA56-E4E87A4D54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5962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6D43-84BA-4004-989C-D2366FCA08E0}" type="datetimeFigureOut">
              <a:rPr kumimoji="1" lang="ja-JP" altLang="en-US" smtClean="0"/>
              <a:t>2022/9/20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FA0-6658-4E6C-AA56-E4E87A4D54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9209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6D43-84BA-4004-989C-D2366FCA08E0}" type="datetimeFigureOut">
              <a:rPr kumimoji="1" lang="ja-JP" altLang="en-US" smtClean="0"/>
              <a:t>2022/9/20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FA0-6658-4E6C-AA56-E4E87A4D54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9868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06D43-84BA-4004-989C-D2366FCA08E0}" type="datetimeFigureOut">
              <a:rPr kumimoji="1" lang="ja-JP" altLang="en-US" smtClean="0"/>
              <a:t>2022/9/20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91FA0-6658-4E6C-AA56-E4E87A4D54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3175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F7AC2458-C34A-ACC4-B104-4D262B2BE9F5}"/>
              </a:ext>
            </a:extLst>
          </p:cNvPr>
          <p:cNvSpPr/>
          <p:nvPr/>
        </p:nvSpPr>
        <p:spPr>
          <a:xfrm>
            <a:off x="0" y="8027489"/>
            <a:ext cx="6858000" cy="1116511"/>
          </a:xfrm>
          <a:prstGeom prst="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A30B9E0-7C08-81DF-AB37-6B0AB85E12D3}"/>
              </a:ext>
            </a:extLst>
          </p:cNvPr>
          <p:cNvSpPr/>
          <p:nvPr/>
        </p:nvSpPr>
        <p:spPr>
          <a:xfrm>
            <a:off x="0" y="0"/>
            <a:ext cx="6858000" cy="16944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26" name="Picture 2" descr="ブログ">
            <a:extLst>
              <a:ext uri="{FF2B5EF4-FFF2-40B4-BE49-F238E27FC236}">
                <a16:creationId xmlns:a16="http://schemas.microsoft.com/office/drawing/2014/main" id="{DF41BE7D-7C0C-4B31-6132-C32DD9EF0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18" y="1769113"/>
            <a:ext cx="6309058" cy="3163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E1B9E33A-A935-D167-DE88-E063F07FA44D}"/>
              </a:ext>
            </a:extLst>
          </p:cNvPr>
          <p:cNvSpPr/>
          <p:nvPr/>
        </p:nvSpPr>
        <p:spPr>
          <a:xfrm>
            <a:off x="312819" y="4978048"/>
            <a:ext cx="6196263" cy="200927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A883044-CAB0-43DE-3E37-AD49A8F727F9}"/>
              </a:ext>
            </a:extLst>
          </p:cNvPr>
          <p:cNvSpPr txBox="1"/>
          <p:nvPr/>
        </p:nvSpPr>
        <p:spPr>
          <a:xfrm>
            <a:off x="1254700" y="5982685"/>
            <a:ext cx="4348600" cy="707886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社内ですべて完結できる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研修システム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をご提案できます！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8EC5C40-109C-CB18-8782-626B195BC99A}"/>
              </a:ext>
            </a:extLst>
          </p:cNvPr>
          <p:cNvSpPr txBox="1"/>
          <p:nvPr/>
        </p:nvSpPr>
        <p:spPr>
          <a:xfrm>
            <a:off x="583529" y="4921920"/>
            <a:ext cx="592555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日間</a:t>
            </a:r>
            <a:r>
              <a:rPr kumimoji="1" lang="ja-JP" altLang="en-US" sz="28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の研修実施で助成金活用！</a:t>
            </a:r>
            <a:endParaRPr lang="ja-JP" altLang="en-US" sz="24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6EEE6AA-668A-43A8-1448-CA1B1B668E71}"/>
              </a:ext>
            </a:extLst>
          </p:cNvPr>
          <p:cNvSpPr txBox="1"/>
          <p:nvPr/>
        </p:nvSpPr>
        <p:spPr>
          <a:xfrm>
            <a:off x="606091" y="109398"/>
            <a:ext cx="6251909" cy="1585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新入社員</a:t>
            </a:r>
            <a:r>
              <a:rPr kumimoji="1" lang="ja-JP" altLang="en-US" sz="4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の研修導入で</a:t>
            </a:r>
            <a:endParaRPr kumimoji="1" lang="en-US" altLang="ja-JP" sz="4400" dirty="0">
              <a:solidFill>
                <a:srgbClr val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endParaRPr kumimoji="1" lang="en-US" altLang="ja-JP" sz="700" dirty="0">
              <a:solidFill>
                <a:srgbClr val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en-US" altLang="ja-JP" sz="4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</a:t>
            </a:r>
            <a:r>
              <a:rPr kumimoji="1" lang="ja-JP" altLang="en-US" sz="4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名あたり</a:t>
            </a:r>
            <a:r>
              <a:rPr kumimoji="1" lang="en-US" altLang="ja-JP" sz="4400" dirty="0">
                <a:solidFill>
                  <a:srgbClr val="C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79</a:t>
            </a:r>
            <a:r>
              <a:rPr kumimoji="1" lang="ja-JP" altLang="en-US" sz="4400" dirty="0">
                <a:solidFill>
                  <a:srgbClr val="C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万円</a:t>
            </a:r>
            <a:r>
              <a:rPr kumimoji="1" lang="ja-JP" altLang="en-US" sz="4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受給！</a:t>
            </a:r>
            <a:endParaRPr lang="ja-JP" altLang="en-US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9E77F20-F5A0-1C6C-5181-E5C2C6545796}"/>
              </a:ext>
            </a:extLst>
          </p:cNvPr>
          <p:cNvSpPr txBox="1"/>
          <p:nvPr/>
        </p:nvSpPr>
        <p:spPr>
          <a:xfrm>
            <a:off x="872287" y="7174002"/>
            <a:ext cx="3952376" cy="523220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無料診断</a:t>
            </a:r>
            <a:r>
              <a:rPr kumimoji="1" lang="ja-JP" altLang="en-US" sz="20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今すぐアクセス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➡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8CF153EF-63BF-E99F-F93A-2E6C31511A0E}"/>
              </a:ext>
            </a:extLst>
          </p:cNvPr>
          <p:cNvCxnSpPr/>
          <p:nvPr/>
        </p:nvCxnSpPr>
        <p:spPr>
          <a:xfrm>
            <a:off x="872287" y="7174002"/>
            <a:ext cx="381160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003D744C-A556-BBEE-0BC5-9BD4CF4451D9}"/>
              </a:ext>
            </a:extLst>
          </p:cNvPr>
          <p:cNvCxnSpPr/>
          <p:nvPr/>
        </p:nvCxnSpPr>
        <p:spPr>
          <a:xfrm>
            <a:off x="872287" y="7697222"/>
            <a:ext cx="381160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AF6EC81-5EF6-CF21-A522-216502AFDF13}"/>
              </a:ext>
            </a:extLst>
          </p:cNvPr>
          <p:cNvSpPr txBox="1"/>
          <p:nvPr/>
        </p:nvSpPr>
        <p:spPr>
          <a:xfrm>
            <a:off x="1121337" y="7688935"/>
            <a:ext cx="19775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dirty="0"/>
              <a:t>http://www.ak-sr.jp/</a:t>
            </a:r>
            <a:endParaRPr lang="ja-JP" altLang="en-US" sz="1600" dirty="0"/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E55F3197-0892-4793-3D5B-552231D99B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4663" y="7065715"/>
            <a:ext cx="917243" cy="917243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722E697-E6CA-A033-7A9F-F333E183AAC5}"/>
              </a:ext>
            </a:extLst>
          </p:cNvPr>
          <p:cNvSpPr txBox="1"/>
          <p:nvPr/>
        </p:nvSpPr>
        <p:spPr>
          <a:xfrm>
            <a:off x="3384483" y="8448635"/>
            <a:ext cx="366060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〒</a:t>
            </a:r>
            <a:r>
              <a:rPr kumimoji="1" lang="en-US" altLang="zh-TW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924-0017</a:t>
            </a:r>
            <a:r>
              <a:rPr kumimoji="1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1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石川県白山市宮永町 </a:t>
            </a:r>
            <a:r>
              <a:rPr kumimoji="1" lang="en-US" altLang="zh-TW" sz="1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59−</a:t>
            </a:r>
            <a:r>
              <a:rPr kumimoji="1" lang="en-US" altLang="ja-JP" sz="1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3</a:t>
            </a:r>
            <a:endParaRPr lang="ja-JP" altLang="en-US" sz="1600" dirty="0">
              <a:solidFill>
                <a:schemeClr val="bg1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CBEB79B-4F66-D572-3280-5D85B4B29BD4}"/>
              </a:ext>
            </a:extLst>
          </p:cNvPr>
          <p:cNvSpPr txBox="1"/>
          <p:nvPr/>
        </p:nvSpPr>
        <p:spPr>
          <a:xfrm>
            <a:off x="3384483" y="8191346"/>
            <a:ext cx="2880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t"/>
            <a:r>
              <a:rPr lang="ja-JP" altLang="en-US" sz="1800" b="1" dirty="0">
                <a:solidFill>
                  <a:schemeClr val="bg1"/>
                </a:solidFill>
                <a:effectLst/>
              </a:rPr>
              <a:t>株式会社ライデンペール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AB91663-6F41-E159-C56E-AE8898F466F0}"/>
              </a:ext>
            </a:extLst>
          </p:cNvPr>
          <p:cNvSpPr txBox="1"/>
          <p:nvPr/>
        </p:nvSpPr>
        <p:spPr>
          <a:xfrm>
            <a:off x="3384483" y="8694724"/>
            <a:ext cx="32575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solidFill>
                  <a:schemeClr val="bg1"/>
                </a:solidFill>
              </a:rPr>
              <a:t>https://raidenpale.co.jp/about.html</a:t>
            </a:r>
            <a:endParaRPr lang="ja-JP" altLang="en-US" sz="1600" b="1" dirty="0">
              <a:solidFill>
                <a:schemeClr val="bg1"/>
              </a:solidFill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85F83981-0A69-3C8D-4E35-DE7170E5D8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8082" y="8097029"/>
            <a:ext cx="1000785" cy="93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383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5377302-7D66-D9F1-E023-282E64A8C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334" y="203629"/>
            <a:ext cx="5841332" cy="358246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1205042-585E-F34B-2EB8-3880C68F8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334" y="3786088"/>
            <a:ext cx="5748088" cy="4550965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231FC29-3C55-8EA9-5DA8-4CB277B2D2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3817" y="7026441"/>
            <a:ext cx="2392606" cy="1310612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64A54B5A-9499-2374-F71F-8EA30A2441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1025" y="8440255"/>
            <a:ext cx="3205397" cy="703745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A284A44F-A0FA-1456-0488-7FAD80E86C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578" y="8391093"/>
            <a:ext cx="1780906" cy="70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733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1559</TotalTime>
  <Words>71</Words>
  <Application>Microsoft Office PowerPoint</Application>
  <PresentationFormat>画面に合わせる (4:3)</PresentationFormat>
  <Paragraphs>11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BIZ UDPゴシック</vt:lpstr>
      <vt:lpstr>BIZ UDゴシック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安藤 正浩</dc:creator>
  <cp:lastModifiedBy>安藤 正浩</cp:lastModifiedBy>
  <cp:revision>6</cp:revision>
  <dcterms:created xsi:type="dcterms:W3CDTF">2022-07-10T06:11:03Z</dcterms:created>
  <dcterms:modified xsi:type="dcterms:W3CDTF">2022-09-20T06:26:15Z</dcterms:modified>
</cp:coreProperties>
</file>