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sldIdLst>
    <p:sldId id="256" r:id="rId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F42156-151F-CE8D-3267-8665C6896010}" v="438" dt="2024-03-08T05:34:55.0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slide" Target="slides/slide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浅子 仁" userId="S::h-asako@earthtop.onmicrosoft.com::0573fa69-afd6-4d9c-8bed-cb67d68d7471" providerId="AD" clId="Web-{92F42156-151F-CE8D-3267-8665C6896010}"/>
    <pc:docChg chg="modSld">
      <pc:chgData name="浅子 仁" userId="S::h-asako@earthtop.onmicrosoft.com::0573fa69-afd6-4d9c-8bed-cb67d68d7471" providerId="AD" clId="Web-{92F42156-151F-CE8D-3267-8665C6896010}" dt="2024-03-08T05:34:54.800" v="276" actId="20577"/>
      <pc:docMkLst>
        <pc:docMk/>
      </pc:docMkLst>
      <pc:sldChg chg="addSp delSp modSp">
        <pc:chgData name="浅子 仁" userId="S::h-asako@earthtop.onmicrosoft.com::0573fa69-afd6-4d9c-8bed-cb67d68d7471" providerId="AD" clId="Web-{92F42156-151F-CE8D-3267-8665C6896010}" dt="2024-03-08T05:34:54.800" v="276" actId="20577"/>
        <pc:sldMkLst>
          <pc:docMk/>
          <pc:sldMk cId="3549511390" sldId="256"/>
        </pc:sldMkLst>
        <pc:spChg chg="mod">
          <ac:chgData name="浅子 仁" userId="S::h-asako@earthtop.onmicrosoft.com::0573fa69-afd6-4d9c-8bed-cb67d68d7471" providerId="AD" clId="Web-{92F42156-151F-CE8D-3267-8665C6896010}" dt="2024-03-08T05:30:57.808" v="113" actId="1076"/>
          <ac:spMkLst>
            <pc:docMk/>
            <pc:sldMk cId="3549511390" sldId="256"/>
            <ac:spMk id="2" creationId="{596B71A9-C842-3FBE-3DE0-4AA2E58CD29A}"/>
          </ac:spMkLst>
        </pc:spChg>
        <pc:spChg chg="add del mod">
          <ac:chgData name="浅子 仁" userId="S::h-asako@earthtop.onmicrosoft.com::0573fa69-afd6-4d9c-8bed-cb67d68d7471" providerId="AD" clId="Web-{92F42156-151F-CE8D-3267-8665C6896010}" dt="2024-03-08T05:30:19.307" v="102"/>
          <ac:spMkLst>
            <pc:docMk/>
            <pc:sldMk cId="3549511390" sldId="256"/>
            <ac:spMk id="3" creationId="{4486A232-5B20-3B7F-6947-797B38EF50C4}"/>
          </ac:spMkLst>
        </pc:spChg>
        <pc:spChg chg="mod">
          <ac:chgData name="浅子 仁" userId="S::h-asako@earthtop.onmicrosoft.com::0573fa69-afd6-4d9c-8bed-cb67d68d7471" providerId="AD" clId="Web-{92F42156-151F-CE8D-3267-8665C6896010}" dt="2024-03-08T05:24:23.765" v="9" actId="1076"/>
          <ac:spMkLst>
            <pc:docMk/>
            <pc:sldMk cId="3549511390" sldId="256"/>
            <ac:spMk id="4" creationId="{9E4BE7F0-F621-F695-052D-1FCCAAF760B4}"/>
          </ac:spMkLst>
        </pc:spChg>
        <pc:spChg chg="mod">
          <ac:chgData name="浅子 仁" userId="S::h-asako@earthtop.onmicrosoft.com::0573fa69-afd6-4d9c-8bed-cb67d68d7471" providerId="AD" clId="Web-{92F42156-151F-CE8D-3267-8665C6896010}" dt="2024-03-08T05:29:33.634" v="97" actId="20577"/>
          <ac:spMkLst>
            <pc:docMk/>
            <pc:sldMk cId="3549511390" sldId="256"/>
            <ac:spMk id="6" creationId="{7D83E384-6206-08D8-15E8-68DDAD974C91}"/>
          </ac:spMkLst>
        </pc:spChg>
        <pc:spChg chg="mod">
          <ac:chgData name="浅子 仁" userId="S::h-asako@earthtop.onmicrosoft.com::0573fa69-afd6-4d9c-8bed-cb67d68d7471" providerId="AD" clId="Web-{92F42156-151F-CE8D-3267-8665C6896010}" dt="2024-03-08T05:34:08.767" v="233" actId="1076"/>
          <ac:spMkLst>
            <pc:docMk/>
            <pc:sldMk cId="3549511390" sldId="256"/>
            <ac:spMk id="10" creationId="{F16C6210-AE50-556F-5644-5C644CAA1824}"/>
          </ac:spMkLst>
        </pc:spChg>
        <pc:spChg chg="add del mod">
          <ac:chgData name="浅子 仁" userId="S::h-asako@earthtop.onmicrosoft.com::0573fa69-afd6-4d9c-8bed-cb67d68d7471" providerId="AD" clId="Web-{92F42156-151F-CE8D-3267-8665C6896010}" dt="2024-03-08T05:31:07.652" v="117"/>
          <ac:spMkLst>
            <pc:docMk/>
            <pc:sldMk cId="3549511390" sldId="256"/>
            <ac:spMk id="11" creationId="{7589BD98-E515-C5EA-1B44-A692026227D9}"/>
          </ac:spMkLst>
        </pc:spChg>
        <pc:spChg chg="del">
          <ac:chgData name="浅子 仁" userId="S::h-asako@earthtop.onmicrosoft.com::0573fa69-afd6-4d9c-8bed-cb67d68d7471" providerId="AD" clId="Web-{92F42156-151F-CE8D-3267-8665C6896010}" dt="2024-03-08T05:24:29.968" v="10"/>
          <ac:spMkLst>
            <pc:docMk/>
            <pc:sldMk cId="3549511390" sldId="256"/>
            <ac:spMk id="12" creationId="{A12C7D26-8775-288D-07A7-7CB83128D945}"/>
          </ac:spMkLst>
        </pc:spChg>
        <pc:spChg chg="add mod">
          <ac:chgData name="浅子 仁" userId="S::h-asako@earthtop.onmicrosoft.com::0573fa69-afd6-4d9c-8bed-cb67d68d7471" providerId="AD" clId="Web-{92F42156-151F-CE8D-3267-8665C6896010}" dt="2024-03-08T05:33:57.032" v="232" actId="1076"/>
          <ac:spMkLst>
            <pc:docMk/>
            <pc:sldMk cId="3549511390" sldId="256"/>
            <ac:spMk id="13" creationId="{CA50CB66-53E6-D70E-3C77-8A52E82291BA}"/>
          </ac:spMkLst>
        </pc:spChg>
        <pc:spChg chg="del mod">
          <ac:chgData name="浅子 仁" userId="S::h-asako@earthtop.onmicrosoft.com::0573fa69-afd6-4d9c-8bed-cb67d68d7471" providerId="AD" clId="Web-{92F42156-151F-CE8D-3267-8665C6896010}" dt="2024-03-08T05:26:19.784" v="49"/>
          <ac:spMkLst>
            <pc:docMk/>
            <pc:sldMk cId="3549511390" sldId="256"/>
            <ac:spMk id="14" creationId="{74E2AC89-9712-C022-476E-F5EB58BF8B50}"/>
          </ac:spMkLst>
        </pc:spChg>
        <pc:spChg chg="mod">
          <ac:chgData name="浅子 仁" userId="S::h-asako@earthtop.onmicrosoft.com::0573fa69-afd6-4d9c-8bed-cb67d68d7471" providerId="AD" clId="Web-{92F42156-151F-CE8D-3267-8665C6896010}" dt="2024-03-08T05:34:54.800" v="276" actId="20577"/>
          <ac:spMkLst>
            <pc:docMk/>
            <pc:sldMk cId="3549511390" sldId="256"/>
            <ac:spMk id="16" creationId="{EDA3862A-40B1-4041-D292-B07A25CEC5F3}"/>
          </ac:spMkLst>
        </pc:spChg>
        <pc:cxnChg chg="add mod">
          <ac:chgData name="浅子 仁" userId="S::h-asako@earthtop.onmicrosoft.com::0573fa69-afd6-4d9c-8bed-cb67d68d7471" providerId="AD" clId="Web-{92F42156-151F-CE8D-3267-8665C6896010}" dt="2024-03-08T05:31:25.154" v="121"/>
          <ac:cxnSpMkLst>
            <pc:docMk/>
            <pc:sldMk cId="3549511390" sldId="256"/>
            <ac:cxnSpMk id="7" creationId="{17126476-3A08-86B3-04E1-CEE2974B045B}"/>
          </ac:cxnSpMkLst>
        </pc:cxnChg>
      </pc:sldChg>
    </pc:docChg>
  </pc:docChgLst>
  <pc:docChgLst>
    <pc:chgData name="浅子 仁" userId="S::h-asako@earthtop.onmicrosoft.com::0573fa69-afd6-4d9c-8bed-cb67d68d7471" providerId="AD" clId="Web-{720EEFBA-7999-C274-2258-A3B9E97B58B0}"/>
    <pc:docChg chg="modSld">
      <pc:chgData name="浅子 仁" userId="S::h-asako@earthtop.onmicrosoft.com::0573fa69-afd6-4d9c-8bed-cb67d68d7471" providerId="AD" clId="Web-{720EEFBA-7999-C274-2258-A3B9E97B58B0}" dt="2024-03-04T02:49:51.811" v="30" actId="1076"/>
      <pc:docMkLst>
        <pc:docMk/>
      </pc:docMkLst>
      <pc:sldChg chg="addSp delSp modSp">
        <pc:chgData name="浅子 仁" userId="S::h-asako@earthtop.onmicrosoft.com::0573fa69-afd6-4d9c-8bed-cb67d68d7471" providerId="AD" clId="Web-{720EEFBA-7999-C274-2258-A3B9E97B58B0}" dt="2024-03-04T02:49:51.811" v="30" actId="1076"/>
        <pc:sldMkLst>
          <pc:docMk/>
          <pc:sldMk cId="3549511390" sldId="256"/>
        </pc:sldMkLst>
        <pc:spChg chg="add mod">
          <ac:chgData name="浅子 仁" userId="S::h-asako@earthtop.onmicrosoft.com::0573fa69-afd6-4d9c-8bed-cb67d68d7471" providerId="AD" clId="Web-{720EEFBA-7999-C274-2258-A3B9E97B58B0}" dt="2024-03-04T02:45:48.819" v="14" actId="1076"/>
          <ac:spMkLst>
            <pc:docMk/>
            <pc:sldMk cId="3549511390" sldId="256"/>
            <ac:spMk id="2" creationId="{596B71A9-C842-3FBE-3DE0-4AA2E58CD29A}"/>
          </ac:spMkLst>
        </pc:spChg>
        <pc:spChg chg="mod">
          <ac:chgData name="浅子 仁" userId="S::h-asako@earthtop.onmicrosoft.com::0573fa69-afd6-4d9c-8bed-cb67d68d7471" providerId="AD" clId="Web-{720EEFBA-7999-C274-2258-A3B9E97B58B0}" dt="2024-03-04T02:49:12.950" v="27" actId="1076"/>
          <ac:spMkLst>
            <pc:docMk/>
            <pc:sldMk cId="3549511390" sldId="256"/>
            <ac:spMk id="4" creationId="{9E4BE7F0-F621-F695-052D-1FCCAAF760B4}"/>
          </ac:spMkLst>
        </pc:spChg>
        <pc:spChg chg="mod">
          <ac:chgData name="浅子 仁" userId="S::h-asako@earthtop.onmicrosoft.com::0573fa69-afd6-4d9c-8bed-cb67d68d7471" providerId="AD" clId="Web-{720EEFBA-7999-C274-2258-A3B9E97B58B0}" dt="2024-03-04T02:49:25.341" v="29" actId="20577"/>
          <ac:spMkLst>
            <pc:docMk/>
            <pc:sldMk cId="3549511390" sldId="256"/>
            <ac:spMk id="5" creationId="{E206D2AD-8EA0-091F-C8A1-56604905BDC1}"/>
          </ac:spMkLst>
        </pc:spChg>
        <pc:spChg chg="add del mod">
          <ac:chgData name="浅子 仁" userId="S::h-asako@earthtop.onmicrosoft.com::0573fa69-afd6-4d9c-8bed-cb67d68d7471" providerId="AD" clId="Web-{720EEFBA-7999-C274-2258-A3B9E97B58B0}" dt="2024-03-04T02:49:51.811" v="30" actId="1076"/>
          <ac:spMkLst>
            <pc:docMk/>
            <pc:sldMk cId="3549511390" sldId="256"/>
            <ac:spMk id="12" creationId="{A12C7D26-8775-288D-07A7-7CB83128D94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9620C1-BA89-6C5A-E994-68D0CBA35439}"/>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E2F4DF8-6C4F-6AA2-45D1-8EF490B167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38C23AF-F844-1900-32D0-ACFCA1B37FE0}"/>
              </a:ext>
            </a:extLst>
          </p:cNvPr>
          <p:cNvSpPr>
            <a:spLocks noGrp="1"/>
          </p:cNvSpPr>
          <p:nvPr>
            <p:ph type="dt" sz="half" idx="10"/>
          </p:nvPr>
        </p:nvSpPr>
        <p:spPr/>
        <p:txBody>
          <a:bodyPr/>
          <a:lstStyle/>
          <a:p>
            <a:fld id="{6BE44039-A50A-4215-B42E-6EB301C8FCA1}" type="datetimeFigureOut">
              <a:rPr kumimoji="1" lang="ja-JP" altLang="en-US" smtClean="0"/>
              <a:t>2024/3/7</a:t>
            </a:fld>
            <a:endParaRPr kumimoji="1" lang="ja-JP" altLang="en-US"/>
          </a:p>
        </p:txBody>
      </p:sp>
      <p:sp>
        <p:nvSpPr>
          <p:cNvPr id="5" name="フッター プレースホルダー 4">
            <a:extLst>
              <a:ext uri="{FF2B5EF4-FFF2-40B4-BE49-F238E27FC236}">
                <a16:creationId xmlns:a16="http://schemas.microsoft.com/office/drawing/2014/main" id="{1DA01795-240C-73A5-0B69-48B8967BA2A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7A68545-C9EF-10F4-F395-5A3B84C8E27E}"/>
              </a:ext>
            </a:extLst>
          </p:cNvPr>
          <p:cNvSpPr>
            <a:spLocks noGrp="1"/>
          </p:cNvSpPr>
          <p:nvPr>
            <p:ph type="sldNum" sz="quarter" idx="12"/>
          </p:nvPr>
        </p:nvSpPr>
        <p:spPr/>
        <p:txBody>
          <a:body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4144398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4076DA-E30B-4F4C-C3AA-89F4D04D5F7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0AA78D6-156A-907E-D206-DF01B690A4FA}"/>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BBA7CEC-564B-165F-7AC6-539A7CA3C2FD}"/>
              </a:ext>
            </a:extLst>
          </p:cNvPr>
          <p:cNvSpPr>
            <a:spLocks noGrp="1"/>
          </p:cNvSpPr>
          <p:nvPr>
            <p:ph type="dt" sz="half" idx="10"/>
          </p:nvPr>
        </p:nvSpPr>
        <p:spPr/>
        <p:txBody>
          <a:bodyPr/>
          <a:lstStyle/>
          <a:p>
            <a:fld id="{6BE44039-A50A-4215-B42E-6EB301C8FCA1}" type="datetimeFigureOut">
              <a:rPr kumimoji="1" lang="ja-JP" altLang="en-US" smtClean="0"/>
              <a:t>2024/3/7</a:t>
            </a:fld>
            <a:endParaRPr kumimoji="1" lang="ja-JP" altLang="en-US"/>
          </a:p>
        </p:txBody>
      </p:sp>
      <p:sp>
        <p:nvSpPr>
          <p:cNvPr id="5" name="フッター プレースホルダー 4">
            <a:extLst>
              <a:ext uri="{FF2B5EF4-FFF2-40B4-BE49-F238E27FC236}">
                <a16:creationId xmlns:a16="http://schemas.microsoft.com/office/drawing/2014/main" id="{73D31819-46AA-7F84-B662-170BB2367EC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68B1F49-29B5-0BF2-11AD-75EBBCD4ED45}"/>
              </a:ext>
            </a:extLst>
          </p:cNvPr>
          <p:cNvSpPr>
            <a:spLocks noGrp="1"/>
          </p:cNvSpPr>
          <p:nvPr>
            <p:ph type="sldNum" sz="quarter" idx="12"/>
          </p:nvPr>
        </p:nvSpPr>
        <p:spPr/>
        <p:txBody>
          <a:body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2449535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37BF37-BAE2-4A02-0D9A-FB8AC266DC7E}"/>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EE0F3E7-100D-0CF0-B523-F011667135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08DE6C8-B374-B7C7-DB42-1455B24921AD}"/>
              </a:ext>
            </a:extLst>
          </p:cNvPr>
          <p:cNvSpPr>
            <a:spLocks noGrp="1"/>
          </p:cNvSpPr>
          <p:nvPr>
            <p:ph type="dt" sz="half" idx="10"/>
          </p:nvPr>
        </p:nvSpPr>
        <p:spPr/>
        <p:txBody>
          <a:bodyPr/>
          <a:lstStyle/>
          <a:p>
            <a:fld id="{6BE44039-A50A-4215-B42E-6EB301C8FCA1}" type="datetimeFigureOut">
              <a:rPr kumimoji="1" lang="ja-JP" altLang="en-US" smtClean="0"/>
              <a:t>2024/3/7</a:t>
            </a:fld>
            <a:endParaRPr kumimoji="1" lang="ja-JP" altLang="en-US"/>
          </a:p>
        </p:txBody>
      </p:sp>
      <p:sp>
        <p:nvSpPr>
          <p:cNvPr id="5" name="フッター プレースホルダー 4">
            <a:extLst>
              <a:ext uri="{FF2B5EF4-FFF2-40B4-BE49-F238E27FC236}">
                <a16:creationId xmlns:a16="http://schemas.microsoft.com/office/drawing/2014/main" id="{2EA24E20-AE3E-E9A5-A5F3-C11E6962F45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F8D220C-0AC4-289A-F7D3-5BA6785EE63E}"/>
              </a:ext>
            </a:extLst>
          </p:cNvPr>
          <p:cNvSpPr>
            <a:spLocks noGrp="1"/>
          </p:cNvSpPr>
          <p:nvPr>
            <p:ph type="sldNum" sz="quarter" idx="12"/>
          </p:nvPr>
        </p:nvSpPr>
        <p:spPr/>
        <p:txBody>
          <a:body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1812633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45CC82-C63E-C657-5F1B-FA84D14954D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3AFECE4-CADE-A9DD-8FDF-A7F3BA8340D1}"/>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48EAE77-AF65-CC64-EAD4-B81D0F7070DC}"/>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298BAC2F-2187-FE7C-9B57-92BB5B174DEE}"/>
              </a:ext>
            </a:extLst>
          </p:cNvPr>
          <p:cNvSpPr>
            <a:spLocks noGrp="1"/>
          </p:cNvSpPr>
          <p:nvPr>
            <p:ph type="dt" sz="half" idx="10"/>
          </p:nvPr>
        </p:nvSpPr>
        <p:spPr/>
        <p:txBody>
          <a:bodyPr/>
          <a:lstStyle/>
          <a:p>
            <a:fld id="{6BE44039-A50A-4215-B42E-6EB301C8FCA1}" type="datetimeFigureOut">
              <a:rPr kumimoji="1" lang="ja-JP" altLang="en-US" smtClean="0"/>
              <a:t>2024/3/7</a:t>
            </a:fld>
            <a:endParaRPr kumimoji="1" lang="ja-JP" altLang="en-US"/>
          </a:p>
        </p:txBody>
      </p:sp>
      <p:sp>
        <p:nvSpPr>
          <p:cNvPr id="6" name="フッター プレースホルダー 5">
            <a:extLst>
              <a:ext uri="{FF2B5EF4-FFF2-40B4-BE49-F238E27FC236}">
                <a16:creationId xmlns:a16="http://schemas.microsoft.com/office/drawing/2014/main" id="{1259DF51-B97B-F7A7-8780-E8D79730FAD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FE82613-E5B7-09F0-1AA1-10357314622F}"/>
              </a:ext>
            </a:extLst>
          </p:cNvPr>
          <p:cNvSpPr>
            <a:spLocks noGrp="1"/>
          </p:cNvSpPr>
          <p:nvPr>
            <p:ph type="sldNum" sz="quarter" idx="12"/>
          </p:nvPr>
        </p:nvSpPr>
        <p:spPr/>
        <p:txBody>
          <a:body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2206628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B4FE5F-E69F-B4B4-7FA2-1B1207D601AE}"/>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1560A03-23F2-7CA0-4D2C-9493C0C638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61D418C-D488-D7DE-1E7D-B210998F207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88B910B-0884-7E31-23B6-20442713E2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62E5BF0-70DD-3A2A-E0FD-7E64F06EBEF5}"/>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BE2C7A7-2B27-E03F-D27D-5733D1818D78}"/>
              </a:ext>
            </a:extLst>
          </p:cNvPr>
          <p:cNvSpPr>
            <a:spLocks noGrp="1"/>
          </p:cNvSpPr>
          <p:nvPr>
            <p:ph type="dt" sz="half" idx="10"/>
          </p:nvPr>
        </p:nvSpPr>
        <p:spPr/>
        <p:txBody>
          <a:bodyPr/>
          <a:lstStyle/>
          <a:p>
            <a:fld id="{6BE44039-A50A-4215-B42E-6EB301C8FCA1}" type="datetimeFigureOut">
              <a:rPr kumimoji="1" lang="ja-JP" altLang="en-US" smtClean="0"/>
              <a:t>2024/3/7</a:t>
            </a:fld>
            <a:endParaRPr kumimoji="1" lang="ja-JP" altLang="en-US"/>
          </a:p>
        </p:txBody>
      </p:sp>
      <p:sp>
        <p:nvSpPr>
          <p:cNvPr id="8" name="フッター プレースホルダー 7">
            <a:extLst>
              <a:ext uri="{FF2B5EF4-FFF2-40B4-BE49-F238E27FC236}">
                <a16:creationId xmlns:a16="http://schemas.microsoft.com/office/drawing/2014/main" id="{F75687ED-0FEF-3D3B-A50D-BD7EBC63547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203B155-3A0C-B319-5A3D-16A04DFE71D2}"/>
              </a:ext>
            </a:extLst>
          </p:cNvPr>
          <p:cNvSpPr>
            <a:spLocks noGrp="1"/>
          </p:cNvSpPr>
          <p:nvPr>
            <p:ph type="sldNum" sz="quarter" idx="12"/>
          </p:nvPr>
        </p:nvSpPr>
        <p:spPr/>
        <p:txBody>
          <a:body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2433878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23B2BB-4FBF-351F-BC64-3F7930DE740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CF176D9-E497-56FB-9598-1068FFA69E3E}"/>
              </a:ext>
            </a:extLst>
          </p:cNvPr>
          <p:cNvSpPr>
            <a:spLocks noGrp="1"/>
          </p:cNvSpPr>
          <p:nvPr>
            <p:ph type="dt" sz="half" idx="10"/>
          </p:nvPr>
        </p:nvSpPr>
        <p:spPr/>
        <p:txBody>
          <a:bodyPr/>
          <a:lstStyle/>
          <a:p>
            <a:fld id="{6BE44039-A50A-4215-B42E-6EB301C8FCA1}" type="datetimeFigureOut">
              <a:rPr kumimoji="1" lang="ja-JP" altLang="en-US" smtClean="0"/>
              <a:t>2024/3/7</a:t>
            </a:fld>
            <a:endParaRPr kumimoji="1" lang="ja-JP" altLang="en-US"/>
          </a:p>
        </p:txBody>
      </p:sp>
      <p:sp>
        <p:nvSpPr>
          <p:cNvPr id="4" name="フッター プレースホルダー 3">
            <a:extLst>
              <a:ext uri="{FF2B5EF4-FFF2-40B4-BE49-F238E27FC236}">
                <a16:creationId xmlns:a16="http://schemas.microsoft.com/office/drawing/2014/main" id="{FB0DEAFF-9233-43C5-A91D-DA4D21294D1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26FA45D-095E-20EE-D570-79505089D1B6}"/>
              </a:ext>
            </a:extLst>
          </p:cNvPr>
          <p:cNvSpPr>
            <a:spLocks noGrp="1"/>
          </p:cNvSpPr>
          <p:nvPr>
            <p:ph type="sldNum" sz="quarter" idx="12"/>
          </p:nvPr>
        </p:nvSpPr>
        <p:spPr/>
        <p:txBody>
          <a:body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2582149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F77BA84-EEDA-59D9-952A-8324D6EBDE5B}"/>
              </a:ext>
            </a:extLst>
          </p:cNvPr>
          <p:cNvSpPr>
            <a:spLocks noGrp="1"/>
          </p:cNvSpPr>
          <p:nvPr>
            <p:ph type="dt" sz="half" idx="10"/>
          </p:nvPr>
        </p:nvSpPr>
        <p:spPr/>
        <p:txBody>
          <a:bodyPr/>
          <a:lstStyle/>
          <a:p>
            <a:fld id="{6BE44039-A50A-4215-B42E-6EB301C8FCA1}" type="datetimeFigureOut">
              <a:rPr kumimoji="1" lang="ja-JP" altLang="en-US" smtClean="0"/>
              <a:t>2024/3/7</a:t>
            </a:fld>
            <a:endParaRPr kumimoji="1" lang="ja-JP" altLang="en-US"/>
          </a:p>
        </p:txBody>
      </p:sp>
      <p:sp>
        <p:nvSpPr>
          <p:cNvPr id="3" name="フッター プレースホルダー 2">
            <a:extLst>
              <a:ext uri="{FF2B5EF4-FFF2-40B4-BE49-F238E27FC236}">
                <a16:creationId xmlns:a16="http://schemas.microsoft.com/office/drawing/2014/main" id="{8C0C18C2-8C48-271A-5043-73AF1CB2F95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A765C35-07B5-87E5-F9CF-0B7670201A57}"/>
              </a:ext>
            </a:extLst>
          </p:cNvPr>
          <p:cNvSpPr>
            <a:spLocks noGrp="1"/>
          </p:cNvSpPr>
          <p:nvPr>
            <p:ph type="sldNum" sz="quarter" idx="12"/>
          </p:nvPr>
        </p:nvSpPr>
        <p:spPr/>
        <p:txBody>
          <a:body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1428334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F67FEF-B1C3-2B7F-D6E5-1D55A56EED2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8F7DFA3-FE27-2422-DE46-A10D15D71F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408BB62-9E70-066A-1C37-9A65710B8C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EF2B95D-67A6-8F89-5CE7-87E05BD0BD20}"/>
              </a:ext>
            </a:extLst>
          </p:cNvPr>
          <p:cNvSpPr>
            <a:spLocks noGrp="1"/>
          </p:cNvSpPr>
          <p:nvPr>
            <p:ph type="dt" sz="half" idx="10"/>
          </p:nvPr>
        </p:nvSpPr>
        <p:spPr/>
        <p:txBody>
          <a:bodyPr/>
          <a:lstStyle/>
          <a:p>
            <a:fld id="{6BE44039-A50A-4215-B42E-6EB301C8FCA1}" type="datetimeFigureOut">
              <a:rPr kumimoji="1" lang="ja-JP" altLang="en-US" smtClean="0"/>
              <a:t>2024/3/7</a:t>
            </a:fld>
            <a:endParaRPr kumimoji="1" lang="ja-JP" altLang="en-US"/>
          </a:p>
        </p:txBody>
      </p:sp>
      <p:sp>
        <p:nvSpPr>
          <p:cNvPr id="6" name="フッター プレースホルダー 5">
            <a:extLst>
              <a:ext uri="{FF2B5EF4-FFF2-40B4-BE49-F238E27FC236}">
                <a16:creationId xmlns:a16="http://schemas.microsoft.com/office/drawing/2014/main" id="{D5995A60-9C69-CE00-924F-DF820B622BE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5012229-658D-F0E1-94F7-286549709540}"/>
              </a:ext>
            </a:extLst>
          </p:cNvPr>
          <p:cNvSpPr>
            <a:spLocks noGrp="1"/>
          </p:cNvSpPr>
          <p:nvPr>
            <p:ph type="sldNum" sz="quarter" idx="12"/>
          </p:nvPr>
        </p:nvSpPr>
        <p:spPr/>
        <p:txBody>
          <a:body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3808790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5AAD08-5321-CADC-6BEE-2515317B5A3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E6759D0-8B3D-5ADE-DF84-C77D64A87B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A24CB34-2FE3-8831-0568-CB7AFEAA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8A35AE1-83BC-49A5-5326-07F7F4BA9484}"/>
              </a:ext>
            </a:extLst>
          </p:cNvPr>
          <p:cNvSpPr>
            <a:spLocks noGrp="1"/>
          </p:cNvSpPr>
          <p:nvPr>
            <p:ph type="dt" sz="half" idx="10"/>
          </p:nvPr>
        </p:nvSpPr>
        <p:spPr/>
        <p:txBody>
          <a:bodyPr/>
          <a:lstStyle/>
          <a:p>
            <a:fld id="{6BE44039-A50A-4215-B42E-6EB301C8FCA1}" type="datetimeFigureOut">
              <a:rPr kumimoji="1" lang="ja-JP" altLang="en-US" smtClean="0"/>
              <a:t>2024/3/7</a:t>
            </a:fld>
            <a:endParaRPr kumimoji="1" lang="ja-JP" altLang="en-US"/>
          </a:p>
        </p:txBody>
      </p:sp>
      <p:sp>
        <p:nvSpPr>
          <p:cNvPr id="6" name="フッター プレースホルダー 5">
            <a:extLst>
              <a:ext uri="{FF2B5EF4-FFF2-40B4-BE49-F238E27FC236}">
                <a16:creationId xmlns:a16="http://schemas.microsoft.com/office/drawing/2014/main" id="{6BD0AA26-E02C-931A-C9CB-E9784A5EB2D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83FE9AF-825A-8857-04C8-A43FD6E054BC}"/>
              </a:ext>
            </a:extLst>
          </p:cNvPr>
          <p:cNvSpPr>
            <a:spLocks noGrp="1"/>
          </p:cNvSpPr>
          <p:nvPr>
            <p:ph type="sldNum" sz="quarter" idx="12"/>
          </p:nvPr>
        </p:nvSpPr>
        <p:spPr/>
        <p:txBody>
          <a:body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2891431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EC9A5-4F95-7A29-BE1E-023DC67F604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A76267A-C815-9C9F-160E-6C006B321AC8}"/>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264AAC1-E9B3-14E7-F9D4-B3F21D022820}"/>
              </a:ext>
            </a:extLst>
          </p:cNvPr>
          <p:cNvSpPr>
            <a:spLocks noGrp="1"/>
          </p:cNvSpPr>
          <p:nvPr>
            <p:ph type="dt" sz="half" idx="10"/>
          </p:nvPr>
        </p:nvSpPr>
        <p:spPr/>
        <p:txBody>
          <a:bodyPr/>
          <a:lstStyle/>
          <a:p>
            <a:fld id="{6BE44039-A50A-4215-B42E-6EB301C8FCA1}" type="datetimeFigureOut">
              <a:rPr kumimoji="1" lang="ja-JP" altLang="en-US" smtClean="0"/>
              <a:t>2024/3/7</a:t>
            </a:fld>
            <a:endParaRPr kumimoji="1" lang="ja-JP" altLang="en-US"/>
          </a:p>
        </p:txBody>
      </p:sp>
      <p:sp>
        <p:nvSpPr>
          <p:cNvPr id="5" name="フッター プレースホルダー 4">
            <a:extLst>
              <a:ext uri="{FF2B5EF4-FFF2-40B4-BE49-F238E27FC236}">
                <a16:creationId xmlns:a16="http://schemas.microsoft.com/office/drawing/2014/main" id="{7CA8AF45-8D85-48CF-B4F2-9C5C81F84C8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80220DC-8E2D-1EB2-FC31-70CCE3CE542F}"/>
              </a:ext>
            </a:extLst>
          </p:cNvPr>
          <p:cNvSpPr>
            <a:spLocks noGrp="1"/>
          </p:cNvSpPr>
          <p:nvPr>
            <p:ph type="sldNum" sz="quarter" idx="12"/>
          </p:nvPr>
        </p:nvSpPr>
        <p:spPr/>
        <p:txBody>
          <a:body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3082994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B46B26A1-87ED-748F-DBCF-92B07E0CCDB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F1C65A1-8B3F-7BAE-4610-C9A89C3746DE}"/>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36252B3-F323-AB44-AF84-75DE4FA43643}"/>
              </a:ext>
            </a:extLst>
          </p:cNvPr>
          <p:cNvSpPr>
            <a:spLocks noGrp="1"/>
          </p:cNvSpPr>
          <p:nvPr>
            <p:ph type="dt" sz="half" idx="10"/>
          </p:nvPr>
        </p:nvSpPr>
        <p:spPr/>
        <p:txBody>
          <a:bodyPr/>
          <a:lstStyle/>
          <a:p>
            <a:fld id="{6BE44039-A50A-4215-B42E-6EB301C8FCA1}" type="datetimeFigureOut">
              <a:rPr kumimoji="1" lang="ja-JP" altLang="en-US" smtClean="0"/>
              <a:t>2024/3/7</a:t>
            </a:fld>
            <a:endParaRPr kumimoji="1" lang="ja-JP" altLang="en-US"/>
          </a:p>
        </p:txBody>
      </p:sp>
      <p:sp>
        <p:nvSpPr>
          <p:cNvPr id="5" name="フッター プレースホルダー 4">
            <a:extLst>
              <a:ext uri="{FF2B5EF4-FFF2-40B4-BE49-F238E27FC236}">
                <a16:creationId xmlns:a16="http://schemas.microsoft.com/office/drawing/2014/main" id="{2D2937FE-3D9A-652A-FDFC-0C885BB0751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90C3688-B9A9-828A-1916-7C44A2E7944C}"/>
              </a:ext>
            </a:extLst>
          </p:cNvPr>
          <p:cNvSpPr>
            <a:spLocks noGrp="1"/>
          </p:cNvSpPr>
          <p:nvPr>
            <p:ph type="sldNum" sz="quarter" idx="12"/>
          </p:nvPr>
        </p:nvSpPr>
        <p:spPr/>
        <p:txBody>
          <a:body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2302406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0CB8BDC-B796-6A95-4616-DC58D2723F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2A56578-F981-AD31-EE6C-1759C95840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C69D064-F94C-D0C7-069A-AE20DC6E55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E44039-A50A-4215-B42E-6EB301C8FCA1}" type="datetimeFigureOut">
              <a:rPr kumimoji="1" lang="ja-JP" altLang="en-US" smtClean="0"/>
              <a:t>2024/3/7</a:t>
            </a:fld>
            <a:endParaRPr kumimoji="1" lang="ja-JP" altLang="en-US"/>
          </a:p>
        </p:txBody>
      </p:sp>
      <p:sp>
        <p:nvSpPr>
          <p:cNvPr id="5" name="フッター プレースホルダー 4">
            <a:extLst>
              <a:ext uri="{FF2B5EF4-FFF2-40B4-BE49-F238E27FC236}">
                <a16:creationId xmlns:a16="http://schemas.microsoft.com/office/drawing/2014/main" id="{10A78BA5-24F3-9E75-5BCB-803AC0E3F0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BEE81CA-2875-7CBA-E2D2-EB1521B291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3F7AD0-F0CE-45B8-AE6F-EDE52A10BB79}" type="slidenum">
              <a:rPr kumimoji="1" lang="ja-JP" altLang="en-US" smtClean="0"/>
              <a:t>‹#›</a:t>
            </a:fld>
            <a:endParaRPr kumimoji="1" lang="ja-JP" altLang="en-US"/>
          </a:p>
        </p:txBody>
      </p:sp>
    </p:spTree>
    <p:extLst>
      <p:ext uri="{BB962C8B-B14F-4D97-AF65-F5344CB8AC3E}">
        <p14:creationId xmlns:p14="http://schemas.microsoft.com/office/powerpoint/2010/main" val="2565032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9E4BE7F0-F621-F695-052D-1FCCAAF760B4}"/>
              </a:ext>
            </a:extLst>
          </p:cNvPr>
          <p:cNvSpPr/>
          <p:nvPr/>
        </p:nvSpPr>
        <p:spPr>
          <a:xfrm>
            <a:off x="1905000" y="2257425"/>
            <a:ext cx="8772525" cy="322897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E206D2AD-8EA0-091F-C8A1-56604905BDC1}"/>
              </a:ext>
            </a:extLst>
          </p:cNvPr>
          <p:cNvSpPr txBox="1"/>
          <p:nvPr/>
        </p:nvSpPr>
        <p:spPr>
          <a:xfrm>
            <a:off x="2651715" y="2829896"/>
            <a:ext cx="3034805" cy="646331"/>
          </a:xfrm>
          <a:prstGeom prst="rect">
            <a:avLst/>
          </a:prstGeom>
          <a:noFill/>
        </p:spPr>
        <p:txBody>
          <a:bodyPr wrap="none" lIns="91440" tIns="45720" rIns="91440" bIns="45720" rtlCol="0" anchor="t">
            <a:spAutoFit/>
          </a:bodyPr>
          <a:lstStyle/>
          <a:p>
            <a:pPr algn="ctr"/>
            <a:r>
              <a:rPr lang="en-US" sz="3600">
                <a:solidFill>
                  <a:schemeClr val="bg1"/>
                </a:solidFill>
                <a:latin typeface="Ink Free"/>
                <a:ea typeface="游ゴシック"/>
              </a:rPr>
              <a:t>Aroma Scenery</a:t>
            </a:r>
            <a:endParaRPr lang="en-US" altLang="ja-JP" sz="3600">
              <a:solidFill>
                <a:schemeClr val="bg1"/>
              </a:solidFill>
              <a:latin typeface="Ink Free"/>
              <a:ea typeface="游ゴシック"/>
            </a:endParaRPr>
          </a:p>
        </p:txBody>
      </p:sp>
      <p:sp>
        <p:nvSpPr>
          <p:cNvPr id="6" name="テキスト ボックス 5">
            <a:extLst>
              <a:ext uri="{FF2B5EF4-FFF2-40B4-BE49-F238E27FC236}">
                <a16:creationId xmlns:a16="http://schemas.microsoft.com/office/drawing/2014/main" id="{7D83E384-6206-08D8-15E8-68DDAD974C91}"/>
              </a:ext>
            </a:extLst>
          </p:cNvPr>
          <p:cNvSpPr txBox="1"/>
          <p:nvPr/>
        </p:nvSpPr>
        <p:spPr>
          <a:xfrm>
            <a:off x="3549396" y="4711698"/>
            <a:ext cx="1239443" cy="369332"/>
          </a:xfrm>
          <a:prstGeom prst="rect">
            <a:avLst/>
          </a:prstGeom>
          <a:noFill/>
        </p:spPr>
        <p:txBody>
          <a:bodyPr wrap="none" lIns="91440" tIns="45720" rIns="91440" bIns="45720" rtlCol="0" anchor="t">
            <a:spAutoFit/>
          </a:bodyPr>
          <a:lstStyle/>
          <a:p>
            <a:pPr algn="ctr"/>
            <a:r>
              <a:rPr lang="en-US" altLang="ja-JP" err="1">
                <a:solidFill>
                  <a:schemeClr val="bg1"/>
                </a:solidFill>
                <a:latin typeface="Ink Free"/>
                <a:ea typeface="游ゴシック"/>
              </a:rPr>
              <a:t>Roomspray</a:t>
            </a:r>
            <a:endParaRPr kumimoji="1" lang="ja-JP" altLang="en-US" err="1">
              <a:solidFill>
                <a:schemeClr val="bg1"/>
              </a:solidFill>
              <a:latin typeface="Ink Free" panose="03080402000500000000" pitchFamily="66" charset="0"/>
            </a:endParaRPr>
          </a:p>
        </p:txBody>
      </p:sp>
      <p:sp>
        <p:nvSpPr>
          <p:cNvPr id="8" name="テキスト ボックス 7">
            <a:extLst>
              <a:ext uri="{FF2B5EF4-FFF2-40B4-BE49-F238E27FC236}">
                <a16:creationId xmlns:a16="http://schemas.microsoft.com/office/drawing/2014/main" id="{C2AD757D-35D6-5A7F-8130-3B2AC739AF98}"/>
              </a:ext>
            </a:extLst>
          </p:cNvPr>
          <p:cNvSpPr txBox="1"/>
          <p:nvPr/>
        </p:nvSpPr>
        <p:spPr>
          <a:xfrm>
            <a:off x="3712750" y="5006716"/>
            <a:ext cx="764953" cy="369332"/>
          </a:xfrm>
          <a:prstGeom prst="rect">
            <a:avLst/>
          </a:prstGeom>
          <a:noFill/>
        </p:spPr>
        <p:txBody>
          <a:bodyPr wrap="none" rtlCol="0">
            <a:spAutoFit/>
          </a:bodyPr>
          <a:lstStyle/>
          <a:p>
            <a:pPr algn="ctr"/>
            <a:r>
              <a:rPr lang="en-US" altLang="ja-JP">
                <a:solidFill>
                  <a:schemeClr val="bg1"/>
                </a:solidFill>
                <a:latin typeface="Ink Free" panose="03080402000500000000" pitchFamily="66" charset="0"/>
              </a:rPr>
              <a:t>100ml</a:t>
            </a:r>
            <a:endParaRPr kumimoji="1" lang="ja-JP" altLang="en-US">
              <a:solidFill>
                <a:schemeClr val="bg1"/>
              </a:solidFill>
              <a:latin typeface="Ink Free" panose="03080402000500000000" pitchFamily="66" charset="0"/>
            </a:endParaRPr>
          </a:p>
        </p:txBody>
      </p:sp>
      <p:sp>
        <p:nvSpPr>
          <p:cNvPr id="9" name="正方形/長方形 8">
            <a:extLst>
              <a:ext uri="{FF2B5EF4-FFF2-40B4-BE49-F238E27FC236}">
                <a16:creationId xmlns:a16="http://schemas.microsoft.com/office/drawing/2014/main" id="{2F710E73-54E9-E452-CD9A-E9124FF4372C}"/>
              </a:ext>
            </a:extLst>
          </p:cNvPr>
          <p:cNvSpPr/>
          <p:nvPr/>
        </p:nvSpPr>
        <p:spPr>
          <a:xfrm>
            <a:off x="2465008" y="4057867"/>
            <a:ext cx="3408218" cy="36945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tx1"/>
                </a:solidFill>
                <a:latin typeface="Ink Free" panose="03080402000500000000" pitchFamily="66" charset="0"/>
              </a:rPr>
              <a:t>Majestic</a:t>
            </a:r>
            <a:r>
              <a:rPr kumimoji="1" lang="ja-JP" altLang="en-US">
                <a:solidFill>
                  <a:schemeClr val="tx1"/>
                </a:solidFill>
                <a:latin typeface="Ink Free" panose="03080402000500000000" pitchFamily="66" charset="0"/>
              </a:rPr>
              <a:t> </a:t>
            </a:r>
            <a:r>
              <a:rPr kumimoji="1" lang="en-US" altLang="ja-JP" err="1">
                <a:solidFill>
                  <a:schemeClr val="tx1"/>
                </a:solidFill>
                <a:latin typeface="Ink Free" panose="03080402000500000000" pitchFamily="66" charset="0"/>
              </a:rPr>
              <a:t>Greentea</a:t>
            </a:r>
            <a:endParaRPr kumimoji="1" lang="ja-JP" altLang="en-US">
              <a:solidFill>
                <a:schemeClr val="tx1"/>
              </a:solidFill>
              <a:latin typeface="Ink Free" panose="03080402000500000000" pitchFamily="66" charset="0"/>
            </a:endParaRPr>
          </a:p>
        </p:txBody>
      </p:sp>
      <p:sp>
        <p:nvSpPr>
          <p:cNvPr id="10" name="正方形/長方形 9">
            <a:extLst>
              <a:ext uri="{FF2B5EF4-FFF2-40B4-BE49-F238E27FC236}">
                <a16:creationId xmlns:a16="http://schemas.microsoft.com/office/drawing/2014/main" id="{F16C6210-AE50-556F-5644-5C644CAA1824}"/>
              </a:ext>
            </a:extLst>
          </p:cNvPr>
          <p:cNvSpPr/>
          <p:nvPr/>
        </p:nvSpPr>
        <p:spPr>
          <a:xfrm>
            <a:off x="7290678" y="2412273"/>
            <a:ext cx="2490866" cy="2924466"/>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600" b="0" i="0">
                <a:solidFill>
                  <a:schemeClr val="bg1"/>
                </a:solidFill>
                <a:effectLst/>
                <a:ea typeface="MS Mincho" panose="02020609040205080304" pitchFamily="17" charset="-128"/>
              </a:rPr>
              <a:t>【</a:t>
            </a:r>
            <a:r>
              <a:rPr lang="ja-JP" altLang="en-US" sz="600" b="0" i="0">
                <a:solidFill>
                  <a:schemeClr val="bg1"/>
                </a:solidFill>
                <a:effectLst/>
                <a:ea typeface="MS Mincho" panose="02020609040205080304" pitchFamily="17" charset="-128"/>
              </a:rPr>
              <a:t>ご使用方法</a:t>
            </a:r>
            <a:r>
              <a:rPr lang="en-US" altLang="ja-JP" sz="600" b="0" i="0">
                <a:solidFill>
                  <a:schemeClr val="bg1"/>
                </a:solidFill>
                <a:effectLst/>
                <a:ea typeface="MS Mincho" panose="02020609040205080304" pitchFamily="17" charset="-128"/>
              </a:rPr>
              <a:t>】</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ea typeface="MS Mincho" panose="02020609040205080304" pitchFamily="17" charset="-128"/>
              </a:rPr>
              <a:t>ルームフレグランスとして空間を手軽に香らせられます</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en-US" altLang="ja-JP" sz="600" b="0" i="0">
                <a:solidFill>
                  <a:schemeClr val="bg1"/>
                </a:solidFill>
                <a:effectLst/>
                <a:ea typeface="MS Mincho" panose="02020609040205080304" pitchFamily="17" charset="-128"/>
              </a:rPr>
              <a:t>【</a:t>
            </a:r>
            <a:r>
              <a:rPr lang="ja-JP" altLang="en-US" sz="600" b="0" i="0">
                <a:solidFill>
                  <a:schemeClr val="bg1"/>
                </a:solidFill>
                <a:effectLst/>
                <a:ea typeface="MS Mincho" panose="02020609040205080304" pitchFamily="17" charset="-128"/>
              </a:rPr>
              <a:t>成分</a:t>
            </a:r>
            <a:r>
              <a:rPr lang="en-US" altLang="ja-JP" sz="600" b="0" i="0">
                <a:solidFill>
                  <a:schemeClr val="bg1"/>
                </a:solidFill>
                <a:effectLst/>
                <a:ea typeface="MS Mincho" panose="02020609040205080304" pitchFamily="17" charset="-128"/>
              </a:rPr>
              <a:t>】</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en-US" altLang="ja-JP" sz="600" b="0" i="0">
                <a:solidFill>
                  <a:schemeClr val="bg1"/>
                </a:solidFill>
                <a:effectLst/>
                <a:latin typeface="MS Mincho" panose="02020609040205080304" pitchFamily="17" charset="-128"/>
              </a:rPr>
              <a:t>3-</a:t>
            </a:r>
            <a:r>
              <a:rPr lang="ja-JP" altLang="en-US" sz="600" b="0" i="0">
                <a:solidFill>
                  <a:schemeClr val="bg1"/>
                </a:solidFill>
                <a:effectLst/>
                <a:latin typeface="MS Mincho" panose="02020609040205080304" pitchFamily="17" charset="-128"/>
              </a:rPr>
              <a:t>メトキシ</a:t>
            </a:r>
            <a:r>
              <a:rPr lang="en-US" altLang="ja-JP" sz="600" b="0" i="0">
                <a:solidFill>
                  <a:schemeClr val="bg1"/>
                </a:solidFill>
                <a:effectLst/>
                <a:latin typeface="MS Mincho" panose="02020609040205080304" pitchFamily="17" charset="-128"/>
              </a:rPr>
              <a:t>-3-</a:t>
            </a:r>
            <a:r>
              <a:rPr lang="ja-JP" altLang="en-US" sz="600" b="0" i="0">
                <a:solidFill>
                  <a:schemeClr val="bg1"/>
                </a:solidFill>
                <a:effectLst/>
                <a:latin typeface="MS Mincho" panose="02020609040205080304" pitchFamily="17" charset="-128"/>
              </a:rPr>
              <a:t>メチル</a:t>
            </a:r>
            <a:r>
              <a:rPr lang="en-US" altLang="ja-JP" sz="600" b="0" i="0">
                <a:solidFill>
                  <a:schemeClr val="bg1"/>
                </a:solidFill>
                <a:effectLst/>
                <a:latin typeface="MS Mincho" panose="02020609040205080304" pitchFamily="17" charset="-128"/>
              </a:rPr>
              <a:t>-1-</a:t>
            </a:r>
            <a:r>
              <a:rPr lang="ja-JP" altLang="en-US" sz="600" b="0" i="0">
                <a:solidFill>
                  <a:schemeClr val="bg1"/>
                </a:solidFill>
                <a:effectLst/>
                <a:latin typeface="MS Mincho" panose="02020609040205080304" pitchFamily="17" charset="-128"/>
              </a:rPr>
              <a:t>ブタノール、香料</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en-US" altLang="ja-JP" sz="600" b="0" i="0">
                <a:solidFill>
                  <a:schemeClr val="bg1"/>
                </a:solidFill>
                <a:effectLst/>
                <a:ea typeface="MS Mincho" panose="02020609040205080304" pitchFamily="17" charset="-128"/>
              </a:rPr>
              <a:t>【</a:t>
            </a:r>
            <a:r>
              <a:rPr lang="ja-JP" altLang="en-US" sz="600" b="0" i="0">
                <a:solidFill>
                  <a:schemeClr val="bg1"/>
                </a:solidFill>
                <a:effectLst/>
                <a:ea typeface="MS Mincho" panose="02020609040205080304" pitchFamily="17" charset="-128"/>
              </a:rPr>
              <a:t>ご使用上の注意</a:t>
            </a:r>
            <a:r>
              <a:rPr lang="en-US" altLang="ja-JP" sz="600" b="0" i="0">
                <a:solidFill>
                  <a:schemeClr val="bg1"/>
                </a:solidFill>
                <a:effectLst/>
                <a:ea typeface="MS Mincho" panose="02020609040205080304" pitchFamily="17" charset="-128"/>
              </a:rPr>
              <a:t>】</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ea typeface="MS Mincho" panose="02020609040205080304" pitchFamily="17" charset="-128"/>
              </a:rPr>
              <a:t>・商品ラベルに記載の「使用上の注意」をよく読みご使用ください</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ea typeface="MS Mincho" panose="02020609040205080304" pitchFamily="17" charset="-128"/>
              </a:rPr>
              <a:t>・のみもの、たべものではありません。</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ea typeface="MS Mincho" panose="02020609040205080304" pitchFamily="17" charset="-128"/>
              </a:rPr>
              <a:t>・本品は芳香剤であり、香水ではありません。直接肌に塗る等の目的には使用しないでください</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ea typeface="MS Mincho" panose="02020609040205080304" pitchFamily="17" charset="-128"/>
              </a:rPr>
              <a:t>・肌に触れた場合、目に入った場合はすぐに洗い流してください。異常があらわれた場合は、すぐに医師の診察を受けてください</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ea typeface="MS Mincho" panose="02020609040205080304" pitchFamily="17" charset="-128"/>
              </a:rPr>
              <a:t>・直射日光・高温多湿な場所を避け、お子様やペットの手が届かないところに保管ください</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ea typeface="MS Mincho" panose="02020609040205080304" pitchFamily="17" charset="-128"/>
              </a:rPr>
              <a:t>・衣類、家具、テーブルクロスなどに付着すると変色、変質を起こす場合があります。付着した場合はすぐに拭き取ってください</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ea typeface="MS Mincho" panose="02020609040205080304" pitchFamily="17" charset="-128"/>
              </a:rPr>
              <a:t>・分離する場合がありますが、品質には問題ございません。軽く振ってご使用ください。</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ea typeface="MS Mincho" panose="02020609040205080304" pitchFamily="17" charset="-128"/>
              </a:rPr>
              <a:t>・火気には十分ご注意ください</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latin typeface="WordVisiCarriageReturn_MSFontService"/>
              </a:rPr>
              <a:t> </a:t>
            </a:r>
            <a:r>
              <a:rPr lang="ja-JP" altLang="en-US" sz="600" b="0" i="0">
                <a:solidFill>
                  <a:schemeClr val="bg1"/>
                </a:solidFill>
                <a:effectLst/>
                <a:ea typeface="MS Mincho" panose="02020609040205080304" pitchFamily="17" charset="-128"/>
              </a:rPr>
              <a:t>ボトル：アルミ</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ea typeface="MS Mincho" panose="02020609040205080304" pitchFamily="17" charset="-128"/>
              </a:rPr>
              <a:t>キャップ：</a:t>
            </a:r>
            <a:r>
              <a:rPr lang="en-US" altLang="ja-JP" sz="600" b="0" i="0">
                <a:solidFill>
                  <a:schemeClr val="bg1"/>
                </a:solidFill>
                <a:effectLst/>
                <a:ea typeface="MS Mincho" panose="02020609040205080304" pitchFamily="17" charset="-128"/>
              </a:rPr>
              <a:t>PP</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r>
              <a:rPr lang="ja-JP" altLang="en-US" sz="600" b="0" i="0">
                <a:solidFill>
                  <a:schemeClr val="bg1"/>
                </a:solidFill>
                <a:effectLst/>
                <a:ea typeface="MS Mincho" panose="02020609040205080304" pitchFamily="17" charset="-128"/>
              </a:rPr>
              <a:t>販売元　（株）ＣＳＥ</a:t>
            </a:r>
            <a:r>
              <a:rPr lang="ja-JP" altLang="en-US" sz="600" b="0" i="0">
                <a:solidFill>
                  <a:schemeClr val="bg1"/>
                </a:solidFill>
                <a:effectLst/>
                <a:latin typeface="WordVisiCarriageReturn_MSFontService"/>
              </a:rPr>
              <a:t> </a:t>
            </a:r>
            <a:br>
              <a:rPr lang="ja-JP" altLang="en-US" sz="600" b="0" i="0">
                <a:solidFill>
                  <a:schemeClr val="bg1"/>
                </a:solidFill>
                <a:effectLst/>
                <a:latin typeface="WordVisiCarriageReturn_MSFontService"/>
              </a:rPr>
            </a:br>
            <a:endParaRPr kumimoji="1" lang="ja-JP" altLang="en-US" sz="600">
              <a:solidFill>
                <a:schemeClr val="bg1"/>
              </a:solidFill>
            </a:endParaRPr>
          </a:p>
        </p:txBody>
      </p:sp>
      <p:sp>
        <p:nvSpPr>
          <p:cNvPr id="15" name="テキスト ボックス 14">
            <a:extLst>
              <a:ext uri="{FF2B5EF4-FFF2-40B4-BE49-F238E27FC236}">
                <a16:creationId xmlns:a16="http://schemas.microsoft.com/office/drawing/2014/main" id="{3C9094C6-5CBE-2B91-47EB-7C0D305F3CA3}"/>
              </a:ext>
            </a:extLst>
          </p:cNvPr>
          <p:cNvSpPr txBox="1"/>
          <p:nvPr/>
        </p:nvSpPr>
        <p:spPr>
          <a:xfrm>
            <a:off x="1071418" y="591127"/>
            <a:ext cx="1107996" cy="369332"/>
          </a:xfrm>
          <a:prstGeom prst="rect">
            <a:avLst/>
          </a:prstGeom>
          <a:noFill/>
        </p:spPr>
        <p:txBody>
          <a:bodyPr wrap="none" rtlCol="0">
            <a:spAutoFit/>
          </a:bodyPr>
          <a:lstStyle/>
          <a:p>
            <a:r>
              <a:rPr kumimoji="1" lang="ja-JP" altLang="en-US" u="sng"/>
              <a:t>イメージ</a:t>
            </a:r>
          </a:p>
        </p:txBody>
      </p:sp>
      <p:sp>
        <p:nvSpPr>
          <p:cNvPr id="16" name="テキスト ボックス 15">
            <a:extLst>
              <a:ext uri="{FF2B5EF4-FFF2-40B4-BE49-F238E27FC236}">
                <a16:creationId xmlns:a16="http://schemas.microsoft.com/office/drawing/2014/main" id="{EDA3862A-40B1-4041-D292-B07A25CEC5F3}"/>
              </a:ext>
            </a:extLst>
          </p:cNvPr>
          <p:cNvSpPr txBox="1"/>
          <p:nvPr/>
        </p:nvSpPr>
        <p:spPr>
          <a:xfrm>
            <a:off x="1071418" y="1177871"/>
            <a:ext cx="11033790" cy="923330"/>
          </a:xfrm>
          <a:prstGeom prst="rect">
            <a:avLst/>
          </a:prstGeom>
          <a:noFill/>
        </p:spPr>
        <p:txBody>
          <a:bodyPr wrap="none" lIns="91440" tIns="45720" rIns="91440" bIns="45720" rtlCol="0" anchor="t">
            <a:spAutoFit/>
          </a:bodyPr>
          <a:lstStyle/>
          <a:p>
            <a:r>
              <a:rPr kumimoji="1" lang="ja-JP" altLang="en-US"/>
              <a:t>サイズ　</a:t>
            </a:r>
            <a:r>
              <a:rPr kumimoji="1" lang="en-US" altLang="ja-JP"/>
              <a:t>W120㎜</a:t>
            </a:r>
            <a:r>
              <a:rPr kumimoji="1" lang="ja-JP" altLang="en-US"/>
              <a:t> </a:t>
            </a:r>
            <a:r>
              <a:rPr kumimoji="1" lang="en-US" altLang="ja-JP"/>
              <a:t>×</a:t>
            </a:r>
            <a:r>
              <a:rPr lang="ja-JP" altLang="en-US"/>
              <a:t> </a:t>
            </a:r>
            <a:r>
              <a:rPr lang="en-US" altLang="ja-JP"/>
              <a:t>H</a:t>
            </a:r>
            <a:r>
              <a:rPr kumimoji="1" lang="en-US" altLang="ja-JP"/>
              <a:t>90</a:t>
            </a:r>
            <a:r>
              <a:rPr kumimoji="1" lang="ja-JP" altLang="en-US"/>
              <a:t>㎜</a:t>
            </a:r>
          </a:p>
          <a:p>
            <a:r>
              <a:rPr lang="ja-JP" altLang="en-US">
                <a:ea typeface="游ゴシック"/>
              </a:rPr>
              <a:t>白地に黒文字でも、黒字に白文字、その他の色もOKですが、使用するのは1色にしたいです</a:t>
            </a:r>
          </a:p>
          <a:p>
            <a:r>
              <a:rPr lang="ja-JP" altLang="en-US" u="sng">
                <a:ea typeface="游ゴシック"/>
              </a:rPr>
              <a:t>※キャッチコピーに対し、注意事項は真裏に来るようにしてください（別の提案があればしてください）</a:t>
            </a:r>
          </a:p>
        </p:txBody>
      </p:sp>
      <p:sp>
        <p:nvSpPr>
          <p:cNvPr id="2" name="TextBox 1">
            <a:extLst>
              <a:ext uri="{FF2B5EF4-FFF2-40B4-BE49-F238E27FC236}">
                <a16:creationId xmlns:a16="http://schemas.microsoft.com/office/drawing/2014/main" id="{596B71A9-C842-3FBE-3DE0-4AA2E58CD29A}"/>
              </a:ext>
            </a:extLst>
          </p:cNvPr>
          <p:cNvSpPr txBox="1"/>
          <p:nvPr/>
        </p:nvSpPr>
        <p:spPr>
          <a:xfrm>
            <a:off x="7891978" y="6030088"/>
            <a:ext cx="375058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游ゴシック"/>
              </a:rPr>
              <a:t>右側の注意事項は文面検討中</a:t>
            </a:r>
          </a:p>
        </p:txBody>
      </p:sp>
      <p:cxnSp>
        <p:nvCxnSpPr>
          <p:cNvPr id="7" name="Straight Arrow Connector 6">
            <a:extLst>
              <a:ext uri="{FF2B5EF4-FFF2-40B4-BE49-F238E27FC236}">
                <a16:creationId xmlns:a16="http://schemas.microsoft.com/office/drawing/2014/main" id="{17126476-3A08-86B3-04E1-CEE2974B045B}"/>
              </a:ext>
            </a:extLst>
          </p:cNvPr>
          <p:cNvCxnSpPr/>
          <p:nvPr/>
        </p:nvCxnSpPr>
        <p:spPr>
          <a:xfrm flipV="1">
            <a:off x="1932121" y="4351148"/>
            <a:ext cx="1172704" cy="144909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CA50CB66-53E6-D70E-3C77-8A52E82291BA}"/>
              </a:ext>
            </a:extLst>
          </p:cNvPr>
          <p:cNvSpPr txBox="1"/>
          <p:nvPr/>
        </p:nvSpPr>
        <p:spPr>
          <a:xfrm>
            <a:off x="659435" y="5823443"/>
            <a:ext cx="687607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游ゴシック"/>
              </a:rPr>
              <a:t>オイル名は別のラベルを作成して別途貼り付ける予定</a:t>
            </a:r>
          </a:p>
          <a:p>
            <a:r>
              <a:rPr lang="ja-JP" altLang="en-US">
                <a:ea typeface="游ゴシック"/>
              </a:rPr>
              <a:t>ベースのラベルは専門の印刷業者、オイル名は自社かラクスルやプリントパックなど簡易的なネットサービスを使用予定</a:t>
            </a:r>
          </a:p>
        </p:txBody>
      </p:sp>
    </p:spTree>
    <p:extLst>
      <p:ext uri="{BB962C8B-B14F-4D97-AF65-F5344CB8AC3E}">
        <p14:creationId xmlns:p14="http://schemas.microsoft.com/office/powerpoint/2010/main" val="354951139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381F15AE11CDA149B6554D6361566AA7" ma:contentTypeVersion="12" ma:contentTypeDescription="新しいドキュメントを作成します。" ma:contentTypeScope="" ma:versionID="319cbaa4072912b1728b02567b4fe814">
  <xsd:schema xmlns:xsd="http://www.w3.org/2001/XMLSchema" xmlns:xs="http://www.w3.org/2001/XMLSchema" xmlns:p="http://schemas.microsoft.com/office/2006/metadata/properties" xmlns:ns2="b8fe3a02-5697-455d-996f-fa0e0f630d44" xmlns:ns3="8319f78f-191d-449b-a675-a5b74ad884fc" targetNamespace="http://schemas.microsoft.com/office/2006/metadata/properties" ma:root="true" ma:fieldsID="f5dc97f311102dad08d215e14dfe646b" ns2:_="" ns3:_="">
    <xsd:import namespace="b8fe3a02-5697-455d-996f-fa0e0f630d44"/>
    <xsd:import namespace="8319f78f-191d-449b-a675-a5b74ad884f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DateTake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fe3a02-5697-455d-996f-fa0e0f630d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画像タグ" ma:readOnly="false" ma:fieldId="{5cf76f15-5ced-4ddc-b409-7134ff3c332f}" ma:taxonomyMulti="true" ma:sspId="c9625f07-848d-4618-b802-b718e187bb63"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319f78f-191d-449b-a675-a5b74ad884f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627408a-47b8-4cdd-9a99-83136eeb4738}" ma:internalName="TaxCatchAll" ma:showField="CatchAllData" ma:web="8319f78f-191d-449b-a675-a5b74ad884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822D17-D510-4558-805D-7B9B6A7CD690}">
  <ds:schemaRefs>
    <ds:schemaRef ds:uri="http://schemas.microsoft.com/sharepoint/v3/contenttype/forms"/>
  </ds:schemaRefs>
</ds:datastoreItem>
</file>

<file path=customXml/itemProps2.xml><?xml version="1.0" encoding="utf-8"?>
<ds:datastoreItem xmlns:ds="http://schemas.openxmlformats.org/officeDocument/2006/customXml" ds:itemID="{AD78964A-89C4-4DB5-953B-6051D7E05F35}">
  <ds:schemaRefs>
    <ds:schemaRef ds:uri="8319f78f-191d-449b-a675-a5b74ad884fc"/>
    <ds:schemaRef ds:uri="b8fe3a02-5697-455d-996f-fa0e0f630d4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テーマ</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浅子 仁</dc:creator>
  <cp:revision>1</cp:revision>
  <dcterms:created xsi:type="dcterms:W3CDTF">2024-02-29T06:42:25Z</dcterms:created>
  <dcterms:modified xsi:type="dcterms:W3CDTF">2024-03-08T05:35:23Z</dcterms:modified>
</cp:coreProperties>
</file>