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7"/>
  </p:notesMasterIdLst>
  <p:handoutMasterIdLst>
    <p:handoutMasterId r:id="rId18"/>
  </p:handoutMasterIdLst>
  <p:sldIdLst>
    <p:sldId id="270" r:id="rId2"/>
    <p:sldId id="271" r:id="rId3"/>
    <p:sldId id="272" r:id="rId4"/>
    <p:sldId id="273" r:id="rId5"/>
    <p:sldId id="274" r:id="rId6"/>
    <p:sldId id="275" r:id="rId7"/>
    <p:sldId id="308" r:id="rId8"/>
    <p:sldId id="309" r:id="rId9"/>
    <p:sldId id="276" r:id="rId10"/>
    <p:sldId id="277" r:id="rId11"/>
    <p:sldId id="279" r:id="rId12"/>
    <p:sldId id="278" r:id="rId13"/>
    <p:sldId id="310" r:id="rId14"/>
    <p:sldId id="306" r:id="rId15"/>
    <p:sldId id="307" r:id="rId16"/>
  </p:sldIdLst>
  <p:sldSz cx="9906000" cy="6858000" type="A4"/>
  <p:notesSz cx="6858000" cy="9144000"/>
  <p:embeddedFontLst>
    <p:embeddedFont>
      <p:font typeface="Calibri" panose="020F0502020204030204" pitchFamily="34" charset="0"/>
      <p:regular r:id="rId19"/>
      <p:bold r:id="rId20"/>
      <p:italic r:id="rId21"/>
      <p:boldItalic r:id="rId22"/>
    </p:embeddedFont>
    <p:embeddedFont>
      <p:font typeface="Century" panose="02040604050505020304" pitchFamily="18" charset="0"/>
      <p:regular r:id="rId23"/>
    </p:embeddedFont>
    <p:embeddedFont>
      <p:font typeface="游ゴシック" panose="020B0400000000000000" pitchFamily="34" charset="-128"/>
      <p:regular r:id="rId24"/>
      <p:bold r:id="rId25"/>
    </p:embeddedFont>
    <p:embeddedFont>
      <p:font typeface="游明朝" panose="02020400000000000000" pitchFamily="18" charset="-128"/>
      <p:regular r:id="rId26"/>
    </p:embeddedFont>
    <p:embeddedFont>
      <p:font typeface="游明朝 Demibold" panose="02020400000000000000" pitchFamily="18" charset="-128"/>
      <p:regular r:id="rId27"/>
      <p:bold r:id="rId28"/>
    </p:embeddedFont>
  </p:embeddedFontLst>
  <p:defaultTextStyle>
    <a:defPPr>
      <a:defRPr lang="en-US"/>
    </a:defPPr>
    <a:lvl1pPr marL="0" algn="l" defTabSz="536387" rtl="0" eaLnBrk="1" latinLnBrk="0" hangingPunct="1">
      <a:defRPr sz="1056" kern="1200">
        <a:solidFill>
          <a:schemeClr val="tx1"/>
        </a:solidFill>
        <a:latin typeface="+mn-lt"/>
        <a:ea typeface="+mn-ea"/>
        <a:cs typeface="+mn-cs"/>
      </a:defRPr>
    </a:lvl1pPr>
    <a:lvl2pPr marL="268194" algn="l" defTabSz="536387" rtl="0" eaLnBrk="1" latinLnBrk="0" hangingPunct="1">
      <a:defRPr sz="1056" kern="1200">
        <a:solidFill>
          <a:schemeClr val="tx1"/>
        </a:solidFill>
        <a:latin typeface="+mn-lt"/>
        <a:ea typeface="+mn-ea"/>
        <a:cs typeface="+mn-cs"/>
      </a:defRPr>
    </a:lvl2pPr>
    <a:lvl3pPr marL="536387" algn="l" defTabSz="536387" rtl="0" eaLnBrk="1" latinLnBrk="0" hangingPunct="1">
      <a:defRPr sz="1056" kern="1200">
        <a:solidFill>
          <a:schemeClr val="tx1"/>
        </a:solidFill>
        <a:latin typeface="+mn-lt"/>
        <a:ea typeface="+mn-ea"/>
        <a:cs typeface="+mn-cs"/>
      </a:defRPr>
    </a:lvl3pPr>
    <a:lvl4pPr marL="804581" algn="l" defTabSz="536387" rtl="0" eaLnBrk="1" latinLnBrk="0" hangingPunct="1">
      <a:defRPr sz="1056" kern="1200">
        <a:solidFill>
          <a:schemeClr val="tx1"/>
        </a:solidFill>
        <a:latin typeface="+mn-lt"/>
        <a:ea typeface="+mn-ea"/>
        <a:cs typeface="+mn-cs"/>
      </a:defRPr>
    </a:lvl4pPr>
    <a:lvl5pPr marL="1072774" algn="l" defTabSz="536387" rtl="0" eaLnBrk="1" latinLnBrk="0" hangingPunct="1">
      <a:defRPr sz="1056" kern="1200">
        <a:solidFill>
          <a:schemeClr val="tx1"/>
        </a:solidFill>
        <a:latin typeface="+mn-lt"/>
        <a:ea typeface="+mn-ea"/>
        <a:cs typeface="+mn-cs"/>
      </a:defRPr>
    </a:lvl5pPr>
    <a:lvl6pPr marL="1340968" algn="l" defTabSz="536387" rtl="0" eaLnBrk="1" latinLnBrk="0" hangingPunct="1">
      <a:defRPr sz="1056" kern="1200">
        <a:solidFill>
          <a:schemeClr val="tx1"/>
        </a:solidFill>
        <a:latin typeface="+mn-lt"/>
        <a:ea typeface="+mn-ea"/>
        <a:cs typeface="+mn-cs"/>
      </a:defRPr>
    </a:lvl6pPr>
    <a:lvl7pPr marL="1609161" algn="l" defTabSz="536387" rtl="0" eaLnBrk="1" latinLnBrk="0" hangingPunct="1">
      <a:defRPr sz="1056" kern="1200">
        <a:solidFill>
          <a:schemeClr val="tx1"/>
        </a:solidFill>
        <a:latin typeface="+mn-lt"/>
        <a:ea typeface="+mn-ea"/>
        <a:cs typeface="+mn-cs"/>
      </a:defRPr>
    </a:lvl7pPr>
    <a:lvl8pPr marL="1877355" algn="l" defTabSz="536387" rtl="0" eaLnBrk="1" latinLnBrk="0" hangingPunct="1">
      <a:defRPr sz="1056" kern="1200">
        <a:solidFill>
          <a:schemeClr val="tx1"/>
        </a:solidFill>
        <a:latin typeface="+mn-lt"/>
        <a:ea typeface="+mn-ea"/>
        <a:cs typeface="+mn-cs"/>
      </a:defRPr>
    </a:lvl8pPr>
    <a:lvl9pPr marL="2145548" algn="l" defTabSz="536387" rtl="0" eaLnBrk="1" latinLnBrk="0" hangingPunct="1">
      <a:defRPr sz="1056"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672" userDrawn="1">
          <p15:clr>
            <a:srgbClr val="A4A3A4"/>
          </p15:clr>
        </p15:guide>
        <p15:guide id="2" pos="144" userDrawn="1">
          <p15:clr>
            <a:srgbClr val="A4A3A4"/>
          </p15:clr>
        </p15:guide>
        <p15:guide id="3" pos="6096" userDrawn="1">
          <p15:clr>
            <a:srgbClr val="A4A3A4"/>
          </p15:clr>
        </p15:guide>
        <p15:guide id="4" orient="horz" pos="96" userDrawn="1">
          <p15:clr>
            <a:srgbClr val="A4A3A4"/>
          </p15:clr>
        </p15:guide>
        <p15:guide id="5" orient="horz" pos="4224" userDrawn="1">
          <p15:clr>
            <a:srgbClr val="A4A3A4"/>
          </p15:clr>
        </p15:guide>
        <p15:guide id="6" orient="horz" pos="1440" userDrawn="1">
          <p15:clr>
            <a:srgbClr val="A4A3A4"/>
          </p15:clr>
        </p15:guide>
        <p15:guide id="7" orient="horz" pos="912" userDrawn="1">
          <p15:clr>
            <a:srgbClr val="A4A3A4"/>
          </p15:clr>
        </p15:guide>
        <p15:guide id="8" pos="465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4545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A22DD0-78E1-4260-BD04-357113E85DD4}" v="5" dt="2023-07-15T06:41:00.92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317" autoAdjust="0"/>
    <p:restoredTop sz="94595" autoAdjust="0"/>
  </p:normalViewPr>
  <p:slideViewPr>
    <p:cSldViewPr>
      <p:cViewPr varScale="1">
        <p:scale>
          <a:sx n="104" d="100"/>
          <a:sy n="104" d="100"/>
        </p:scale>
        <p:origin x="216" y="304"/>
      </p:cViewPr>
      <p:guideLst>
        <p:guide orient="horz" pos="672"/>
        <p:guide pos="144"/>
        <p:guide pos="6096"/>
        <p:guide orient="horz" pos="96"/>
        <p:guide orient="horz" pos="4224"/>
        <p:guide orient="horz" pos="1440"/>
        <p:guide orient="horz" pos="912"/>
        <p:guide pos="4656"/>
      </p:guideLst>
    </p:cSldViewPr>
  </p:slideViewPr>
  <p:outlineViewPr>
    <p:cViewPr>
      <p:scale>
        <a:sx n="33" d="100"/>
        <a:sy n="33" d="100"/>
      </p:scale>
      <p:origin x="0" y="0"/>
    </p:cViewPr>
  </p:outlineViewPr>
  <p:notesTextViewPr>
    <p:cViewPr>
      <p:scale>
        <a:sx n="100" d="100"/>
        <a:sy n="100" d="100"/>
      </p:scale>
      <p:origin x="0" y="0"/>
    </p:cViewPr>
  </p:notesTextViewPr>
  <p:notesViewPr>
    <p:cSldViewPr showGuides="1">
      <p:cViewPr varScale="1">
        <p:scale>
          <a:sx n="81" d="100"/>
          <a:sy n="81" d="100"/>
        </p:scale>
        <p:origin x="3042" y="10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handoutMaster" Target="handoutMasters/handout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7.fntdata"/><Relationship Id="rId33"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9.xml"/><Relationship Id="rId19" Type="http://schemas.openxmlformats.org/officeDocument/2006/relationships/font" Target="fonts/font1.fntdata"/><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viewProps" Target="viewProps.xml"/><Relationship Id="rId8" Type="http://schemas.openxmlformats.org/officeDocument/2006/relationships/slide" Target="slides/slide7.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a:extLst>
              <a:ext uri="{FF2B5EF4-FFF2-40B4-BE49-F238E27FC236}">
                <a16:creationId xmlns:a16="http://schemas.microsoft.com/office/drawing/2014/main" id="{88E73E04-C0F1-B0CE-5FD4-4D7A7E3E9AA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a:extLst>
              <a:ext uri="{FF2B5EF4-FFF2-40B4-BE49-F238E27FC236}">
                <a16:creationId xmlns:a16="http://schemas.microsoft.com/office/drawing/2014/main" id="{5A9E9F1D-5D5A-172D-6591-017A403136D0}"/>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87291B3-0F05-4368-9BC1-38A90C1FD6A1}" type="datetimeFigureOut">
              <a:rPr kumimoji="1" lang="ja-JP" altLang="en-US" smtClean="0"/>
              <a:t>2023/9/6</a:t>
            </a:fld>
            <a:endParaRPr kumimoji="1" lang="ja-JP" altLang="en-US"/>
          </a:p>
        </p:txBody>
      </p:sp>
      <p:sp>
        <p:nvSpPr>
          <p:cNvPr id="4" name="フッター プレースホルダー 3">
            <a:extLst>
              <a:ext uri="{FF2B5EF4-FFF2-40B4-BE49-F238E27FC236}">
                <a16:creationId xmlns:a16="http://schemas.microsoft.com/office/drawing/2014/main" id="{10FB298A-04BA-433F-E497-8C09316CC7B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5" name="スライド番号プレースホルダー 4">
            <a:extLst>
              <a:ext uri="{FF2B5EF4-FFF2-40B4-BE49-F238E27FC236}">
                <a16:creationId xmlns:a16="http://schemas.microsoft.com/office/drawing/2014/main" id="{0E89D7F8-D995-599C-35E9-B29A6D7AEA9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C1F6F64-225B-4D12-998A-F55C81014C78}" type="slidenum">
              <a:rPr kumimoji="1" lang="ja-JP" altLang="en-US" smtClean="0"/>
              <a:t>‹#›</a:t>
            </a:fld>
            <a:endParaRPr kumimoji="1" lang="ja-JP" altLang="en-US"/>
          </a:p>
        </p:txBody>
      </p:sp>
    </p:spTree>
    <p:extLst>
      <p:ext uri="{BB962C8B-B14F-4D97-AF65-F5344CB8AC3E}">
        <p14:creationId xmlns:p14="http://schemas.microsoft.com/office/powerpoint/2010/main" val="2765216573"/>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AB88C9-66EF-46DF-988A-3A723E061C88}" type="datetimeFigureOut">
              <a:rPr kumimoji="1" lang="ja-JP" altLang="en-US" smtClean="0"/>
              <a:t>2023/9/6</a:t>
            </a:fld>
            <a:endParaRPr kumimoji="1" lang="ja-JP" altLang="en-US"/>
          </a:p>
        </p:txBody>
      </p:sp>
      <p:sp>
        <p:nvSpPr>
          <p:cNvPr id="4" name="スライド イメージ プレースホルダー 3"/>
          <p:cNvSpPr>
            <a:spLocks noGrp="1" noRot="1" noChangeAspect="1"/>
          </p:cNvSpPr>
          <p:nvPr>
            <p:ph type="sldImg" idx="2"/>
          </p:nvPr>
        </p:nvSpPr>
        <p:spPr>
          <a:xfrm>
            <a:off x="1200150" y="1143000"/>
            <a:ext cx="4457700" cy="30861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030B53D-58E5-49D2-9BC0-E6251F419361}" type="slidenum">
              <a:rPr kumimoji="1" lang="ja-JP" altLang="en-US" smtClean="0"/>
              <a:t>‹#›</a:t>
            </a:fld>
            <a:endParaRPr kumimoji="1" lang="ja-JP" altLang="en-US"/>
          </a:p>
        </p:txBody>
      </p:sp>
    </p:spTree>
    <p:extLst>
      <p:ext uri="{BB962C8B-B14F-4D97-AF65-F5344CB8AC3E}">
        <p14:creationId xmlns:p14="http://schemas.microsoft.com/office/powerpoint/2010/main" val="3831547028"/>
      </p:ext>
    </p:extLst>
  </p:cSld>
  <p:clrMap bg1="lt1" tx1="dk1" bg2="lt2" tx2="dk2" accent1="accent1" accent2="accent2" accent3="accent3" accent4="accent4" accent5="accent5" accent6="accent6" hlink="hlink" folHlink="folHlink"/>
  <p:notesStyle>
    <a:lvl1pPr marL="0" algn="l" defTabSz="536387" rtl="0" eaLnBrk="1" latinLnBrk="0" hangingPunct="1">
      <a:defRPr kumimoji="1" sz="704" kern="1200">
        <a:solidFill>
          <a:schemeClr val="tx1"/>
        </a:solidFill>
        <a:latin typeface="+mn-lt"/>
        <a:ea typeface="+mn-ea"/>
        <a:cs typeface="+mn-cs"/>
      </a:defRPr>
    </a:lvl1pPr>
    <a:lvl2pPr marL="268194" algn="l" defTabSz="536387" rtl="0" eaLnBrk="1" latinLnBrk="0" hangingPunct="1">
      <a:defRPr kumimoji="1" sz="704" kern="1200">
        <a:solidFill>
          <a:schemeClr val="tx1"/>
        </a:solidFill>
        <a:latin typeface="+mn-lt"/>
        <a:ea typeface="+mn-ea"/>
        <a:cs typeface="+mn-cs"/>
      </a:defRPr>
    </a:lvl2pPr>
    <a:lvl3pPr marL="536387" algn="l" defTabSz="536387" rtl="0" eaLnBrk="1" latinLnBrk="0" hangingPunct="1">
      <a:defRPr kumimoji="1" sz="704" kern="1200">
        <a:solidFill>
          <a:schemeClr val="tx1"/>
        </a:solidFill>
        <a:latin typeface="+mn-lt"/>
        <a:ea typeface="+mn-ea"/>
        <a:cs typeface="+mn-cs"/>
      </a:defRPr>
    </a:lvl3pPr>
    <a:lvl4pPr marL="804581" algn="l" defTabSz="536387" rtl="0" eaLnBrk="1" latinLnBrk="0" hangingPunct="1">
      <a:defRPr kumimoji="1" sz="704" kern="1200">
        <a:solidFill>
          <a:schemeClr val="tx1"/>
        </a:solidFill>
        <a:latin typeface="+mn-lt"/>
        <a:ea typeface="+mn-ea"/>
        <a:cs typeface="+mn-cs"/>
      </a:defRPr>
    </a:lvl4pPr>
    <a:lvl5pPr marL="1072774" algn="l" defTabSz="536387" rtl="0" eaLnBrk="1" latinLnBrk="0" hangingPunct="1">
      <a:defRPr kumimoji="1" sz="704" kern="1200">
        <a:solidFill>
          <a:schemeClr val="tx1"/>
        </a:solidFill>
        <a:latin typeface="+mn-lt"/>
        <a:ea typeface="+mn-ea"/>
        <a:cs typeface="+mn-cs"/>
      </a:defRPr>
    </a:lvl5pPr>
    <a:lvl6pPr marL="1340968" algn="l" defTabSz="536387" rtl="0" eaLnBrk="1" latinLnBrk="0" hangingPunct="1">
      <a:defRPr kumimoji="1" sz="704" kern="1200">
        <a:solidFill>
          <a:schemeClr val="tx1"/>
        </a:solidFill>
        <a:latin typeface="+mn-lt"/>
        <a:ea typeface="+mn-ea"/>
        <a:cs typeface="+mn-cs"/>
      </a:defRPr>
    </a:lvl6pPr>
    <a:lvl7pPr marL="1609161" algn="l" defTabSz="536387" rtl="0" eaLnBrk="1" latinLnBrk="0" hangingPunct="1">
      <a:defRPr kumimoji="1" sz="704" kern="1200">
        <a:solidFill>
          <a:schemeClr val="tx1"/>
        </a:solidFill>
        <a:latin typeface="+mn-lt"/>
        <a:ea typeface="+mn-ea"/>
        <a:cs typeface="+mn-cs"/>
      </a:defRPr>
    </a:lvl7pPr>
    <a:lvl8pPr marL="1877355" algn="l" defTabSz="536387" rtl="0" eaLnBrk="1" latinLnBrk="0" hangingPunct="1">
      <a:defRPr kumimoji="1" sz="704" kern="1200">
        <a:solidFill>
          <a:schemeClr val="tx1"/>
        </a:solidFill>
        <a:latin typeface="+mn-lt"/>
        <a:ea typeface="+mn-ea"/>
        <a:cs typeface="+mn-cs"/>
      </a:defRPr>
    </a:lvl8pPr>
    <a:lvl9pPr marL="2145548" algn="l" defTabSz="536387" rtl="0" eaLnBrk="1" latinLnBrk="0" hangingPunct="1">
      <a:defRPr kumimoji="1" sz="70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030B53D-58E5-49D2-9BC0-E6251F419361}" type="slidenum">
              <a:rPr kumimoji="1" lang="ja-JP" altLang="en-US" smtClean="0"/>
              <a:t>2</a:t>
            </a:fld>
            <a:endParaRPr kumimoji="1" lang="ja-JP" altLang="en-US"/>
          </a:p>
        </p:txBody>
      </p:sp>
    </p:spTree>
    <p:extLst>
      <p:ext uri="{BB962C8B-B14F-4D97-AF65-F5344CB8AC3E}">
        <p14:creationId xmlns:p14="http://schemas.microsoft.com/office/powerpoint/2010/main" val="223181919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030B53D-58E5-49D2-9BC0-E6251F419361}" type="slidenum">
              <a:rPr kumimoji="1" lang="ja-JP" altLang="en-US" smtClean="0"/>
              <a:t>5</a:t>
            </a:fld>
            <a:endParaRPr kumimoji="1" lang="ja-JP" altLang="en-US"/>
          </a:p>
        </p:txBody>
      </p:sp>
    </p:spTree>
    <p:extLst>
      <p:ext uri="{BB962C8B-B14F-4D97-AF65-F5344CB8AC3E}">
        <p14:creationId xmlns:p14="http://schemas.microsoft.com/office/powerpoint/2010/main" val="3422020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
        <p:nvSpPr>
          <p:cNvPr id="7" name="楕円 6">
            <a:extLst>
              <a:ext uri="{FF2B5EF4-FFF2-40B4-BE49-F238E27FC236}">
                <a16:creationId xmlns:a16="http://schemas.microsoft.com/office/drawing/2014/main" id="{8F7D7DAC-173A-D5A1-5CB1-EF301066D6AB}"/>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Slide Number Placeholder 5">
            <a:extLst>
              <a:ext uri="{FF2B5EF4-FFF2-40B4-BE49-F238E27FC236}">
                <a16:creationId xmlns:a16="http://schemas.microsoft.com/office/drawing/2014/main" id="{2F7BFC04-6386-2427-C81A-760B51D29DB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9" name="Content Placeholder 3">
            <a:extLst>
              <a:ext uri="{FF2B5EF4-FFF2-40B4-BE49-F238E27FC236}">
                <a16:creationId xmlns:a16="http://schemas.microsoft.com/office/drawing/2014/main" id="{D543FFE8-4AEB-066D-A3F6-33C7A04B6FAF}"/>
              </a:ext>
            </a:extLst>
          </p:cNvPr>
          <p:cNvSpPr>
            <a:spLocks noGrp="1"/>
          </p:cNvSpPr>
          <p:nvPr>
            <p:ph sz="half" idx="2"/>
          </p:nvPr>
        </p:nvSpPr>
        <p:spPr>
          <a:xfrm>
            <a:off x="800100" y="2044700"/>
            <a:ext cx="4152900" cy="27686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orient="horz" pos="1296" userDrawn="1">
          <p15:clr>
            <a:srgbClr val="FBAE40"/>
          </p15:clr>
        </p15:guide>
        <p15:guide id="4" orient="horz" pos="302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10" name="Title 1">
            <a:extLst>
              <a:ext uri="{FF2B5EF4-FFF2-40B4-BE49-F238E27FC236}">
                <a16:creationId xmlns:a16="http://schemas.microsoft.com/office/drawing/2014/main" id="{B378133A-407D-EE18-2A19-B2B18E9D1330}"/>
              </a:ext>
            </a:extLst>
          </p:cNvPr>
          <p:cNvSpPr>
            <a:spLocks noGrp="1"/>
          </p:cNvSpPr>
          <p:nvPr>
            <p:ph type="title"/>
          </p:nvPr>
        </p:nvSpPr>
        <p:spPr>
          <a:xfrm>
            <a:off x="5219700" y="3448975"/>
            <a:ext cx="4457700" cy="762000"/>
          </a:xfrm>
        </p:spPr>
        <p:txBody>
          <a:bodyPr>
            <a:normAutofit/>
          </a:bodyPr>
          <a:lstStyle>
            <a:lvl1pPr>
              <a:defRPr sz="2000">
                <a:solidFill>
                  <a:srgbClr val="545454"/>
                </a:solidFill>
                <a:latin typeface="+mj-ea"/>
                <a:ea typeface="+mj-ea"/>
              </a:defRPr>
            </a:lvl1pPr>
          </a:lstStyle>
          <a:p>
            <a:r>
              <a:rPr lang="en-US" dirty="0"/>
              <a:t>Click to edit Master title style</a:t>
            </a:r>
          </a:p>
        </p:txBody>
      </p:sp>
      <p:sp>
        <p:nvSpPr>
          <p:cNvPr id="11" name="Content Placeholder 3">
            <a:extLst>
              <a:ext uri="{FF2B5EF4-FFF2-40B4-BE49-F238E27FC236}">
                <a16:creationId xmlns:a16="http://schemas.microsoft.com/office/drawing/2014/main" id="{B3F7892B-1FE9-7AD6-6628-23C6562011C5}"/>
              </a:ext>
            </a:extLst>
          </p:cNvPr>
          <p:cNvSpPr>
            <a:spLocks noGrp="1"/>
          </p:cNvSpPr>
          <p:nvPr>
            <p:ph sz="half" idx="2"/>
          </p:nvPr>
        </p:nvSpPr>
        <p:spPr>
          <a:xfrm>
            <a:off x="813900" y="8382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2" name="Content Placeholder 3">
            <a:extLst>
              <a:ext uri="{FF2B5EF4-FFF2-40B4-BE49-F238E27FC236}">
                <a16:creationId xmlns:a16="http://schemas.microsoft.com/office/drawing/2014/main" id="{48D5F00A-F8F8-E348-C6F7-C5436E565BED}"/>
              </a:ext>
            </a:extLst>
          </p:cNvPr>
          <p:cNvSpPr>
            <a:spLocks noGrp="1"/>
          </p:cNvSpPr>
          <p:nvPr>
            <p:ph sz="half" idx="10"/>
          </p:nvPr>
        </p:nvSpPr>
        <p:spPr>
          <a:xfrm>
            <a:off x="5181600" y="8382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3" name="Content Placeholder 3">
            <a:extLst>
              <a:ext uri="{FF2B5EF4-FFF2-40B4-BE49-F238E27FC236}">
                <a16:creationId xmlns:a16="http://schemas.microsoft.com/office/drawing/2014/main" id="{B2A6043B-886F-6331-78C2-2DA0B86C75E9}"/>
              </a:ext>
            </a:extLst>
          </p:cNvPr>
          <p:cNvSpPr>
            <a:spLocks noGrp="1"/>
          </p:cNvSpPr>
          <p:nvPr>
            <p:ph sz="half" idx="11"/>
          </p:nvPr>
        </p:nvSpPr>
        <p:spPr>
          <a:xfrm>
            <a:off x="1092818" y="3557774"/>
            <a:ext cx="1676400" cy="2235201"/>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7" name="Content Placeholder 3">
            <a:extLst>
              <a:ext uri="{FF2B5EF4-FFF2-40B4-BE49-F238E27FC236}">
                <a16:creationId xmlns:a16="http://schemas.microsoft.com/office/drawing/2014/main" id="{DEE2AFA8-D172-412D-993D-313A084667AD}"/>
              </a:ext>
            </a:extLst>
          </p:cNvPr>
          <p:cNvSpPr>
            <a:spLocks noGrp="1"/>
          </p:cNvSpPr>
          <p:nvPr>
            <p:ph sz="half" idx="12"/>
          </p:nvPr>
        </p:nvSpPr>
        <p:spPr>
          <a:xfrm>
            <a:off x="3039493" y="3557773"/>
            <a:ext cx="1676400" cy="2235201"/>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extLst>
      <p:ext uri="{BB962C8B-B14F-4D97-AF65-F5344CB8AC3E}">
        <p14:creationId xmlns:p14="http://schemas.microsoft.com/office/powerpoint/2010/main" val="1343495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4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10" name="Title 1">
            <a:extLst>
              <a:ext uri="{FF2B5EF4-FFF2-40B4-BE49-F238E27FC236}">
                <a16:creationId xmlns:a16="http://schemas.microsoft.com/office/drawing/2014/main" id="{B378133A-407D-EE18-2A19-B2B18E9D1330}"/>
              </a:ext>
            </a:extLst>
          </p:cNvPr>
          <p:cNvSpPr>
            <a:spLocks noGrp="1"/>
          </p:cNvSpPr>
          <p:nvPr>
            <p:ph type="title"/>
          </p:nvPr>
        </p:nvSpPr>
        <p:spPr>
          <a:xfrm>
            <a:off x="5219700" y="3448975"/>
            <a:ext cx="4457700" cy="762000"/>
          </a:xfrm>
        </p:spPr>
        <p:txBody>
          <a:bodyPr>
            <a:normAutofit/>
          </a:bodyPr>
          <a:lstStyle>
            <a:lvl1pPr>
              <a:defRPr sz="2000">
                <a:solidFill>
                  <a:srgbClr val="545454"/>
                </a:solidFill>
                <a:latin typeface="+mj-ea"/>
                <a:ea typeface="+mj-ea"/>
              </a:defRPr>
            </a:lvl1pPr>
          </a:lstStyle>
          <a:p>
            <a:r>
              <a:rPr lang="en-US" dirty="0"/>
              <a:t>Click to edit Master title style</a:t>
            </a:r>
          </a:p>
        </p:txBody>
      </p:sp>
      <p:sp>
        <p:nvSpPr>
          <p:cNvPr id="11" name="Content Placeholder 3">
            <a:extLst>
              <a:ext uri="{FF2B5EF4-FFF2-40B4-BE49-F238E27FC236}">
                <a16:creationId xmlns:a16="http://schemas.microsoft.com/office/drawing/2014/main" id="{B3F7892B-1FE9-7AD6-6628-23C6562011C5}"/>
              </a:ext>
            </a:extLst>
          </p:cNvPr>
          <p:cNvSpPr>
            <a:spLocks noGrp="1"/>
          </p:cNvSpPr>
          <p:nvPr>
            <p:ph sz="half" idx="2"/>
          </p:nvPr>
        </p:nvSpPr>
        <p:spPr>
          <a:xfrm>
            <a:off x="813900" y="8382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2" name="Content Placeholder 3">
            <a:extLst>
              <a:ext uri="{FF2B5EF4-FFF2-40B4-BE49-F238E27FC236}">
                <a16:creationId xmlns:a16="http://schemas.microsoft.com/office/drawing/2014/main" id="{48D5F00A-F8F8-E348-C6F7-C5436E565BED}"/>
              </a:ext>
            </a:extLst>
          </p:cNvPr>
          <p:cNvSpPr>
            <a:spLocks noGrp="1"/>
          </p:cNvSpPr>
          <p:nvPr>
            <p:ph sz="half" idx="10"/>
          </p:nvPr>
        </p:nvSpPr>
        <p:spPr>
          <a:xfrm>
            <a:off x="5181600" y="8382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3" name="Content Placeholder 3">
            <a:extLst>
              <a:ext uri="{FF2B5EF4-FFF2-40B4-BE49-F238E27FC236}">
                <a16:creationId xmlns:a16="http://schemas.microsoft.com/office/drawing/2014/main" id="{B2A6043B-886F-6331-78C2-2DA0B86C75E9}"/>
              </a:ext>
            </a:extLst>
          </p:cNvPr>
          <p:cNvSpPr>
            <a:spLocks noGrp="1"/>
          </p:cNvSpPr>
          <p:nvPr>
            <p:ph sz="half" idx="11"/>
          </p:nvPr>
        </p:nvSpPr>
        <p:spPr>
          <a:xfrm>
            <a:off x="813900" y="3448974"/>
            <a:ext cx="4139100" cy="26820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extLst>
      <p:ext uri="{BB962C8B-B14F-4D97-AF65-F5344CB8AC3E}">
        <p14:creationId xmlns:p14="http://schemas.microsoft.com/office/powerpoint/2010/main" val="82686394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5_Blank">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02C948AB-42BB-B30E-DB75-9B311394971F}"/>
              </a:ext>
            </a:extLst>
          </p:cNvPr>
          <p:cNvSpPr>
            <a:spLocks noGrp="1"/>
          </p:cNvSpPr>
          <p:nvPr>
            <p:ph sz="half" idx="13"/>
          </p:nvPr>
        </p:nvSpPr>
        <p:spPr>
          <a:xfrm>
            <a:off x="2709451" y="3122840"/>
            <a:ext cx="2235600" cy="30708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10" name="Title 1">
            <a:extLst>
              <a:ext uri="{FF2B5EF4-FFF2-40B4-BE49-F238E27FC236}">
                <a16:creationId xmlns:a16="http://schemas.microsoft.com/office/drawing/2014/main" id="{B378133A-407D-EE18-2A19-B2B18E9D1330}"/>
              </a:ext>
            </a:extLst>
          </p:cNvPr>
          <p:cNvSpPr>
            <a:spLocks noGrp="1"/>
          </p:cNvSpPr>
          <p:nvPr>
            <p:ph type="title"/>
          </p:nvPr>
        </p:nvSpPr>
        <p:spPr>
          <a:xfrm>
            <a:off x="5219700" y="3448975"/>
            <a:ext cx="4457700" cy="762000"/>
          </a:xfrm>
        </p:spPr>
        <p:txBody>
          <a:bodyPr>
            <a:normAutofit/>
          </a:bodyPr>
          <a:lstStyle>
            <a:lvl1pPr>
              <a:defRPr sz="2000">
                <a:solidFill>
                  <a:srgbClr val="545454"/>
                </a:solidFill>
                <a:latin typeface="+mj-ea"/>
                <a:ea typeface="+mj-ea"/>
              </a:defRPr>
            </a:lvl1pPr>
          </a:lstStyle>
          <a:p>
            <a:r>
              <a:rPr lang="en-US" dirty="0"/>
              <a:t>Click to edit Master title style</a:t>
            </a:r>
          </a:p>
        </p:txBody>
      </p:sp>
      <p:sp>
        <p:nvSpPr>
          <p:cNvPr id="13" name="Content Placeholder 3">
            <a:extLst>
              <a:ext uri="{FF2B5EF4-FFF2-40B4-BE49-F238E27FC236}">
                <a16:creationId xmlns:a16="http://schemas.microsoft.com/office/drawing/2014/main" id="{B2A6043B-886F-6331-78C2-2DA0B86C75E9}"/>
              </a:ext>
            </a:extLst>
          </p:cNvPr>
          <p:cNvSpPr>
            <a:spLocks noGrp="1"/>
          </p:cNvSpPr>
          <p:nvPr>
            <p:ph sz="half" idx="11"/>
          </p:nvPr>
        </p:nvSpPr>
        <p:spPr>
          <a:xfrm>
            <a:off x="251209" y="838200"/>
            <a:ext cx="2235600" cy="30708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extLst>
      <p:ext uri="{BB962C8B-B14F-4D97-AF65-F5344CB8AC3E}">
        <p14:creationId xmlns:p14="http://schemas.microsoft.com/office/powerpoint/2010/main" val="256269950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Tree>
    <p:extLst>
      <p:ext uri="{BB962C8B-B14F-4D97-AF65-F5344CB8AC3E}">
        <p14:creationId xmlns:p14="http://schemas.microsoft.com/office/powerpoint/2010/main" val="23952503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プレゼンター紹介">
    <p:spTree>
      <p:nvGrpSpPr>
        <p:cNvPr id="1" name=""/>
        <p:cNvGrpSpPr/>
        <p:nvPr/>
      </p:nvGrpSpPr>
      <p:grpSpPr>
        <a:xfrm>
          <a:off x="0" y="0"/>
          <a:ext cx="0" cy="0"/>
          <a:chOff x="0" y="0"/>
          <a:chExt cx="0" cy="0"/>
        </a:xfrm>
      </p:grpSpPr>
      <p:sp>
        <p:nvSpPr>
          <p:cNvPr id="21" name="図プレースホルダー 20">
            <a:extLst>
              <a:ext uri="{FF2B5EF4-FFF2-40B4-BE49-F238E27FC236}">
                <a16:creationId xmlns:a16="http://schemas.microsoft.com/office/drawing/2014/main" id="{7F3C3EEF-627B-4A62-9D44-FD4544AC28A9}"/>
              </a:ext>
            </a:extLst>
          </p:cNvPr>
          <p:cNvSpPr>
            <a:spLocks noGrp="1"/>
          </p:cNvSpPr>
          <p:nvPr>
            <p:ph type="pic" sz="quarter" idx="13"/>
          </p:nvPr>
        </p:nvSpPr>
        <p:spPr>
          <a:xfrm>
            <a:off x="228600" y="838200"/>
            <a:ext cx="2342950" cy="2344032"/>
          </a:xfrm>
        </p:spPr>
        <p:txBody>
          <a:bodyPr/>
          <a:lstStyle>
            <a:lvl1pPr marL="0" indent="0">
              <a:buFontTx/>
              <a:buNone/>
              <a:defRPr/>
            </a:lvl1pPr>
          </a:lstStyle>
          <a:p>
            <a:endParaRPr kumimoji="1" lang="ja-JP" altLang="en-US" dirty="0"/>
          </a:p>
        </p:txBody>
      </p:sp>
      <p:sp>
        <p:nvSpPr>
          <p:cNvPr id="23" name="テキスト プレースホルダー 22">
            <a:extLst>
              <a:ext uri="{FF2B5EF4-FFF2-40B4-BE49-F238E27FC236}">
                <a16:creationId xmlns:a16="http://schemas.microsoft.com/office/drawing/2014/main" id="{9011EBB1-4063-44C2-B84D-729B8D86A19C}"/>
              </a:ext>
            </a:extLst>
          </p:cNvPr>
          <p:cNvSpPr>
            <a:spLocks noGrp="1"/>
          </p:cNvSpPr>
          <p:nvPr>
            <p:ph type="body" sz="quarter" idx="14"/>
          </p:nvPr>
        </p:nvSpPr>
        <p:spPr>
          <a:xfrm>
            <a:off x="2734338" y="1447800"/>
            <a:ext cx="6943062" cy="2209800"/>
          </a:xfrm>
        </p:spPr>
        <p:txBody>
          <a:bodyPr>
            <a:normAutofit/>
          </a:bodyPr>
          <a:lstStyle>
            <a:lvl1pPr marL="0" indent="0">
              <a:lnSpc>
                <a:spcPct val="120000"/>
              </a:lnSpc>
              <a:spcBef>
                <a:spcPts val="0"/>
              </a:spcBef>
              <a:spcAft>
                <a:spcPts val="442"/>
              </a:spcAft>
              <a:buNone/>
              <a:defRPr sz="1800"/>
            </a:lvl1pPr>
            <a:lvl2pPr marL="337002" indent="0">
              <a:lnSpc>
                <a:spcPct val="120000"/>
              </a:lnSpc>
              <a:spcBef>
                <a:spcPts val="0"/>
              </a:spcBef>
              <a:spcAft>
                <a:spcPts val="442"/>
              </a:spcAft>
              <a:buNone/>
              <a:defRPr sz="1800"/>
            </a:lvl2pPr>
            <a:lvl3pPr marL="674004" indent="0">
              <a:lnSpc>
                <a:spcPct val="120000"/>
              </a:lnSpc>
              <a:spcBef>
                <a:spcPts val="0"/>
              </a:spcBef>
              <a:spcAft>
                <a:spcPts val="442"/>
              </a:spcAft>
              <a:buNone/>
              <a:defRPr sz="1800"/>
            </a:lvl3pPr>
            <a:lvl4pPr marL="1011006" indent="0">
              <a:lnSpc>
                <a:spcPct val="120000"/>
              </a:lnSpc>
              <a:spcBef>
                <a:spcPts val="0"/>
              </a:spcBef>
              <a:spcAft>
                <a:spcPts val="442"/>
              </a:spcAft>
              <a:buNone/>
              <a:defRPr sz="1800"/>
            </a:lvl4pPr>
            <a:lvl5pPr marL="1348008" indent="0">
              <a:lnSpc>
                <a:spcPct val="120000"/>
              </a:lnSpc>
              <a:spcBef>
                <a:spcPts val="0"/>
              </a:spcBef>
              <a:spcAft>
                <a:spcPts val="442"/>
              </a:spcAft>
              <a:buNone/>
              <a:defRPr sz="1800"/>
            </a:lvl5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endParaRPr kumimoji="1" lang="ja-JP" altLang="en-US" dirty="0"/>
          </a:p>
        </p:txBody>
      </p:sp>
      <p:sp>
        <p:nvSpPr>
          <p:cNvPr id="7" name="楕円 6">
            <a:extLst>
              <a:ext uri="{FF2B5EF4-FFF2-40B4-BE49-F238E27FC236}">
                <a16:creationId xmlns:a16="http://schemas.microsoft.com/office/drawing/2014/main" id="{F44B9948-D0B0-1C5A-5229-E5F2F64823C4}"/>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8" name="Slide Number Placeholder 5">
            <a:extLst>
              <a:ext uri="{FF2B5EF4-FFF2-40B4-BE49-F238E27FC236}">
                <a16:creationId xmlns:a16="http://schemas.microsoft.com/office/drawing/2014/main" id="{11D51980-24B4-CBE1-C523-373D1FA4581A}"/>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Tree>
    <p:extLst>
      <p:ext uri="{BB962C8B-B14F-4D97-AF65-F5344CB8AC3E}">
        <p14:creationId xmlns:p14="http://schemas.microsoft.com/office/powerpoint/2010/main" val="273092472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144"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912"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会社概要">
    <p:spTree>
      <p:nvGrpSpPr>
        <p:cNvPr id="1" name=""/>
        <p:cNvGrpSpPr/>
        <p:nvPr/>
      </p:nvGrpSpPr>
      <p:grpSpPr>
        <a:xfrm>
          <a:off x="0" y="0"/>
          <a:ext cx="0" cy="0"/>
          <a:chOff x="0" y="0"/>
          <a:chExt cx="0" cy="0"/>
        </a:xfrm>
      </p:grpSpPr>
    </p:spTree>
    <p:extLst>
      <p:ext uri="{BB962C8B-B14F-4D97-AF65-F5344CB8AC3E}">
        <p14:creationId xmlns:p14="http://schemas.microsoft.com/office/powerpoint/2010/main" val="22147700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0652" y="1600200"/>
            <a:ext cx="4457700" cy="762000"/>
          </a:xfrm>
        </p:spPr>
        <p:txBody>
          <a:bodyPr>
            <a:normAutofit/>
          </a:bodyPr>
          <a:lstStyle>
            <a:lvl1pPr>
              <a:defRPr sz="2000">
                <a:latin typeface="+mj-ea"/>
                <a:ea typeface="+mj-ea"/>
              </a:defRPr>
            </a:lvl1pPr>
          </a:lstStyle>
          <a:p>
            <a:r>
              <a:rPr lang="en-US"/>
              <a:t>Click to edit Master title style</a:t>
            </a:r>
          </a:p>
        </p:txBody>
      </p:sp>
      <p:sp>
        <p:nvSpPr>
          <p:cNvPr id="4" name="Content Placeholder 3"/>
          <p:cNvSpPr>
            <a:spLocks noGrp="1"/>
          </p:cNvSpPr>
          <p:nvPr>
            <p:ph sz="half" idx="2"/>
          </p:nvPr>
        </p:nvSpPr>
        <p:spPr>
          <a:xfrm>
            <a:off x="1084948" y="863400"/>
            <a:ext cx="2973600" cy="22356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0" name="Content Placeholder 3">
            <a:extLst>
              <a:ext uri="{FF2B5EF4-FFF2-40B4-BE49-F238E27FC236}">
                <a16:creationId xmlns:a16="http://schemas.microsoft.com/office/drawing/2014/main" id="{31287F1B-1612-FA73-0B91-5E2CFCB4FD03}"/>
              </a:ext>
            </a:extLst>
          </p:cNvPr>
          <p:cNvSpPr>
            <a:spLocks noGrp="1"/>
          </p:cNvSpPr>
          <p:nvPr>
            <p:ph sz="half" idx="10"/>
          </p:nvPr>
        </p:nvSpPr>
        <p:spPr>
          <a:xfrm>
            <a:off x="133348" y="3276600"/>
            <a:ext cx="2438400" cy="19050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1" name="Content Placeholder 3">
            <a:extLst>
              <a:ext uri="{FF2B5EF4-FFF2-40B4-BE49-F238E27FC236}">
                <a16:creationId xmlns:a16="http://schemas.microsoft.com/office/drawing/2014/main" id="{3A59BADD-ADB5-7C62-502F-B91644945254}"/>
              </a:ext>
            </a:extLst>
          </p:cNvPr>
          <p:cNvSpPr>
            <a:spLocks noGrp="1"/>
          </p:cNvSpPr>
          <p:nvPr>
            <p:ph sz="half" idx="11"/>
          </p:nvPr>
        </p:nvSpPr>
        <p:spPr>
          <a:xfrm>
            <a:off x="2667000" y="3276600"/>
            <a:ext cx="2438400" cy="19050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2" name="楕円 11">
            <a:extLst>
              <a:ext uri="{FF2B5EF4-FFF2-40B4-BE49-F238E27FC236}">
                <a16:creationId xmlns:a16="http://schemas.microsoft.com/office/drawing/2014/main" id="{F8C04096-419C-1483-C01F-82E8348F8324}"/>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Slide Number Placeholder 5">
            <a:extLst>
              <a:ext uri="{FF2B5EF4-FFF2-40B4-BE49-F238E27FC236}">
                <a16:creationId xmlns:a16="http://schemas.microsoft.com/office/drawing/2014/main" id="{2E769AC7-C699-95D6-7186-458FA8224A0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Tree>
    <p:extLst>
      <p:ext uri="{BB962C8B-B14F-4D97-AF65-F5344CB8AC3E}">
        <p14:creationId xmlns:p14="http://schemas.microsoft.com/office/powerpoint/2010/main" val="345432129"/>
      </p:ext>
    </p:extLst>
  </p:cSld>
  <p:clrMapOvr>
    <a:masterClrMapping/>
  </p:clrMapOvr>
  <p:extLst>
    <p:ext uri="{DCECCB84-F9BA-43D5-87BE-67443E8EF086}">
      <p15:sldGuideLst xmlns:p15="http://schemas.microsoft.com/office/powerpoint/2012/main">
        <p15:guide id="1" orient="horz" pos="2160">
          <p15:clr>
            <a:srgbClr val="FBAE40"/>
          </p15:clr>
        </p15:guide>
        <p15:guide id="2" pos="3120" userDrawn="1">
          <p15:clr>
            <a:srgbClr val="FBAE40"/>
          </p15:clr>
        </p15:guide>
        <p15:guide id="3" pos="144"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pos="168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Comparison">
    <p:spTree>
      <p:nvGrpSpPr>
        <p:cNvPr id="1" name=""/>
        <p:cNvGrpSpPr/>
        <p:nvPr/>
      </p:nvGrpSpPr>
      <p:grpSpPr>
        <a:xfrm>
          <a:off x="0" y="0"/>
          <a:ext cx="0" cy="0"/>
          <a:chOff x="0" y="0"/>
          <a:chExt cx="0" cy="0"/>
        </a:xfrm>
      </p:grpSpPr>
      <p:sp>
        <p:nvSpPr>
          <p:cNvPr id="2" name="Title 1"/>
          <p:cNvSpPr>
            <a:spLocks noGrp="1"/>
          </p:cNvSpPr>
          <p:nvPr>
            <p:ph type="title"/>
          </p:nvPr>
        </p:nvSpPr>
        <p:spPr>
          <a:xfrm>
            <a:off x="5200652" y="1600200"/>
            <a:ext cx="4457700" cy="762000"/>
          </a:xfrm>
        </p:spPr>
        <p:txBody>
          <a:bodyPr>
            <a:normAutofit/>
          </a:bodyPr>
          <a:lstStyle>
            <a:lvl1pPr>
              <a:defRPr sz="2000">
                <a:latin typeface="+mj-ea"/>
                <a:ea typeface="+mj-ea"/>
              </a:defRPr>
            </a:lvl1pPr>
          </a:lstStyle>
          <a:p>
            <a:r>
              <a:rPr lang="en-US"/>
              <a:t>Click to edit Master title style</a:t>
            </a:r>
          </a:p>
        </p:txBody>
      </p:sp>
      <p:sp>
        <p:nvSpPr>
          <p:cNvPr id="12" name="楕円 11">
            <a:extLst>
              <a:ext uri="{FF2B5EF4-FFF2-40B4-BE49-F238E27FC236}">
                <a16:creationId xmlns:a16="http://schemas.microsoft.com/office/drawing/2014/main" id="{F8C04096-419C-1483-C01F-82E8348F8324}"/>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3" name="Slide Number Placeholder 5">
            <a:extLst>
              <a:ext uri="{FF2B5EF4-FFF2-40B4-BE49-F238E27FC236}">
                <a16:creationId xmlns:a16="http://schemas.microsoft.com/office/drawing/2014/main" id="{2E769AC7-C699-95D6-7186-458FA8224A0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7" name="Content Placeholder 3">
            <a:extLst>
              <a:ext uri="{FF2B5EF4-FFF2-40B4-BE49-F238E27FC236}">
                <a16:creationId xmlns:a16="http://schemas.microsoft.com/office/drawing/2014/main" id="{8AADD565-219A-2E38-D7C3-E0ED79766D4B}"/>
              </a:ext>
            </a:extLst>
          </p:cNvPr>
          <p:cNvSpPr>
            <a:spLocks noGrp="1"/>
          </p:cNvSpPr>
          <p:nvPr>
            <p:ph sz="half" idx="2"/>
          </p:nvPr>
        </p:nvSpPr>
        <p:spPr>
          <a:xfrm>
            <a:off x="1219200" y="838200"/>
            <a:ext cx="3038483" cy="2264499"/>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8" name="Content Placeholder 3">
            <a:extLst>
              <a:ext uri="{FF2B5EF4-FFF2-40B4-BE49-F238E27FC236}">
                <a16:creationId xmlns:a16="http://schemas.microsoft.com/office/drawing/2014/main" id="{C3C66154-5809-0CC4-15DD-3C25FC2D8615}"/>
              </a:ext>
            </a:extLst>
          </p:cNvPr>
          <p:cNvSpPr>
            <a:spLocks noGrp="1"/>
          </p:cNvSpPr>
          <p:nvPr>
            <p:ph sz="half" idx="11"/>
          </p:nvPr>
        </p:nvSpPr>
        <p:spPr>
          <a:xfrm>
            <a:off x="1226500" y="3429000"/>
            <a:ext cx="3040700" cy="2280525"/>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extLst>
      <p:ext uri="{BB962C8B-B14F-4D97-AF65-F5344CB8AC3E}">
        <p14:creationId xmlns:p14="http://schemas.microsoft.com/office/powerpoint/2010/main" val="1754336813"/>
      </p:ext>
    </p:extLst>
  </p:cSld>
  <p:clrMapOvr>
    <a:masterClrMapping/>
  </p:clrMapOvr>
  <p:extLst>
    <p:ext uri="{DCECCB84-F9BA-43D5-87BE-67443E8EF086}">
      <p15:sldGuideLst xmlns:p15="http://schemas.microsoft.com/office/powerpoint/2012/main">
        <p15:guide id="1" orient="horz" pos="2160">
          <p15:clr>
            <a:srgbClr val="FBAE40"/>
          </p15:clr>
        </p15:guide>
        <p15:guide id="2" pos="3120" userDrawn="1">
          <p15:clr>
            <a:srgbClr val="FBAE40"/>
          </p15:clr>
        </p15:guide>
        <p15:guide id="3" pos="144"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pos="1680" userDrawn="1">
          <p15:clr>
            <a:srgbClr val="FBAE40"/>
          </p15:clr>
        </p15:guide>
        <p15:guide id="8" orient="horz" pos="528" userDrawn="1">
          <p15:clr>
            <a:srgbClr val="FBAE40"/>
          </p15:clr>
        </p15:guide>
        <p15:guide id="9" pos="2688"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10" name="Title 1">
            <a:extLst>
              <a:ext uri="{FF2B5EF4-FFF2-40B4-BE49-F238E27FC236}">
                <a16:creationId xmlns:a16="http://schemas.microsoft.com/office/drawing/2014/main" id="{B378133A-407D-EE18-2A19-B2B18E9D1330}"/>
              </a:ext>
            </a:extLst>
          </p:cNvPr>
          <p:cNvSpPr>
            <a:spLocks noGrp="1"/>
          </p:cNvSpPr>
          <p:nvPr>
            <p:ph type="title"/>
          </p:nvPr>
        </p:nvSpPr>
        <p:spPr>
          <a:xfrm>
            <a:off x="5219700" y="3448975"/>
            <a:ext cx="4457700" cy="762000"/>
          </a:xfrm>
        </p:spPr>
        <p:txBody>
          <a:bodyPr>
            <a:normAutofit/>
          </a:bodyPr>
          <a:lstStyle>
            <a:lvl1pPr>
              <a:defRPr sz="2000">
                <a:latin typeface="+mj-ea"/>
                <a:ea typeface="+mj-ea"/>
              </a:defRPr>
            </a:lvl1pPr>
          </a:lstStyle>
          <a:p>
            <a:r>
              <a:rPr lang="en-US"/>
              <a:t>Click to edit Master title style</a:t>
            </a:r>
          </a:p>
        </p:txBody>
      </p:sp>
      <p:sp>
        <p:nvSpPr>
          <p:cNvPr id="11" name="Content Placeholder 3">
            <a:extLst>
              <a:ext uri="{FF2B5EF4-FFF2-40B4-BE49-F238E27FC236}">
                <a16:creationId xmlns:a16="http://schemas.microsoft.com/office/drawing/2014/main" id="{B3F7892B-1FE9-7AD6-6628-23C6562011C5}"/>
              </a:ext>
            </a:extLst>
          </p:cNvPr>
          <p:cNvSpPr>
            <a:spLocks noGrp="1"/>
          </p:cNvSpPr>
          <p:nvPr>
            <p:ph sz="half" idx="2"/>
          </p:nvPr>
        </p:nvSpPr>
        <p:spPr>
          <a:xfrm>
            <a:off x="813900" y="8382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2" name="Content Placeholder 3">
            <a:extLst>
              <a:ext uri="{FF2B5EF4-FFF2-40B4-BE49-F238E27FC236}">
                <a16:creationId xmlns:a16="http://schemas.microsoft.com/office/drawing/2014/main" id="{48D5F00A-F8F8-E348-C6F7-C5436E565BED}"/>
              </a:ext>
            </a:extLst>
          </p:cNvPr>
          <p:cNvSpPr>
            <a:spLocks noGrp="1"/>
          </p:cNvSpPr>
          <p:nvPr>
            <p:ph sz="half" idx="10"/>
          </p:nvPr>
        </p:nvSpPr>
        <p:spPr>
          <a:xfrm>
            <a:off x="5181600" y="8382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3" name="Content Placeholder 3">
            <a:extLst>
              <a:ext uri="{FF2B5EF4-FFF2-40B4-BE49-F238E27FC236}">
                <a16:creationId xmlns:a16="http://schemas.microsoft.com/office/drawing/2014/main" id="{B2A6043B-886F-6331-78C2-2DA0B86C75E9}"/>
              </a:ext>
            </a:extLst>
          </p:cNvPr>
          <p:cNvSpPr>
            <a:spLocks noGrp="1"/>
          </p:cNvSpPr>
          <p:nvPr>
            <p:ph sz="half" idx="11"/>
          </p:nvPr>
        </p:nvSpPr>
        <p:spPr>
          <a:xfrm>
            <a:off x="809460" y="3733800"/>
            <a:ext cx="4139100"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extLst>
      <p:ext uri="{BB962C8B-B14F-4D97-AF65-F5344CB8AC3E}">
        <p14:creationId xmlns:p14="http://schemas.microsoft.com/office/powerpoint/2010/main" val="69603922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10" name="Title 1">
            <a:extLst>
              <a:ext uri="{FF2B5EF4-FFF2-40B4-BE49-F238E27FC236}">
                <a16:creationId xmlns:a16="http://schemas.microsoft.com/office/drawing/2014/main" id="{B378133A-407D-EE18-2A19-B2B18E9D1330}"/>
              </a:ext>
            </a:extLst>
          </p:cNvPr>
          <p:cNvSpPr>
            <a:spLocks noGrp="1"/>
          </p:cNvSpPr>
          <p:nvPr>
            <p:ph type="title"/>
          </p:nvPr>
        </p:nvSpPr>
        <p:spPr>
          <a:xfrm>
            <a:off x="5219700" y="3448975"/>
            <a:ext cx="4457700" cy="762000"/>
          </a:xfrm>
        </p:spPr>
        <p:txBody>
          <a:bodyPr>
            <a:normAutofit/>
          </a:bodyPr>
          <a:lstStyle>
            <a:lvl1pPr>
              <a:defRPr sz="2000">
                <a:solidFill>
                  <a:srgbClr val="545454"/>
                </a:solidFill>
                <a:latin typeface="+mj-ea"/>
                <a:ea typeface="+mj-ea"/>
              </a:defRPr>
            </a:lvl1pPr>
          </a:lstStyle>
          <a:p>
            <a:r>
              <a:rPr lang="en-US" dirty="0"/>
              <a:t>Click to edit Master title style</a:t>
            </a:r>
          </a:p>
        </p:txBody>
      </p:sp>
      <p:sp>
        <p:nvSpPr>
          <p:cNvPr id="11" name="Content Placeholder 3">
            <a:extLst>
              <a:ext uri="{FF2B5EF4-FFF2-40B4-BE49-F238E27FC236}">
                <a16:creationId xmlns:a16="http://schemas.microsoft.com/office/drawing/2014/main" id="{B3F7892B-1FE9-7AD6-6628-23C6562011C5}"/>
              </a:ext>
            </a:extLst>
          </p:cNvPr>
          <p:cNvSpPr>
            <a:spLocks noGrp="1"/>
          </p:cNvSpPr>
          <p:nvPr>
            <p:ph sz="half" idx="2"/>
          </p:nvPr>
        </p:nvSpPr>
        <p:spPr>
          <a:xfrm>
            <a:off x="813900" y="262809"/>
            <a:ext cx="4139100" cy="3089991"/>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7" name="Content Placeholder 3">
            <a:extLst>
              <a:ext uri="{FF2B5EF4-FFF2-40B4-BE49-F238E27FC236}">
                <a16:creationId xmlns:a16="http://schemas.microsoft.com/office/drawing/2014/main" id="{75F9BF74-9EB8-CD70-63EF-2AB3D71405C2}"/>
              </a:ext>
            </a:extLst>
          </p:cNvPr>
          <p:cNvSpPr>
            <a:spLocks noGrp="1"/>
          </p:cNvSpPr>
          <p:nvPr>
            <p:ph sz="half" idx="12"/>
          </p:nvPr>
        </p:nvSpPr>
        <p:spPr>
          <a:xfrm>
            <a:off x="813900" y="3429445"/>
            <a:ext cx="4139100" cy="3136588"/>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2" name="Content Placeholder 3">
            <a:extLst>
              <a:ext uri="{FF2B5EF4-FFF2-40B4-BE49-F238E27FC236}">
                <a16:creationId xmlns:a16="http://schemas.microsoft.com/office/drawing/2014/main" id="{48D5F00A-F8F8-E348-C6F7-C5436E565BED}"/>
              </a:ext>
            </a:extLst>
          </p:cNvPr>
          <p:cNvSpPr>
            <a:spLocks noGrp="1"/>
          </p:cNvSpPr>
          <p:nvPr>
            <p:ph sz="half" idx="10"/>
          </p:nvPr>
        </p:nvSpPr>
        <p:spPr>
          <a:xfrm>
            <a:off x="5190638" y="262809"/>
            <a:ext cx="4486762" cy="2399143"/>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extLst>
      <p:ext uri="{BB962C8B-B14F-4D97-AF65-F5344CB8AC3E}">
        <p14:creationId xmlns:p14="http://schemas.microsoft.com/office/powerpoint/2010/main" val="92548501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144" userDrawn="1">
          <p15:clr>
            <a:srgbClr val="FBAE40"/>
          </p15:clr>
        </p15:guide>
        <p15:guide id="6" orient="horz" pos="4224" userDrawn="1">
          <p15:clr>
            <a:srgbClr val="FBAE40"/>
          </p15:clr>
        </p15:guide>
        <p15:guide id="7" orient="horz" pos="28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11" name="Content Placeholder 3">
            <a:extLst>
              <a:ext uri="{FF2B5EF4-FFF2-40B4-BE49-F238E27FC236}">
                <a16:creationId xmlns:a16="http://schemas.microsoft.com/office/drawing/2014/main" id="{B3F7892B-1FE9-7AD6-6628-23C6562011C5}"/>
              </a:ext>
            </a:extLst>
          </p:cNvPr>
          <p:cNvSpPr>
            <a:spLocks noGrp="1"/>
          </p:cNvSpPr>
          <p:nvPr>
            <p:ph sz="half" idx="2"/>
          </p:nvPr>
        </p:nvSpPr>
        <p:spPr>
          <a:xfrm>
            <a:off x="247555" y="838201"/>
            <a:ext cx="2108201" cy="1222054"/>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3" name="Content Placeholder 3">
            <a:extLst>
              <a:ext uri="{FF2B5EF4-FFF2-40B4-BE49-F238E27FC236}">
                <a16:creationId xmlns:a16="http://schemas.microsoft.com/office/drawing/2014/main" id="{B2A6043B-886F-6331-78C2-2DA0B86C75E9}"/>
              </a:ext>
            </a:extLst>
          </p:cNvPr>
          <p:cNvSpPr>
            <a:spLocks noGrp="1"/>
          </p:cNvSpPr>
          <p:nvPr>
            <p:ph sz="half" idx="11"/>
          </p:nvPr>
        </p:nvSpPr>
        <p:spPr>
          <a:xfrm>
            <a:off x="247555" y="3448975"/>
            <a:ext cx="3718890" cy="1328739"/>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7" name="Content Placeholder 3">
            <a:extLst>
              <a:ext uri="{FF2B5EF4-FFF2-40B4-BE49-F238E27FC236}">
                <a16:creationId xmlns:a16="http://schemas.microsoft.com/office/drawing/2014/main" id="{DEE2AFA8-D172-412D-993D-313A084667AD}"/>
              </a:ext>
            </a:extLst>
          </p:cNvPr>
          <p:cNvSpPr>
            <a:spLocks noGrp="1"/>
          </p:cNvSpPr>
          <p:nvPr>
            <p:ph sz="half" idx="12"/>
          </p:nvPr>
        </p:nvSpPr>
        <p:spPr>
          <a:xfrm>
            <a:off x="5796636" y="3436777"/>
            <a:ext cx="3273992" cy="13284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19" name="Content Placeholder 3">
            <a:extLst>
              <a:ext uri="{FF2B5EF4-FFF2-40B4-BE49-F238E27FC236}">
                <a16:creationId xmlns:a16="http://schemas.microsoft.com/office/drawing/2014/main" id="{CB6BE4DA-A1F6-B493-C391-1F8C065C7629}"/>
              </a:ext>
            </a:extLst>
          </p:cNvPr>
          <p:cNvSpPr>
            <a:spLocks noGrp="1"/>
          </p:cNvSpPr>
          <p:nvPr>
            <p:ph sz="half" idx="13"/>
          </p:nvPr>
        </p:nvSpPr>
        <p:spPr>
          <a:xfrm>
            <a:off x="2676297" y="838200"/>
            <a:ext cx="2108201" cy="1222054"/>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20" name="Content Placeholder 3">
            <a:extLst>
              <a:ext uri="{FF2B5EF4-FFF2-40B4-BE49-F238E27FC236}">
                <a16:creationId xmlns:a16="http://schemas.microsoft.com/office/drawing/2014/main" id="{1F3B9C73-F6F5-B6B6-7DC4-32B01ECDC4F5}"/>
              </a:ext>
            </a:extLst>
          </p:cNvPr>
          <p:cNvSpPr>
            <a:spLocks noGrp="1"/>
          </p:cNvSpPr>
          <p:nvPr>
            <p:ph sz="half" idx="14"/>
          </p:nvPr>
        </p:nvSpPr>
        <p:spPr>
          <a:xfrm>
            <a:off x="5181600" y="838200"/>
            <a:ext cx="2108201" cy="1222054"/>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
        <p:nvSpPr>
          <p:cNvPr id="21" name="Content Placeholder 3">
            <a:extLst>
              <a:ext uri="{FF2B5EF4-FFF2-40B4-BE49-F238E27FC236}">
                <a16:creationId xmlns:a16="http://schemas.microsoft.com/office/drawing/2014/main" id="{9429A5DF-7D71-C264-DC1B-3ECF0360007F}"/>
              </a:ext>
            </a:extLst>
          </p:cNvPr>
          <p:cNvSpPr>
            <a:spLocks noGrp="1"/>
          </p:cNvSpPr>
          <p:nvPr>
            <p:ph sz="half" idx="15"/>
          </p:nvPr>
        </p:nvSpPr>
        <p:spPr>
          <a:xfrm>
            <a:off x="7924800" y="838200"/>
            <a:ext cx="1575772" cy="1224000"/>
          </a:xfrm>
        </p:spPr>
        <p:txBody>
          <a:bodyPr>
            <a:normAutofit/>
          </a:bodyPr>
          <a:lstStyle>
            <a:lvl1pPr marL="0" indent="0">
              <a:buFontTx/>
              <a:buNone/>
              <a:defRPr sz="900">
                <a:latin typeface="+mn-ea"/>
                <a:ea typeface="+mn-ea"/>
              </a:defRPr>
            </a:lvl1pPr>
            <a:lvl2pPr marL="247665" indent="0">
              <a:buFontTx/>
              <a:buNone/>
              <a:defRPr sz="900">
                <a:latin typeface="+mn-ea"/>
                <a:ea typeface="+mn-ea"/>
              </a:defRPr>
            </a:lvl2pPr>
            <a:lvl3pPr marL="495330" indent="0">
              <a:buFontTx/>
              <a:buNone/>
              <a:defRPr sz="900">
                <a:latin typeface="+mn-ea"/>
                <a:ea typeface="+mn-ea"/>
              </a:defRPr>
            </a:lvl3pPr>
            <a:lvl4pPr marL="742995" indent="0">
              <a:buFontTx/>
              <a:buNone/>
              <a:defRPr sz="900">
                <a:latin typeface="+mn-ea"/>
                <a:ea typeface="+mn-ea"/>
              </a:defRPr>
            </a:lvl4pPr>
            <a:lvl5pPr marL="990661" indent="0">
              <a:buFontTx/>
              <a:buNone/>
              <a:defRPr sz="900">
                <a:latin typeface="+mn-ea"/>
                <a:ea typeface="+mn-ea"/>
              </a:defRPr>
            </a:lvl5pPr>
            <a:lvl6pPr>
              <a:defRPr sz="867"/>
            </a:lvl6pPr>
            <a:lvl7pPr>
              <a:defRPr sz="867"/>
            </a:lvl7pPr>
            <a:lvl8pPr>
              <a:defRPr sz="867"/>
            </a:lvl8pPr>
            <a:lvl9pPr>
              <a:defRPr sz="867"/>
            </a:lvl9pPr>
          </a:lstStyle>
          <a:p>
            <a:pPr lvl="0"/>
            <a:endParaRPr lang="en-US" dirty="0"/>
          </a:p>
        </p:txBody>
      </p:sp>
    </p:spTree>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Tree>
    <p:extLst>
      <p:ext uri="{BB962C8B-B14F-4D97-AF65-F5344CB8AC3E}">
        <p14:creationId xmlns:p14="http://schemas.microsoft.com/office/powerpoint/2010/main" val="44859788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2" name="コンテンツ プレースホルダー 9">
            <a:extLst>
              <a:ext uri="{FF2B5EF4-FFF2-40B4-BE49-F238E27FC236}">
                <a16:creationId xmlns:a16="http://schemas.microsoft.com/office/drawing/2014/main" id="{05BC5FB2-9BF3-494A-93AD-6B9E2A3B066B}"/>
              </a:ext>
            </a:extLst>
          </p:cNvPr>
          <p:cNvSpPr>
            <a:spLocks noGrp="1"/>
          </p:cNvSpPr>
          <p:nvPr>
            <p:ph sz="half" idx="16"/>
          </p:nvPr>
        </p:nvSpPr>
        <p:spPr>
          <a:xfrm>
            <a:off x="1098372" y="175556"/>
            <a:ext cx="3326400" cy="4449600"/>
          </a:xfrm>
        </p:spPr>
        <p:txBody>
          <a:bodyPr/>
          <a:lstStyle>
            <a:lvl1pPr marL="0" indent="0">
              <a:buFontTx/>
              <a:buNone/>
              <a:defRPr/>
            </a:lvl1pPr>
          </a:lstStyle>
          <a:p>
            <a:endParaRPr lang="ja-JP" altLang="en-US" dirty="0"/>
          </a:p>
        </p:txBody>
      </p:sp>
      <p:sp>
        <p:nvSpPr>
          <p:cNvPr id="3" name="コンテンツ プレースホルダー 9">
            <a:extLst>
              <a:ext uri="{FF2B5EF4-FFF2-40B4-BE49-F238E27FC236}">
                <a16:creationId xmlns:a16="http://schemas.microsoft.com/office/drawing/2014/main" id="{5884C063-305B-2630-DBC7-7643242281AD}"/>
              </a:ext>
            </a:extLst>
          </p:cNvPr>
          <p:cNvSpPr>
            <a:spLocks noGrp="1"/>
          </p:cNvSpPr>
          <p:nvPr>
            <p:ph sz="half" idx="17"/>
          </p:nvPr>
        </p:nvSpPr>
        <p:spPr>
          <a:xfrm>
            <a:off x="5339672" y="175556"/>
            <a:ext cx="4187919" cy="3298018"/>
          </a:xfrm>
        </p:spPr>
        <p:txBody>
          <a:bodyPr/>
          <a:lstStyle>
            <a:lvl1pPr marL="0" indent="0" algn="ctr">
              <a:buFontTx/>
              <a:buNone/>
              <a:defRPr/>
            </a:lvl1pPr>
          </a:lstStyle>
          <a:p>
            <a:endParaRPr lang="ja-JP" altLang="en-US" dirty="0"/>
          </a:p>
        </p:txBody>
      </p:sp>
    </p:spTree>
    <p:extLst>
      <p:ext uri="{BB962C8B-B14F-4D97-AF65-F5344CB8AC3E}">
        <p14:creationId xmlns:p14="http://schemas.microsoft.com/office/powerpoint/2010/main" val="139025674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528" userDrawn="1">
          <p15:clr>
            <a:srgbClr val="FBAE40"/>
          </p15:clr>
        </p15:guide>
        <p15:guide id="8" orient="horz" pos="2352" userDrawn="1">
          <p15:clr>
            <a:srgbClr val="FBAE40"/>
          </p15:clr>
        </p15:guide>
        <p15:guide id="9" pos="326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sp>
        <p:nvSpPr>
          <p:cNvPr id="5" name="楕円 4">
            <a:extLst>
              <a:ext uri="{FF2B5EF4-FFF2-40B4-BE49-F238E27FC236}">
                <a16:creationId xmlns:a16="http://schemas.microsoft.com/office/drawing/2014/main" id="{F245BCF0-73DC-1C6F-0B17-6D0468619898}"/>
              </a:ext>
            </a:extLst>
          </p:cNvPr>
          <p:cNvSpPr>
            <a:spLocks noChangeAspect="1"/>
          </p:cNvSpPr>
          <p:nvPr userDrawn="1"/>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6" name="Slide Number Placeholder 5">
            <a:extLst>
              <a:ext uri="{FF2B5EF4-FFF2-40B4-BE49-F238E27FC236}">
                <a16:creationId xmlns:a16="http://schemas.microsoft.com/office/drawing/2014/main" id="{E5A5FD7E-62C3-7220-BD1D-DF47C005B88D}"/>
              </a:ext>
            </a:extLst>
          </p:cNvPr>
          <p:cNvSpPr txBox="1">
            <a:spLocks/>
          </p:cNvSpPr>
          <p:nvPr userDrawn="1"/>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a:t>
            </a:fld>
            <a:endParaRPr kumimoji="1" lang="ja-JP" altLang="en-US" dirty="0"/>
          </a:p>
        </p:txBody>
      </p:sp>
      <p:sp>
        <p:nvSpPr>
          <p:cNvPr id="4" name="コンテンツ プレースホルダー 4">
            <a:extLst>
              <a:ext uri="{FF2B5EF4-FFF2-40B4-BE49-F238E27FC236}">
                <a16:creationId xmlns:a16="http://schemas.microsoft.com/office/drawing/2014/main" id="{4CC81D09-BDA0-BD78-5DB0-37F7EA55D8E3}"/>
              </a:ext>
            </a:extLst>
          </p:cNvPr>
          <p:cNvSpPr>
            <a:spLocks noGrp="1"/>
          </p:cNvSpPr>
          <p:nvPr>
            <p:ph sz="half" idx="18"/>
          </p:nvPr>
        </p:nvSpPr>
        <p:spPr>
          <a:xfrm>
            <a:off x="292426" y="1066800"/>
            <a:ext cx="4660574" cy="4874135"/>
          </a:xfrm>
        </p:spPr>
        <p:txBody>
          <a:bodyPr/>
          <a:lstStyle>
            <a:lvl1pPr marL="0" indent="0" algn="ctr">
              <a:buFontTx/>
              <a:buNone/>
              <a:defRPr/>
            </a:lvl1pPr>
          </a:lstStyle>
          <a:p>
            <a:endParaRPr lang="ja-JP" altLang="en-US" dirty="0"/>
          </a:p>
        </p:txBody>
      </p:sp>
      <p:sp>
        <p:nvSpPr>
          <p:cNvPr id="7" name="コンテンツ プレースホルダー 2">
            <a:extLst>
              <a:ext uri="{FF2B5EF4-FFF2-40B4-BE49-F238E27FC236}">
                <a16:creationId xmlns:a16="http://schemas.microsoft.com/office/drawing/2014/main" id="{D4463307-05E1-3097-082A-273E86C26929}"/>
              </a:ext>
            </a:extLst>
          </p:cNvPr>
          <p:cNvSpPr>
            <a:spLocks noGrp="1"/>
          </p:cNvSpPr>
          <p:nvPr>
            <p:ph sz="half" idx="19"/>
          </p:nvPr>
        </p:nvSpPr>
        <p:spPr>
          <a:xfrm>
            <a:off x="5181600" y="1066800"/>
            <a:ext cx="4554000" cy="4208400"/>
          </a:xfrm>
        </p:spPr>
        <p:txBody>
          <a:bodyPr/>
          <a:lstStyle>
            <a:lvl1pPr marL="0" indent="0">
              <a:buFontTx/>
              <a:buNone/>
              <a:defRPr/>
            </a:lvl1pPr>
          </a:lstStyle>
          <a:p>
            <a:endParaRPr lang="ja-JP" altLang="en-US" dirty="0"/>
          </a:p>
        </p:txBody>
      </p:sp>
    </p:spTree>
    <p:extLst>
      <p:ext uri="{BB962C8B-B14F-4D97-AF65-F5344CB8AC3E}">
        <p14:creationId xmlns:p14="http://schemas.microsoft.com/office/powerpoint/2010/main" val="36635572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120" userDrawn="1">
          <p15:clr>
            <a:srgbClr val="FBAE40"/>
          </p15:clr>
        </p15:guide>
        <p15:guide id="3" pos="480" userDrawn="1">
          <p15:clr>
            <a:srgbClr val="FBAE40"/>
          </p15:clr>
        </p15:guide>
        <p15:guide id="4" pos="6096" userDrawn="1">
          <p15:clr>
            <a:srgbClr val="FBAE40"/>
          </p15:clr>
        </p15:guide>
        <p15:guide id="5" orient="horz" pos="96" userDrawn="1">
          <p15:clr>
            <a:srgbClr val="FBAE40"/>
          </p15:clr>
        </p15:guide>
        <p15:guide id="6" orient="horz" pos="4224" userDrawn="1">
          <p15:clr>
            <a:srgbClr val="FBAE40"/>
          </p15:clr>
        </p15:guide>
        <p15:guide id="7" orient="horz" pos="672" userDrawn="1">
          <p15:clr>
            <a:srgbClr val="FBAE40"/>
          </p15:clr>
        </p15:guide>
        <p15:guide id="8" orient="horz" pos="2352" userDrawn="1">
          <p15:clr>
            <a:srgbClr val="FBAE40"/>
          </p15:clr>
        </p15:guide>
        <p15:guide id="9" pos="3264"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47650" y="183092"/>
            <a:ext cx="44577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47650" y="1066800"/>
            <a:ext cx="44577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47650" y="4237567"/>
            <a:ext cx="1155700" cy="243417"/>
          </a:xfrm>
          <a:prstGeom prst="rect">
            <a:avLst/>
          </a:prstGeom>
        </p:spPr>
        <p:txBody>
          <a:bodyPr vert="horz" lIns="91440" tIns="45720" rIns="91440" bIns="45720" rtlCol="0" anchor="ctr"/>
          <a:lstStyle>
            <a:lvl1pPr algn="l">
              <a:defRPr sz="650">
                <a:solidFill>
                  <a:schemeClr val="tx1">
                    <a:tint val="75000"/>
                  </a:schemeClr>
                </a:solidFill>
                <a:latin typeface="+mj-ea"/>
                <a:ea typeface="+mj-ea"/>
              </a:defRPr>
            </a:lvl1pPr>
          </a:lstStyle>
          <a:p>
            <a:fld id="{1D8BD707-D9CF-40AE-B4C6-C98DA3205C09}" type="datetimeFigureOut">
              <a:rPr lang="en-US" smtClean="0"/>
              <a:pPr/>
              <a:t>9/6/23</a:t>
            </a:fld>
            <a:endParaRPr lang="en-US"/>
          </a:p>
        </p:txBody>
      </p:sp>
      <p:sp>
        <p:nvSpPr>
          <p:cNvPr id="5" name="Footer Placeholder 4"/>
          <p:cNvSpPr>
            <a:spLocks noGrp="1"/>
          </p:cNvSpPr>
          <p:nvPr>
            <p:ph type="ftr" sz="quarter" idx="3"/>
          </p:nvPr>
        </p:nvSpPr>
        <p:spPr>
          <a:xfrm>
            <a:off x="1692275" y="4237567"/>
            <a:ext cx="1568450" cy="243417"/>
          </a:xfrm>
          <a:prstGeom prst="rect">
            <a:avLst/>
          </a:prstGeom>
        </p:spPr>
        <p:txBody>
          <a:bodyPr vert="horz" lIns="91440" tIns="45720" rIns="91440" bIns="45720" rtlCol="0" anchor="ctr"/>
          <a:lstStyle>
            <a:lvl1pPr algn="ctr">
              <a:defRPr sz="650">
                <a:solidFill>
                  <a:schemeClr val="tx1">
                    <a:tint val="75000"/>
                  </a:schemeClr>
                </a:solidFill>
                <a:latin typeface="+mj-ea"/>
                <a:ea typeface="+mj-ea"/>
              </a:defRPr>
            </a:lvl1pPr>
          </a:lstStyle>
          <a:p>
            <a:endParaRPr lang="en-US"/>
          </a:p>
        </p:txBody>
      </p:sp>
      <p:sp>
        <p:nvSpPr>
          <p:cNvPr id="6" name="Slide Number Placeholder 5"/>
          <p:cNvSpPr>
            <a:spLocks noGrp="1"/>
          </p:cNvSpPr>
          <p:nvPr>
            <p:ph type="sldNum" sz="quarter" idx="4"/>
          </p:nvPr>
        </p:nvSpPr>
        <p:spPr>
          <a:xfrm>
            <a:off x="3549650" y="4237567"/>
            <a:ext cx="1155700" cy="243417"/>
          </a:xfrm>
          <a:prstGeom prst="rect">
            <a:avLst/>
          </a:prstGeom>
        </p:spPr>
        <p:txBody>
          <a:bodyPr vert="horz" lIns="91440" tIns="45720" rIns="91440" bIns="45720" rtlCol="0" anchor="ctr"/>
          <a:lstStyle>
            <a:lvl1pPr algn="r">
              <a:defRPr sz="650">
                <a:solidFill>
                  <a:schemeClr val="tx1">
                    <a:tint val="75000"/>
                  </a:schemeClr>
                </a:solidFill>
                <a:latin typeface="+mj-ea"/>
                <a:ea typeface="+mj-ea"/>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54" r:id="rId1"/>
    <p:sldLayoutId id="2147483661" r:id="rId2"/>
    <p:sldLayoutId id="2147483665" r:id="rId3"/>
    <p:sldLayoutId id="2147483663" r:id="rId4"/>
    <p:sldLayoutId id="2147483662" r:id="rId5"/>
    <p:sldLayoutId id="2147483655" r:id="rId6"/>
    <p:sldLayoutId id="2147483673" r:id="rId7"/>
    <p:sldLayoutId id="2147483670" r:id="rId8"/>
    <p:sldLayoutId id="2147483671" r:id="rId9"/>
    <p:sldLayoutId id="2147483669" r:id="rId10"/>
    <p:sldLayoutId id="2147483664" r:id="rId11"/>
    <p:sldLayoutId id="2147483666" r:id="rId12"/>
    <p:sldLayoutId id="2147483672" r:id="rId13"/>
    <p:sldLayoutId id="2147483667" r:id="rId14"/>
    <p:sldLayoutId id="2147483668" r:id="rId15"/>
  </p:sldLayoutIdLst>
  <p:txStyles>
    <p:titleStyle>
      <a:lvl1pPr algn="ctr" defTabSz="495330" rtl="0" eaLnBrk="1" latinLnBrk="0" hangingPunct="1">
        <a:spcBef>
          <a:spcPct val="0"/>
        </a:spcBef>
        <a:buNone/>
        <a:defRPr sz="2383" kern="1200">
          <a:solidFill>
            <a:schemeClr val="tx1"/>
          </a:solidFill>
          <a:latin typeface="+mj-ea"/>
          <a:ea typeface="+mj-ea"/>
          <a:cs typeface="+mj-cs"/>
        </a:defRPr>
      </a:lvl1pPr>
    </p:titleStyle>
    <p:bodyStyle>
      <a:lvl1pPr marL="185749" indent="-185749" algn="l" defTabSz="495330" rtl="0" eaLnBrk="1" latinLnBrk="0" hangingPunct="1">
        <a:spcBef>
          <a:spcPct val="20000"/>
        </a:spcBef>
        <a:buFont typeface="Arial" pitchFamily="34" charset="0"/>
        <a:buChar char="•"/>
        <a:defRPr sz="1733" kern="1200">
          <a:solidFill>
            <a:schemeClr val="tx1"/>
          </a:solidFill>
          <a:latin typeface="+mj-ea"/>
          <a:ea typeface="+mj-ea"/>
          <a:cs typeface="+mn-cs"/>
        </a:defRPr>
      </a:lvl1pPr>
      <a:lvl2pPr marL="402456" indent="-154791" algn="l" defTabSz="495330" rtl="0" eaLnBrk="1" latinLnBrk="0" hangingPunct="1">
        <a:spcBef>
          <a:spcPct val="20000"/>
        </a:spcBef>
        <a:buFont typeface="Arial" pitchFamily="34" charset="0"/>
        <a:buChar char="–"/>
        <a:defRPr sz="1517" kern="1200">
          <a:solidFill>
            <a:schemeClr val="tx1"/>
          </a:solidFill>
          <a:latin typeface="+mj-ea"/>
          <a:ea typeface="+mj-ea"/>
          <a:cs typeface="+mn-cs"/>
        </a:defRPr>
      </a:lvl2pPr>
      <a:lvl3pPr marL="619163" indent="-123833" algn="l" defTabSz="495330" rtl="0" eaLnBrk="1" latinLnBrk="0" hangingPunct="1">
        <a:spcBef>
          <a:spcPct val="20000"/>
        </a:spcBef>
        <a:buFont typeface="Arial" pitchFamily="34" charset="0"/>
        <a:buChar char="•"/>
        <a:defRPr sz="1300" kern="1200">
          <a:solidFill>
            <a:schemeClr val="tx1"/>
          </a:solidFill>
          <a:latin typeface="+mj-ea"/>
          <a:ea typeface="+mj-ea"/>
          <a:cs typeface="+mn-cs"/>
        </a:defRPr>
      </a:lvl3pPr>
      <a:lvl4pPr marL="866828" indent="-123833" algn="l" defTabSz="495330" rtl="0" eaLnBrk="1" latinLnBrk="0" hangingPunct="1">
        <a:spcBef>
          <a:spcPct val="20000"/>
        </a:spcBef>
        <a:buFont typeface="Arial" pitchFamily="34" charset="0"/>
        <a:buChar char="–"/>
        <a:defRPr sz="1083" kern="1200">
          <a:solidFill>
            <a:schemeClr val="tx1"/>
          </a:solidFill>
          <a:latin typeface="+mj-ea"/>
          <a:ea typeface="+mj-ea"/>
          <a:cs typeface="+mn-cs"/>
        </a:defRPr>
      </a:lvl4pPr>
      <a:lvl5pPr marL="1114494" indent="-123833" algn="l" defTabSz="495330" rtl="0" eaLnBrk="1" latinLnBrk="0" hangingPunct="1">
        <a:spcBef>
          <a:spcPct val="20000"/>
        </a:spcBef>
        <a:buFont typeface="Arial" pitchFamily="34" charset="0"/>
        <a:buChar char="»"/>
        <a:defRPr sz="1083" kern="1200">
          <a:solidFill>
            <a:schemeClr val="tx1"/>
          </a:solidFill>
          <a:latin typeface="+mj-ea"/>
          <a:ea typeface="+mj-ea"/>
          <a:cs typeface="+mn-cs"/>
        </a:defRPr>
      </a:lvl5pPr>
      <a:lvl6pPr marL="1362159"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6pPr>
      <a:lvl7pPr marL="1609824"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7pPr>
      <a:lvl8pPr marL="1857489"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8pPr>
      <a:lvl9pPr marL="2105155"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9pPr>
    </p:bodyStyle>
    <p:otherStyle>
      <a:defPPr>
        <a:defRPr lang="en-US"/>
      </a:defPPr>
      <a:lvl1pPr marL="0" algn="l" defTabSz="495330" rtl="0" eaLnBrk="1" latinLnBrk="0" hangingPunct="1">
        <a:defRPr sz="975" kern="1200">
          <a:solidFill>
            <a:schemeClr val="tx1"/>
          </a:solidFill>
          <a:latin typeface="+mn-lt"/>
          <a:ea typeface="+mn-ea"/>
          <a:cs typeface="+mn-cs"/>
        </a:defRPr>
      </a:lvl1pPr>
      <a:lvl2pPr marL="247665" algn="l" defTabSz="495330" rtl="0" eaLnBrk="1" latinLnBrk="0" hangingPunct="1">
        <a:defRPr sz="975" kern="1200">
          <a:solidFill>
            <a:schemeClr val="tx1"/>
          </a:solidFill>
          <a:latin typeface="+mn-lt"/>
          <a:ea typeface="+mn-ea"/>
          <a:cs typeface="+mn-cs"/>
        </a:defRPr>
      </a:lvl2pPr>
      <a:lvl3pPr marL="495330" algn="l" defTabSz="495330" rtl="0" eaLnBrk="1" latinLnBrk="0" hangingPunct="1">
        <a:defRPr sz="975" kern="1200">
          <a:solidFill>
            <a:schemeClr val="tx1"/>
          </a:solidFill>
          <a:latin typeface="+mn-lt"/>
          <a:ea typeface="+mn-ea"/>
          <a:cs typeface="+mn-cs"/>
        </a:defRPr>
      </a:lvl3pPr>
      <a:lvl4pPr marL="742996" algn="l" defTabSz="495330" rtl="0" eaLnBrk="1" latinLnBrk="0" hangingPunct="1">
        <a:defRPr sz="975" kern="1200">
          <a:solidFill>
            <a:schemeClr val="tx1"/>
          </a:solidFill>
          <a:latin typeface="+mn-lt"/>
          <a:ea typeface="+mn-ea"/>
          <a:cs typeface="+mn-cs"/>
        </a:defRPr>
      </a:lvl4pPr>
      <a:lvl5pPr marL="990661" algn="l" defTabSz="495330" rtl="0" eaLnBrk="1" latinLnBrk="0" hangingPunct="1">
        <a:defRPr sz="975" kern="1200">
          <a:solidFill>
            <a:schemeClr val="tx1"/>
          </a:solidFill>
          <a:latin typeface="+mn-lt"/>
          <a:ea typeface="+mn-ea"/>
          <a:cs typeface="+mn-cs"/>
        </a:defRPr>
      </a:lvl5pPr>
      <a:lvl6pPr marL="1238326" algn="l" defTabSz="495330" rtl="0" eaLnBrk="1" latinLnBrk="0" hangingPunct="1">
        <a:defRPr sz="975" kern="1200">
          <a:solidFill>
            <a:schemeClr val="tx1"/>
          </a:solidFill>
          <a:latin typeface="+mn-lt"/>
          <a:ea typeface="+mn-ea"/>
          <a:cs typeface="+mn-cs"/>
        </a:defRPr>
      </a:lvl6pPr>
      <a:lvl7pPr marL="1485991" algn="l" defTabSz="495330" rtl="0" eaLnBrk="1" latinLnBrk="0" hangingPunct="1">
        <a:defRPr sz="975" kern="1200">
          <a:solidFill>
            <a:schemeClr val="tx1"/>
          </a:solidFill>
          <a:latin typeface="+mn-lt"/>
          <a:ea typeface="+mn-ea"/>
          <a:cs typeface="+mn-cs"/>
        </a:defRPr>
      </a:lvl7pPr>
      <a:lvl8pPr marL="1733657" algn="l" defTabSz="495330" rtl="0" eaLnBrk="1" latinLnBrk="0" hangingPunct="1">
        <a:defRPr sz="975" kern="1200">
          <a:solidFill>
            <a:schemeClr val="tx1"/>
          </a:solidFill>
          <a:latin typeface="+mn-lt"/>
          <a:ea typeface="+mn-ea"/>
          <a:cs typeface="+mn-cs"/>
        </a:defRPr>
      </a:lvl8pPr>
      <a:lvl9pPr marL="1981322" algn="l" defTabSz="495330" rtl="0" eaLnBrk="1" latinLnBrk="0" hangingPunct="1">
        <a:defRPr sz="975"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5.xml"/></Relationships>
</file>

<file path=ppt/slides/_rels/slide10.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9.jpg"/><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10.xml"/><Relationship Id="rId5" Type="http://schemas.openxmlformats.org/officeDocument/2006/relationships/image" Target="../media/image26.jpeg"/><Relationship Id="rId4" Type="http://schemas.openxmlformats.org/officeDocument/2006/relationships/image" Target="../media/image25.jpeg"/></Relationships>
</file>

<file path=ppt/slides/_rels/slide13.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image" Target="../media/image27.jpg"/><Relationship Id="rId1" Type="http://schemas.openxmlformats.org/officeDocument/2006/relationships/slideLayout" Target="../slideLayouts/slideLayout10.xml"/><Relationship Id="rId5" Type="http://schemas.openxmlformats.org/officeDocument/2006/relationships/image" Target="../media/image30.jpg"/><Relationship Id="rId4" Type="http://schemas.openxmlformats.org/officeDocument/2006/relationships/image" Target="../media/image29.jpg"/></Relationships>
</file>

<file path=ppt/slides/_rels/slide14.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jpe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jp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13.jp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8.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image" Target="../media/image14.jpg"/><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image" Target="../media/image16.jpg"/><Relationship Id="rId1" Type="http://schemas.openxmlformats.org/officeDocument/2006/relationships/slideLayout" Target="../slideLayouts/slideLayout6.xml"/><Relationship Id="rId4" Type="http://schemas.openxmlformats.org/officeDocument/2006/relationships/image" Target="../media/image18.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タイトル 6">
            <a:extLst>
              <a:ext uri="{FF2B5EF4-FFF2-40B4-BE49-F238E27FC236}">
                <a16:creationId xmlns:a16="http://schemas.microsoft.com/office/drawing/2014/main" id="{B714AAE7-D8CF-CD9A-5F7F-389F51B6917A}"/>
              </a:ext>
            </a:extLst>
          </p:cNvPr>
          <p:cNvSpPr txBox="1">
            <a:spLocks/>
          </p:cNvSpPr>
          <p:nvPr/>
        </p:nvSpPr>
        <p:spPr>
          <a:xfrm>
            <a:off x="0" y="2267127"/>
            <a:ext cx="9905998" cy="1161873"/>
          </a:xfrm>
          <a:prstGeom prst="rect">
            <a:avLst/>
          </a:prstGeom>
        </p:spPr>
        <p:txBody>
          <a:bodyPr lIns="72000" rIns="72000" anchor="t">
            <a:normAutofit fontScale="90000" lnSpcReduction="10000"/>
          </a:bodyPr>
          <a:lstStyle>
            <a:lvl1pPr algn="ctr" defTabSz="495330" rtl="0" eaLnBrk="1" latinLnBrk="0" hangingPunct="1">
              <a:spcBef>
                <a:spcPct val="0"/>
              </a:spcBef>
              <a:buNone/>
              <a:defRPr sz="2383" kern="1200">
                <a:solidFill>
                  <a:schemeClr val="tx1"/>
                </a:solidFill>
                <a:latin typeface="+mj-lt"/>
                <a:ea typeface="+mj-ea"/>
                <a:cs typeface="+mj-cs"/>
              </a:defRPr>
            </a:lvl1pPr>
          </a:lstStyle>
          <a:p>
            <a:pPr>
              <a:lnSpc>
                <a:spcPct val="150000"/>
              </a:lnSpc>
            </a:pPr>
            <a:r>
              <a:rPr kumimoji="1" lang="ja-JP" altLang="en-US" sz="2800" dirty="0"/>
              <a:t>京都で育まれた</a:t>
            </a:r>
            <a:br>
              <a:rPr kumimoji="1" lang="en-US" altLang="ja-JP" sz="2800" dirty="0"/>
            </a:br>
            <a:r>
              <a:rPr kumimoji="1" lang="ja-JP" altLang="en-US" sz="2800" dirty="0"/>
              <a:t>土からつくる純粋生はちみつ</a:t>
            </a:r>
          </a:p>
        </p:txBody>
      </p:sp>
      <p:grpSp>
        <p:nvGrpSpPr>
          <p:cNvPr id="10" name="グループ化 9">
            <a:extLst>
              <a:ext uri="{FF2B5EF4-FFF2-40B4-BE49-F238E27FC236}">
                <a16:creationId xmlns:a16="http://schemas.microsoft.com/office/drawing/2014/main" id="{E7BD2B9F-7132-F7AC-E1E1-6977228A5C38}"/>
              </a:ext>
            </a:extLst>
          </p:cNvPr>
          <p:cNvGrpSpPr/>
          <p:nvPr/>
        </p:nvGrpSpPr>
        <p:grpSpPr>
          <a:xfrm>
            <a:off x="4307630" y="3846445"/>
            <a:ext cx="1290733" cy="1414889"/>
            <a:chOff x="-2076450" y="3871743"/>
            <a:chExt cx="1599353" cy="1753200"/>
          </a:xfrm>
          <a:effectLst/>
        </p:grpSpPr>
        <p:sp>
          <p:nvSpPr>
            <p:cNvPr id="13" name="正方形/長方形 12">
              <a:extLst>
                <a:ext uri="{FF2B5EF4-FFF2-40B4-BE49-F238E27FC236}">
                  <a16:creationId xmlns:a16="http://schemas.microsoft.com/office/drawing/2014/main" id="{B1A7E553-AFF9-0578-EE5D-976120CF9613}"/>
                </a:ext>
              </a:extLst>
            </p:cNvPr>
            <p:cNvSpPr/>
            <p:nvPr/>
          </p:nvSpPr>
          <p:spPr>
            <a:xfrm>
              <a:off x="-2076450" y="3871743"/>
              <a:ext cx="1587600" cy="1753200"/>
            </a:xfrm>
            <a:prstGeom prst="rect">
              <a:avLst/>
            </a:prstGeom>
            <a:solidFill>
              <a:schemeClr val="bg1">
                <a:alpha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pic>
          <p:nvPicPr>
            <p:cNvPr id="14" name="図 13">
              <a:extLst>
                <a:ext uri="{FF2B5EF4-FFF2-40B4-BE49-F238E27FC236}">
                  <a16:creationId xmlns:a16="http://schemas.microsoft.com/office/drawing/2014/main" id="{8AA3C4C3-A5FF-DB1D-FF1A-3AB7E50F1A87}"/>
                </a:ext>
              </a:extLst>
            </p:cNvPr>
            <p:cNvPicPr>
              <a:picLocks noChangeAspect="1"/>
            </p:cNvPicPr>
            <p:nvPr/>
          </p:nvPicPr>
          <p:blipFill>
            <a:blip r:embed="rId2"/>
            <a:stretch>
              <a:fillRect/>
            </a:stretch>
          </p:blipFill>
          <p:spPr>
            <a:xfrm>
              <a:off x="-2064597" y="3871744"/>
              <a:ext cx="1587500" cy="1752599"/>
            </a:xfrm>
            <a:prstGeom prst="rect">
              <a:avLst/>
            </a:prstGeom>
          </p:spPr>
        </p:pic>
      </p:grpSp>
      <p:sp>
        <p:nvSpPr>
          <p:cNvPr id="15" name="フッター プレースホルダー 2">
            <a:extLst>
              <a:ext uri="{FF2B5EF4-FFF2-40B4-BE49-F238E27FC236}">
                <a16:creationId xmlns:a16="http://schemas.microsoft.com/office/drawing/2014/main" id="{F612FA5C-69B3-7901-0778-2DD1FC547A71}"/>
              </a:ext>
            </a:extLst>
          </p:cNvPr>
          <p:cNvSpPr txBox="1">
            <a:spLocks/>
          </p:cNvSpPr>
          <p:nvPr/>
        </p:nvSpPr>
        <p:spPr>
          <a:xfrm>
            <a:off x="3286141" y="5392697"/>
            <a:ext cx="3343275" cy="252942"/>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en-US" altLang="ja-JP" sz="1400" dirty="0">
                <a:latin typeface="Calibri" panose="020F0502020204030204" pitchFamily="34" charset="0"/>
                <a:ea typeface="Calibri" panose="020F0502020204030204" pitchFamily="34" charset="0"/>
                <a:cs typeface="Calibri" panose="020F0502020204030204" pitchFamily="34" charset="0"/>
              </a:rPr>
              <a:t>ORG.inc</a:t>
            </a:r>
            <a:endParaRPr kumimoji="1" lang="ja-JP" altLang="en-US" sz="1400" dirty="0">
              <a:latin typeface="Calibri" panose="020F0502020204030204" pitchFamily="34" charset="0"/>
              <a:cs typeface="Calibri" panose="020F050202020403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sp>
        <p:nvSpPr>
          <p:cNvPr id="25" name="字幕 7">
            <a:extLst>
              <a:ext uri="{FF2B5EF4-FFF2-40B4-BE49-F238E27FC236}">
                <a16:creationId xmlns:a16="http://schemas.microsoft.com/office/drawing/2014/main" id="{8151602E-E9E0-7022-EEE4-1309DB336ADC}"/>
              </a:ext>
            </a:extLst>
          </p:cNvPr>
          <p:cNvSpPr txBox="1">
            <a:spLocks/>
          </p:cNvSpPr>
          <p:nvPr/>
        </p:nvSpPr>
        <p:spPr>
          <a:xfrm>
            <a:off x="5297605" y="3034794"/>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dirty="0">
                <a:solidFill>
                  <a:srgbClr val="545454"/>
                </a:solidFill>
                <a:latin typeface="+mj-ea"/>
                <a:ea typeface="+mj-ea"/>
              </a:rPr>
              <a:t>京都市北区</a:t>
            </a:r>
            <a:endParaRPr lang="en-US" altLang="ja-JP" dirty="0">
              <a:solidFill>
                <a:srgbClr val="545454"/>
              </a:solidFill>
              <a:latin typeface="+mj-ea"/>
              <a:ea typeface="+mj-ea"/>
            </a:endParaRPr>
          </a:p>
        </p:txBody>
      </p:sp>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10</a:t>
            </a:fld>
            <a:endParaRPr kumimoji="1" lang="ja-JP" altLang="en-US" dirty="0"/>
          </a:p>
        </p:txBody>
      </p:sp>
      <p:sp>
        <p:nvSpPr>
          <p:cNvPr id="2" name="タイトル 1">
            <a:extLst>
              <a:ext uri="{FF2B5EF4-FFF2-40B4-BE49-F238E27FC236}">
                <a16:creationId xmlns:a16="http://schemas.microsoft.com/office/drawing/2014/main" id="{8D4440BA-F61B-45F9-42C4-A8E8025ECDDF}"/>
              </a:ext>
            </a:extLst>
          </p:cNvPr>
          <p:cNvSpPr>
            <a:spLocks noGrp="1"/>
          </p:cNvSpPr>
          <p:nvPr>
            <p:ph type="title"/>
          </p:nvPr>
        </p:nvSpPr>
        <p:spPr>
          <a:xfrm>
            <a:off x="5219700" y="2295935"/>
            <a:ext cx="4457700" cy="762000"/>
          </a:xfrm>
        </p:spPr>
        <p:txBody>
          <a:bodyPr/>
          <a:lstStyle/>
          <a:p>
            <a:r>
              <a:rPr lang="ja-JP" altLang="en-US" dirty="0">
                <a:solidFill>
                  <a:srgbClr val="545454"/>
                </a:solidFill>
              </a:rPr>
              <a:t>京北工場</a:t>
            </a:r>
            <a:r>
              <a:rPr lang="en-US" altLang="ja-JP" dirty="0">
                <a:solidFill>
                  <a:srgbClr val="545454"/>
                </a:solidFill>
              </a:rPr>
              <a:t>ORG</a:t>
            </a:r>
            <a:r>
              <a:rPr lang="ja-JP" altLang="en-US" dirty="0">
                <a:solidFill>
                  <a:srgbClr val="545454"/>
                </a:solidFill>
              </a:rPr>
              <a:t>事務所兼 </a:t>
            </a:r>
            <a:br>
              <a:rPr lang="en-US" altLang="ja-JP" dirty="0">
                <a:solidFill>
                  <a:srgbClr val="545454"/>
                </a:solidFill>
              </a:rPr>
            </a:br>
            <a:r>
              <a:rPr lang="en-US" altLang="ja-JP" dirty="0">
                <a:solidFill>
                  <a:srgbClr val="545454"/>
                </a:solidFill>
              </a:rPr>
              <a:t>HONEY K</a:t>
            </a:r>
            <a:r>
              <a:rPr lang="ja-JP" altLang="en-US" dirty="0">
                <a:solidFill>
                  <a:srgbClr val="545454"/>
                </a:solidFill>
              </a:rPr>
              <a:t>店舗</a:t>
            </a:r>
          </a:p>
        </p:txBody>
      </p:sp>
      <p:pic>
        <p:nvPicPr>
          <p:cNvPr id="12" name="コンテンツ プレースホルダー 11" descr="屋内, 建物, 大きい, 部屋 が含まれている画像&#10;&#10;自動的に生成された説明">
            <a:extLst>
              <a:ext uri="{FF2B5EF4-FFF2-40B4-BE49-F238E27FC236}">
                <a16:creationId xmlns:a16="http://schemas.microsoft.com/office/drawing/2014/main" id="{E676D452-B709-5D26-19C4-21565CD01ECF}"/>
              </a:ext>
            </a:extLst>
          </p:cNvPr>
          <p:cNvPicPr>
            <a:picLocks noGrp="1" noChangeAspect="1"/>
          </p:cNvPicPr>
          <p:nvPr>
            <p:ph sz="half" idx="12"/>
          </p:nvPr>
        </p:nvPicPr>
        <p:blipFill>
          <a:blip r:embed="rId2">
            <a:extLst>
              <a:ext uri="{28A0092B-C50C-407E-A947-70E740481C1C}">
                <a14:useLocalDpi xmlns:a14="http://schemas.microsoft.com/office/drawing/2010/main" val="0"/>
              </a:ext>
            </a:extLst>
          </a:blip>
          <a:stretch>
            <a:fillRect/>
          </a:stretch>
        </p:blipFill>
        <p:spPr>
          <a:xfrm>
            <a:off x="820945" y="3429000"/>
            <a:ext cx="4125498" cy="3136900"/>
          </a:xfrm>
        </p:spPr>
      </p:pic>
      <p:pic>
        <p:nvPicPr>
          <p:cNvPr id="24" name="コンテンツ プレースホルダー 23" descr="花が飾られた部屋&#10;&#10;低い精度で自動的に生成された説明">
            <a:extLst>
              <a:ext uri="{FF2B5EF4-FFF2-40B4-BE49-F238E27FC236}">
                <a16:creationId xmlns:a16="http://schemas.microsoft.com/office/drawing/2014/main" id="{41E869A6-1F43-34C3-FF2B-359118A4AD5F}"/>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822598" y="263525"/>
            <a:ext cx="4122192" cy="3089275"/>
          </a:xfrm>
        </p:spPr>
      </p:pic>
    </p:spTree>
    <p:extLst>
      <p:ext uri="{BB962C8B-B14F-4D97-AF65-F5344CB8AC3E}">
        <p14:creationId xmlns:p14="http://schemas.microsoft.com/office/powerpoint/2010/main" val="2938197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sp>
        <p:nvSpPr>
          <p:cNvPr id="25" name="字幕 7">
            <a:extLst>
              <a:ext uri="{FF2B5EF4-FFF2-40B4-BE49-F238E27FC236}">
                <a16:creationId xmlns:a16="http://schemas.microsoft.com/office/drawing/2014/main" id="{8151602E-E9E0-7022-EEE4-1309DB336ADC}"/>
              </a:ext>
            </a:extLst>
          </p:cNvPr>
          <p:cNvSpPr txBox="1">
            <a:spLocks/>
          </p:cNvSpPr>
          <p:nvPr/>
        </p:nvSpPr>
        <p:spPr>
          <a:xfrm>
            <a:off x="5297605" y="3034794"/>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zh-TW" sz="1400" dirty="0">
                <a:solidFill>
                  <a:srgbClr val="545454"/>
                </a:solidFill>
                <a:latin typeface="+mj-ea"/>
                <a:ea typeface="+mj-ea"/>
              </a:rPr>
              <a:t>OEM</a:t>
            </a:r>
            <a:r>
              <a:rPr lang="ja-JP" altLang="en-US" sz="1400" dirty="0">
                <a:solidFill>
                  <a:srgbClr val="545454"/>
                </a:solidFill>
                <a:latin typeface="+mj-ea"/>
                <a:ea typeface="+mj-ea"/>
              </a:rPr>
              <a:t>ラベル製造可能</a:t>
            </a:r>
            <a:endParaRPr lang="en-US" altLang="ja-JP" sz="1400" dirty="0">
              <a:solidFill>
                <a:srgbClr val="545454"/>
              </a:solidFill>
              <a:latin typeface="+mj-ea"/>
              <a:ea typeface="+mj-ea"/>
            </a:endParaRPr>
          </a:p>
        </p:txBody>
      </p:sp>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11</a:t>
            </a:fld>
            <a:endParaRPr kumimoji="1" lang="ja-JP" altLang="en-US" dirty="0"/>
          </a:p>
        </p:txBody>
      </p:sp>
      <p:sp>
        <p:nvSpPr>
          <p:cNvPr id="2" name="タイトル 1">
            <a:extLst>
              <a:ext uri="{FF2B5EF4-FFF2-40B4-BE49-F238E27FC236}">
                <a16:creationId xmlns:a16="http://schemas.microsoft.com/office/drawing/2014/main" id="{8D4440BA-F61B-45F9-42C4-A8E8025ECDDF}"/>
              </a:ext>
            </a:extLst>
          </p:cNvPr>
          <p:cNvSpPr>
            <a:spLocks noGrp="1"/>
          </p:cNvSpPr>
          <p:nvPr>
            <p:ph type="title"/>
          </p:nvPr>
        </p:nvSpPr>
        <p:spPr>
          <a:xfrm>
            <a:off x="5219700" y="2295935"/>
            <a:ext cx="4457700" cy="762000"/>
          </a:xfrm>
        </p:spPr>
        <p:txBody>
          <a:bodyPr>
            <a:normAutofit/>
          </a:bodyPr>
          <a:lstStyle/>
          <a:p>
            <a:r>
              <a:rPr kumimoji="1" lang="ja-JP" altLang="en-US" dirty="0">
                <a:solidFill>
                  <a:srgbClr val="545454"/>
                </a:solidFill>
              </a:rPr>
              <a:t>食品検査　残留農薬　</a:t>
            </a:r>
            <a:r>
              <a:rPr kumimoji="1" lang="en-US" altLang="ja-JP" dirty="0">
                <a:solidFill>
                  <a:srgbClr val="545454"/>
                </a:solidFill>
              </a:rPr>
              <a:t>206</a:t>
            </a:r>
            <a:r>
              <a:rPr kumimoji="1" lang="ja-JP" altLang="en-US" dirty="0">
                <a:solidFill>
                  <a:srgbClr val="545454"/>
                </a:solidFill>
              </a:rPr>
              <a:t>項目</a:t>
            </a:r>
            <a:br>
              <a:rPr kumimoji="1" lang="en-US" altLang="ja-JP" dirty="0">
                <a:solidFill>
                  <a:srgbClr val="545454"/>
                </a:solidFill>
              </a:rPr>
            </a:br>
            <a:r>
              <a:rPr kumimoji="1" lang="ja-JP" altLang="en-US" sz="1800" dirty="0">
                <a:solidFill>
                  <a:srgbClr val="545454"/>
                </a:solidFill>
              </a:rPr>
              <a:t>（グリホサート含み被検出）</a:t>
            </a:r>
            <a:endParaRPr lang="ja-JP" altLang="en-US" dirty="0">
              <a:solidFill>
                <a:srgbClr val="545454"/>
              </a:solidFill>
            </a:endParaRPr>
          </a:p>
        </p:txBody>
      </p:sp>
      <p:pic>
        <p:nvPicPr>
          <p:cNvPr id="13" name="コンテンツ プレースホルダー 12" descr="テーブル&#10;&#10;自動的に生成された説明">
            <a:extLst>
              <a:ext uri="{FF2B5EF4-FFF2-40B4-BE49-F238E27FC236}">
                <a16:creationId xmlns:a16="http://schemas.microsoft.com/office/drawing/2014/main" id="{582B066E-8E9B-FED5-781C-FD209A4F0CA4}"/>
              </a:ext>
            </a:extLst>
          </p:cNvPr>
          <p:cNvPicPr>
            <a:picLocks noGrp="1" noChangeAspect="1"/>
          </p:cNvPicPr>
          <p:nvPr>
            <p:ph sz="half" idx="11"/>
          </p:nvPr>
        </p:nvPicPr>
        <p:blipFill>
          <a:blip r:embed="rId2">
            <a:extLst>
              <a:ext uri="{28A0092B-C50C-407E-A947-70E740481C1C}">
                <a14:useLocalDpi xmlns:a14="http://schemas.microsoft.com/office/drawing/2010/main" val="0"/>
              </a:ext>
            </a:extLst>
          </a:blip>
          <a:stretch>
            <a:fillRect/>
          </a:stretch>
        </p:blipFill>
        <p:spPr>
          <a:xfrm>
            <a:off x="250825" y="841963"/>
            <a:ext cx="2235200" cy="3062699"/>
          </a:xfrm>
          <a:ln w="9525">
            <a:solidFill>
              <a:schemeClr val="bg1">
                <a:lumMod val="50000"/>
              </a:schemeClr>
            </a:solidFill>
          </a:ln>
        </p:spPr>
      </p:pic>
      <p:pic>
        <p:nvPicPr>
          <p:cNvPr id="15" name="コンテンツ プレースホルダー 14" descr="テーブル&#10;&#10;自動的に生成された説明">
            <a:extLst>
              <a:ext uri="{FF2B5EF4-FFF2-40B4-BE49-F238E27FC236}">
                <a16:creationId xmlns:a16="http://schemas.microsoft.com/office/drawing/2014/main" id="{9402E5F9-0441-E943-6078-E9C26A572E71}"/>
              </a:ext>
            </a:extLst>
          </p:cNvPr>
          <p:cNvPicPr>
            <a:picLocks noGrp="1" noChangeAspect="1"/>
          </p:cNvPicPr>
          <p:nvPr>
            <p:ph sz="half" idx="13"/>
          </p:nvPr>
        </p:nvPicPr>
        <p:blipFill>
          <a:blip r:embed="rId3">
            <a:extLst>
              <a:ext uri="{28A0092B-C50C-407E-A947-70E740481C1C}">
                <a14:useLocalDpi xmlns:a14="http://schemas.microsoft.com/office/drawing/2010/main" val="0"/>
              </a:ext>
            </a:extLst>
          </a:blip>
          <a:stretch>
            <a:fillRect/>
          </a:stretch>
        </p:blipFill>
        <p:spPr>
          <a:xfrm>
            <a:off x="2709863" y="3127169"/>
            <a:ext cx="2235200" cy="3062699"/>
          </a:xfrm>
          <a:ln>
            <a:solidFill>
              <a:schemeClr val="bg1">
                <a:lumMod val="50000"/>
              </a:schemeClr>
            </a:solidFill>
          </a:ln>
        </p:spPr>
      </p:pic>
      <p:sp>
        <p:nvSpPr>
          <p:cNvPr id="16" name="字幕 7">
            <a:extLst>
              <a:ext uri="{FF2B5EF4-FFF2-40B4-BE49-F238E27FC236}">
                <a16:creationId xmlns:a16="http://schemas.microsoft.com/office/drawing/2014/main" id="{0610B471-FE5A-9A1C-B847-F220808D7706}"/>
              </a:ext>
            </a:extLst>
          </p:cNvPr>
          <p:cNvSpPr txBox="1">
            <a:spLocks/>
          </p:cNvSpPr>
          <p:nvPr/>
        </p:nvSpPr>
        <p:spPr>
          <a:xfrm>
            <a:off x="5297605" y="4177794"/>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1400" dirty="0">
                <a:solidFill>
                  <a:srgbClr val="545454"/>
                </a:solidFill>
                <a:latin typeface="+mj-ea"/>
                <a:ea typeface="+mj-ea"/>
              </a:rPr>
              <a:t>糖分分析において　</a:t>
            </a:r>
          </a:p>
          <a:p>
            <a:pPr algn="ctr"/>
            <a:r>
              <a:rPr lang="ja-JP" altLang="en-US" sz="1400" dirty="0">
                <a:solidFill>
                  <a:srgbClr val="545454"/>
                </a:solidFill>
                <a:latin typeface="+mj-ea"/>
                <a:ea typeface="+mj-ea"/>
              </a:rPr>
              <a:t>フルクトース（果糖）が一番多いと証明</a:t>
            </a:r>
            <a:endParaRPr lang="en-US" altLang="ja-JP" sz="1400" dirty="0">
              <a:solidFill>
                <a:srgbClr val="545454"/>
              </a:solidFill>
              <a:latin typeface="+mj-ea"/>
              <a:ea typeface="+mj-ea"/>
            </a:endParaRPr>
          </a:p>
        </p:txBody>
      </p:sp>
      <p:sp>
        <p:nvSpPr>
          <p:cNvPr id="17" name="タイトル 1">
            <a:extLst>
              <a:ext uri="{FF2B5EF4-FFF2-40B4-BE49-F238E27FC236}">
                <a16:creationId xmlns:a16="http://schemas.microsoft.com/office/drawing/2014/main" id="{5E5B0C75-0AD4-D08E-6E4A-4BB79E4EAAC3}"/>
              </a:ext>
            </a:extLst>
          </p:cNvPr>
          <p:cNvSpPr txBox="1">
            <a:spLocks/>
          </p:cNvSpPr>
          <p:nvPr/>
        </p:nvSpPr>
        <p:spPr>
          <a:xfrm>
            <a:off x="5219700" y="3438935"/>
            <a:ext cx="4457700" cy="762000"/>
          </a:xfrm>
          <a:prstGeom prst="rect">
            <a:avLst/>
          </a:prstGeom>
        </p:spPr>
        <p:txBody>
          <a:bodyPr vert="horz" lIns="91440" tIns="45720" rIns="91440" bIns="45720" rtlCol="0" anchor="ctr">
            <a:normAutofit/>
          </a:bodyPr>
          <a:lstStyle>
            <a:lvl1pPr algn="ctr" defTabSz="495330" rtl="0" eaLnBrk="1" latinLnBrk="0" hangingPunct="1">
              <a:spcBef>
                <a:spcPct val="0"/>
              </a:spcBef>
              <a:buNone/>
              <a:defRPr sz="2000" kern="1200">
                <a:solidFill>
                  <a:schemeClr val="tx1"/>
                </a:solidFill>
                <a:latin typeface="+mj-ea"/>
                <a:ea typeface="+mj-ea"/>
                <a:cs typeface="+mj-cs"/>
              </a:defRPr>
            </a:lvl1pPr>
          </a:lstStyle>
          <a:p>
            <a:r>
              <a:rPr kumimoji="1" lang="ja-JP" altLang="en-US" dirty="0">
                <a:solidFill>
                  <a:srgbClr val="545454"/>
                </a:solidFill>
              </a:rPr>
              <a:t>細菌検査済み</a:t>
            </a:r>
            <a:br>
              <a:rPr kumimoji="1" lang="en-US" altLang="ja-JP" dirty="0">
                <a:solidFill>
                  <a:srgbClr val="545454"/>
                </a:solidFill>
              </a:rPr>
            </a:br>
            <a:r>
              <a:rPr kumimoji="1" lang="ja-JP" altLang="en-US" sz="1800" dirty="0">
                <a:solidFill>
                  <a:srgbClr val="545454"/>
                </a:solidFill>
              </a:rPr>
              <a:t>（問題無し）</a:t>
            </a:r>
            <a:endParaRPr lang="ja-JP" altLang="en-US" dirty="0">
              <a:solidFill>
                <a:srgbClr val="545454"/>
              </a:solidFill>
            </a:endParaRPr>
          </a:p>
        </p:txBody>
      </p:sp>
    </p:spTree>
    <p:extLst>
      <p:ext uri="{BB962C8B-B14F-4D97-AF65-F5344CB8AC3E}">
        <p14:creationId xmlns:p14="http://schemas.microsoft.com/office/powerpoint/2010/main" val="25445232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sp>
        <p:nvSpPr>
          <p:cNvPr id="25" name="字幕 7">
            <a:extLst>
              <a:ext uri="{FF2B5EF4-FFF2-40B4-BE49-F238E27FC236}">
                <a16:creationId xmlns:a16="http://schemas.microsoft.com/office/drawing/2014/main" id="{8151602E-E9E0-7022-EEE4-1309DB336ADC}"/>
              </a:ext>
            </a:extLst>
          </p:cNvPr>
          <p:cNvSpPr txBox="1">
            <a:spLocks/>
          </p:cNvSpPr>
          <p:nvPr/>
        </p:nvSpPr>
        <p:spPr>
          <a:xfrm>
            <a:off x="5297605" y="4187834"/>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zh-TW" sz="1400" dirty="0">
                <a:solidFill>
                  <a:srgbClr val="545454"/>
                </a:solidFill>
                <a:latin typeface="+mj-ea"/>
                <a:ea typeface="+mj-ea"/>
              </a:rPr>
              <a:t>OEM</a:t>
            </a:r>
            <a:r>
              <a:rPr lang="ja-JP" altLang="en-US" sz="1400" dirty="0">
                <a:solidFill>
                  <a:srgbClr val="545454"/>
                </a:solidFill>
                <a:latin typeface="+mj-ea"/>
                <a:ea typeface="+mj-ea"/>
              </a:rPr>
              <a:t>ラベル製造可能</a:t>
            </a:r>
            <a:endParaRPr lang="en-US" altLang="ja-JP" sz="1400" dirty="0">
              <a:solidFill>
                <a:srgbClr val="545454"/>
              </a:solidFill>
              <a:latin typeface="+mj-ea"/>
              <a:ea typeface="+mj-ea"/>
            </a:endParaRPr>
          </a:p>
        </p:txBody>
      </p:sp>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12</a:t>
            </a:fld>
            <a:endParaRPr kumimoji="1" lang="ja-JP" altLang="en-US" dirty="0"/>
          </a:p>
        </p:txBody>
      </p:sp>
      <p:sp>
        <p:nvSpPr>
          <p:cNvPr id="2" name="タイトル 1">
            <a:extLst>
              <a:ext uri="{FF2B5EF4-FFF2-40B4-BE49-F238E27FC236}">
                <a16:creationId xmlns:a16="http://schemas.microsoft.com/office/drawing/2014/main" id="{8D4440BA-F61B-45F9-42C4-A8E8025ECDDF}"/>
              </a:ext>
            </a:extLst>
          </p:cNvPr>
          <p:cNvSpPr>
            <a:spLocks noGrp="1"/>
          </p:cNvSpPr>
          <p:nvPr>
            <p:ph type="title"/>
          </p:nvPr>
        </p:nvSpPr>
        <p:spPr/>
        <p:txBody>
          <a:bodyPr>
            <a:normAutofit/>
          </a:bodyPr>
          <a:lstStyle/>
          <a:p>
            <a:r>
              <a:rPr kumimoji="1" lang="ja-JP" altLang="en-US" dirty="0"/>
              <a:t>採蜜場所と品質に拘って作った</a:t>
            </a:r>
            <a:br>
              <a:rPr kumimoji="1" lang="en-US" altLang="ja-JP" dirty="0"/>
            </a:br>
            <a:r>
              <a:rPr kumimoji="1" lang="ja-JP" altLang="en-US" dirty="0"/>
              <a:t>京都府産の蜂蜜</a:t>
            </a:r>
            <a:endParaRPr lang="ja-JP" altLang="en-US" dirty="0"/>
          </a:p>
        </p:txBody>
      </p:sp>
      <p:pic>
        <p:nvPicPr>
          <p:cNvPr id="23" name="コンテンツ プレースホルダー 22" descr="屋外, ベンチ, 公園, 座る が含まれている画像&#10;&#10;自動的に生成された説明">
            <a:extLst>
              <a:ext uri="{FF2B5EF4-FFF2-40B4-BE49-F238E27FC236}">
                <a16:creationId xmlns:a16="http://schemas.microsoft.com/office/drawing/2014/main" id="{576B8612-C8D6-4322-01C5-4DED6361CB6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14388" y="853057"/>
            <a:ext cx="4138612" cy="2368998"/>
          </a:xfrm>
        </p:spPr>
      </p:pic>
      <p:sp>
        <p:nvSpPr>
          <p:cNvPr id="32" name="字幕 7">
            <a:extLst>
              <a:ext uri="{FF2B5EF4-FFF2-40B4-BE49-F238E27FC236}">
                <a16:creationId xmlns:a16="http://schemas.microsoft.com/office/drawing/2014/main" id="{2E734C11-69E4-272F-B1E8-5D7D6FE53F22}"/>
              </a:ext>
            </a:extLst>
          </p:cNvPr>
          <p:cNvSpPr txBox="1">
            <a:spLocks/>
          </p:cNvSpPr>
          <p:nvPr/>
        </p:nvSpPr>
        <p:spPr>
          <a:xfrm>
            <a:off x="745508" y="5929812"/>
            <a:ext cx="430189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1400" dirty="0">
                <a:solidFill>
                  <a:srgbClr val="545454"/>
                </a:solidFill>
                <a:latin typeface="+mj-ea"/>
                <a:ea typeface="+mj-ea"/>
              </a:rPr>
              <a:t>パウチ入り　</a:t>
            </a:r>
            <a:r>
              <a:rPr lang="en-US" altLang="ja-JP" sz="1400" dirty="0">
                <a:solidFill>
                  <a:srgbClr val="545454"/>
                </a:solidFill>
                <a:latin typeface="+mj-ea"/>
                <a:ea typeface="+mj-ea"/>
              </a:rPr>
              <a:t>180g, 300g</a:t>
            </a:r>
          </a:p>
        </p:txBody>
      </p:sp>
      <p:pic>
        <p:nvPicPr>
          <p:cNvPr id="11" name="コンテンツ プレースホルダー 10" descr="テーブル, 回路, 食品, 巣蜜 が含まれている画像&#10;&#10;自動的に生成された説明">
            <a:extLst>
              <a:ext uri="{FF2B5EF4-FFF2-40B4-BE49-F238E27FC236}">
                <a16:creationId xmlns:a16="http://schemas.microsoft.com/office/drawing/2014/main" id="{08893542-FD3C-70F4-8744-31926BE664C9}"/>
              </a:ext>
            </a:extLst>
          </p:cNvPr>
          <p:cNvPicPr>
            <a:picLocks noGrp="1" noChangeAspect="1"/>
          </p:cNvPicPr>
          <p:nvPr>
            <p:ph sz="half" idx="10"/>
          </p:nvPr>
        </p:nvPicPr>
        <p:blipFill>
          <a:blip r:embed="rId3">
            <a:extLst>
              <a:ext uri="{28A0092B-C50C-407E-A947-70E740481C1C}">
                <a14:useLocalDpi xmlns:a14="http://schemas.microsoft.com/office/drawing/2010/main" val="0"/>
              </a:ext>
            </a:extLst>
          </a:blip>
          <a:stretch>
            <a:fillRect/>
          </a:stretch>
        </p:blipFill>
        <p:spPr>
          <a:xfrm>
            <a:off x="5400835" y="838200"/>
            <a:ext cx="3700142" cy="2398713"/>
          </a:xfrm>
        </p:spPr>
      </p:pic>
      <p:pic>
        <p:nvPicPr>
          <p:cNvPr id="13" name="コンテンツ プレースホルダー 12" descr="屋外, 座る, テーブル, 草 が含まれている画像&#10;&#10;自動的に生成された説明">
            <a:extLst>
              <a:ext uri="{FF2B5EF4-FFF2-40B4-BE49-F238E27FC236}">
                <a16:creationId xmlns:a16="http://schemas.microsoft.com/office/drawing/2014/main" id="{21A425B0-10ED-2774-B14D-54A7FC76A2F0}"/>
              </a:ext>
            </a:extLst>
          </p:cNvPr>
          <p:cNvPicPr>
            <a:picLocks noGrp="1" noChangeAspect="1"/>
          </p:cNvPicPr>
          <p:nvPr>
            <p:ph sz="half" idx="11"/>
          </p:nvPr>
        </p:nvPicPr>
        <p:blipFill>
          <a:blip r:embed="rId4" cstate="print">
            <a:extLst>
              <a:ext uri="{28A0092B-C50C-407E-A947-70E740481C1C}">
                <a14:useLocalDpi xmlns:a14="http://schemas.microsoft.com/office/drawing/2010/main" val="0"/>
              </a:ext>
            </a:extLst>
          </a:blip>
          <a:stretch>
            <a:fillRect/>
          </a:stretch>
        </p:blipFill>
        <p:spPr/>
      </p:pic>
      <p:pic>
        <p:nvPicPr>
          <p:cNvPr id="15" name="コンテンツ プレースホルダー 14" descr="屋外, 座る, 食品, ベンチ が含まれている画像&#10;&#10;自動的に生成された説明">
            <a:extLst>
              <a:ext uri="{FF2B5EF4-FFF2-40B4-BE49-F238E27FC236}">
                <a16:creationId xmlns:a16="http://schemas.microsoft.com/office/drawing/2014/main" id="{913B2489-41C9-80F9-A825-0AFB35D4F53E}"/>
              </a:ext>
            </a:extLst>
          </p:cNvPr>
          <p:cNvPicPr>
            <a:picLocks noGrp="1" noChangeAspect="1"/>
          </p:cNvPicPr>
          <p:nvPr>
            <p:ph sz="half" idx="12"/>
          </p:nvPr>
        </p:nvPicPr>
        <p:blipFill>
          <a:blip r:embed="rId5" cstate="print">
            <a:extLst>
              <a:ext uri="{28A0092B-C50C-407E-A947-70E740481C1C}">
                <a14:useLocalDpi xmlns:a14="http://schemas.microsoft.com/office/drawing/2010/main" val="0"/>
              </a:ext>
            </a:extLst>
          </a:blip>
          <a:stretch>
            <a:fillRect/>
          </a:stretch>
        </p:blipFill>
        <p:spPr/>
      </p:pic>
      <p:sp>
        <p:nvSpPr>
          <p:cNvPr id="5" name="テキスト ボックス 4">
            <a:extLst>
              <a:ext uri="{FF2B5EF4-FFF2-40B4-BE49-F238E27FC236}">
                <a16:creationId xmlns:a16="http://schemas.microsoft.com/office/drawing/2014/main" id="{0674184D-9A47-9BEF-56B8-D3B5ED2F3A2E}"/>
              </a:ext>
            </a:extLst>
          </p:cNvPr>
          <p:cNvSpPr txBox="1"/>
          <p:nvPr/>
        </p:nvSpPr>
        <p:spPr>
          <a:xfrm>
            <a:off x="1828800" y="352868"/>
            <a:ext cx="2523454" cy="276999"/>
          </a:xfrm>
          <a:prstGeom prst="rect">
            <a:avLst/>
          </a:prstGeom>
          <a:noFill/>
        </p:spPr>
        <p:txBody>
          <a:bodyPr wrap="square" rtlCol="0">
            <a:spAutoFit/>
          </a:bodyPr>
          <a:lstStyle/>
          <a:p>
            <a:r>
              <a:rPr kumimoji="1" lang="ja-JP" altLang="en-US" sz="1200"/>
              <a:t>株式会社</a:t>
            </a:r>
            <a:r>
              <a:rPr kumimoji="1" lang="en-US" altLang="ja-JP" sz="1200" dirty="0"/>
              <a:t>ORG</a:t>
            </a:r>
            <a:r>
              <a:rPr kumimoji="1" lang="ja-JP" altLang="en-US" sz="1200"/>
              <a:t> 　</a:t>
            </a:r>
            <a:r>
              <a:rPr kumimoji="1" lang="en-US" altLang="ja-JP" sz="1200" dirty="0"/>
              <a:t>KYOTOHONEY</a:t>
            </a:r>
            <a:endParaRPr kumimoji="1" lang="ja-JP" altLang="en-US" sz="1200"/>
          </a:p>
        </p:txBody>
      </p:sp>
    </p:spTree>
    <p:extLst>
      <p:ext uri="{BB962C8B-B14F-4D97-AF65-F5344CB8AC3E}">
        <p14:creationId xmlns:p14="http://schemas.microsoft.com/office/powerpoint/2010/main" val="33036953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F16D7751-10D5-B2BC-2EAD-D72BA1A7AF8D}"/>
              </a:ext>
            </a:extLst>
          </p:cNvPr>
          <p:cNvSpPr>
            <a:spLocks noGrp="1"/>
          </p:cNvSpPr>
          <p:nvPr>
            <p:ph type="title"/>
          </p:nvPr>
        </p:nvSpPr>
        <p:spPr>
          <a:xfrm>
            <a:off x="5257800" y="2692227"/>
            <a:ext cx="4457700" cy="762000"/>
          </a:xfrm>
        </p:spPr>
        <p:txBody>
          <a:bodyPr/>
          <a:lstStyle/>
          <a:p>
            <a:r>
              <a:rPr kumimoji="1" lang="ja-JP" altLang="en-US"/>
              <a:t>アマン京都とダブルネーム</a:t>
            </a:r>
            <a:br>
              <a:rPr kumimoji="1" lang="en-US" altLang="ja-JP" dirty="0"/>
            </a:br>
            <a:r>
              <a:rPr kumimoji="1" lang="ja-JP" altLang="en-US"/>
              <a:t>での蜂蜜</a:t>
            </a:r>
          </a:p>
        </p:txBody>
      </p:sp>
      <p:pic>
        <p:nvPicPr>
          <p:cNvPr id="14" name="コンテンツ プレースホルダー 13">
            <a:extLst>
              <a:ext uri="{FF2B5EF4-FFF2-40B4-BE49-F238E27FC236}">
                <a16:creationId xmlns:a16="http://schemas.microsoft.com/office/drawing/2014/main" id="{9788D6B7-F9DB-55EF-79CA-1F8680C82D4B}"/>
              </a:ext>
            </a:extLst>
          </p:cNvPr>
          <p:cNvPicPr>
            <a:picLocks noGrp="1" noChangeAspect="1"/>
          </p:cNvPicPr>
          <p:nvPr>
            <p:ph sz="half" idx="11"/>
          </p:nvPr>
        </p:nvPicPr>
        <p:blipFill>
          <a:blip r:embed="rId2">
            <a:extLst>
              <a:ext uri="{28A0092B-C50C-407E-A947-70E740481C1C}">
                <a14:useLocalDpi xmlns:a14="http://schemas.microsoft.com/office/drawing/2010/main" val="0"/>
              </a:ext>
            </a:extLst>
          </a:blip>
          <a:stretch>
            <a:fillRect/>
          </a:stretch>
        </p:blipFill>
        <p:spPr>
          <a:xfrm>
            <a:off x="377360" y="3620658"/>
            <a:ext cx="4457700" cy="2094342"/>
          </a:xfrm>
        </p:spPr>
      </p:pic>
      <p:pic>
        <p:nvPicPr>
          <p:cNvPr id="12" name="コンテンツ プレースホルダー 11">
            <a:extLst>
              <a:ext uri="{FF2B5EF4-FFF2-40B4-BE49-F238E27FC236}">
                <a16:creationId xmlns:a16="http://schemas.microsoft.com/office/drawing/2014/main" id="{730CC87D-D562-E1C7-9FD4-4E999929CDD4}"/>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tretch>
            <a:fillRect/>
          </a:stretch>
        </p:blipFill>
        <p:spPr>
          <a:xfrm>
            <a:off x="937407" y="838200"/>
            <a:ext cx="3892573" cy="2399143"/>
          </a:xfrm>
        </p:spPr>
      </p:pic>
      <p:pic>
        <p:nvPicPr>
          <p:cNvPr id="16" name="図 15">
            <a:extLst>
              <a:ext uri="{FF2B5EF4-FFF2-40B4-BE49-F238E27FC236}">
                <a16:creationId xmlns:a16="http://schemas.microsoft.com/office/drawing/2014/main" id="{14B58A22-B408-5FED-6575-75DD1CE1D68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96000" y="838200"/>
            <a:ext cx="2311400" cy="1422055"/>
          </a:xfrm>
          <a:prstGeom prst="rect">
            <a:avLst/>
          </a:prstGeom>
        </p:spPr>
      </p:pic>
      <p:pic>
        <p:nvPicPr>
          <p:cNvPr id="18" name="図 17">
            <a:extLst>
              <a:ext uri="{FF2B5EF4-FFF2-40B4-BE49-F238E27FC236}">
                <a16:creationId xmlns:a16="http://schemas.microsoft.com/office/drawing/2014/main" id="{77CA7D97-97E7-5810-C0E2-85A9A3F7FBF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02375" y="3429000"/>
            <a:ext cx="2368550" cy="2399142"/>
          </a:xfrm>
          <a:prstGeom prst="rect">
            <a:avLst/>
          </a:prstGeom>
        </p:spPr>
      </p:pic>
    </p:spTree>
    <p:extLst>
      <p:ext uri="{BB962C8B-B14F-4D97-AF65-F5344CB8AC3E}">
        <p14:creationId xmlns:p14="http://schemas.microsoft.com/office/powerpoint/2010/main" val="8698645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テキスト プレースホルダー 2">
            <a:extLst>
              <a:ext uri="{FF2B5EF4-FFF2-40B4-BE49-F238E27FC236}">
                <a16:creationId xmlns:a16="http://schemas.microsoft.com/office/drawing/2014/main" id="{5F9BEF3D-FA52-4AA2-AA19-F654F3C77235}"/>
              </a:ext>
            </a:extLst>
          </p:cNvPr>
          <p:cNvSpPr>
            <a:spLocks noGrp="1"/>
          </p:cNvSpPr>
          <p:nvPr>
            <p:ph type="body" sz="quarter" idx="14"/>
          </p:nvPr>
        </p:nvSpPr>
        <p:spPr>
          <a:xfrm>
            <a:off x="2693131" y="1456884"/>
            <a:ext cx="6984269" cy="1658232"/>
          </a:xfrm>
        </p:spPr>
        <p:txBody>
          <a:bodyPr>
            <a:normAutofit/>
          </a:bodyPr>
          <a:lstStyle/>
          <a:p>
            <a:pPr marL="0" lvl="1">
              <a:lnSpc>
                <a:spcPct val="100000"/>
              </a:lnSpc>
              <a:spcAft>
                <a:spcPts val="885"/>
              </a:spcAft>
              <a:defRPr/>
            </a:pPr>
            <a:r>
              <a:rPr lang="en-US" altLang="ja-JP" sz="1400" dirty="0">
                <a:solidFill>
                  <a:srgbClr val="545454"/>
                </a:solidFill>
                <a:latin typeface="+mn-ea"/>
              </a:rPr>
              <a:t>2014</a:t>
            </a:r>
            <a:r>
              <a:rPr lang="ja-JP" altLang="en-US" sz="1400" dirty="0">
                <a:solidFill>
                  <a:srgbClr val="545454"/>
                </a:solidFill>
                <a:latin typeface="+mn-ea"/>
              </a:rPr>
              <a:t>年　株式会社京都農販　設立　代表取締役に就任。</a:t>
            </a:r>
            <a:endParaRPr lang="en-US" altLang="ja-JP" sz="1400" dirty="0">
              <a:solidFill>
                <a:srgbClr val="545454"/>
              </a:solidFill>
              <a:latin typeface="+mn-ea"/>
            </a:endParaRPr>
          </a:p>
          <a:p>
            <a:pPr marL="0" lvl="1">
              <a:lnSpc>
                <a:spcPct val="100000"/>
              </a:lnSpc>
              <a:spcAft>
                <a:spcPts val="885"/>
              </a:spcAft>
              <a:defRPr/>
            </a:pPr>
            <a:r>
              <a:rPr lang="ja-JP" altLang="en-US" sz="1400" dirty="0">
                <a:solidFill>
                  <a:srgbClr val="545454"/>
                </a:solidFill>
                <a:latin typeface="+mn-ea"/>
              </a:rPr>
              <a:t>以後、肥料販売だけでなく生産補助として現場にて施肥や作物の育成に関しての指導を行う。</a:t>
            </a:r>
            <a:endParaRPr lang="en-US" altLang="ja-JP" sz="1400" dirty="0">
              <a:solidFill>
                <a:srgbClr val="545454"/>
              </a:solidFill>
              <a:latin typeface="+mn-ea"/>
            </a:endParaRPr>
          </a:p>
          <a:p>
            <a:pPr>
              <a:lnSpc>
                <a:spcPct val="140000"/>
              </a:lnSpc>
              <a:spcAft>
                <a:spcPts val="885"/>
              </a:spcAft>
              <a:defRPr/>
            </a:pPr>
            <a:r>
              <a:rPr lang="ja-JP" altLang="en-US" sz="1400" dirty="0">
                <a:solidFill>
                  <a:srgbClr val="545454"/>
                </a:solidFill>
              </a:rPr>
              <a:t>また、生産技術向上のため、勉強会として全国各地の生産法人や農協向けに講師を</a:t>
            </a:r>
            <a:br>
              <a:rPr lang="en-US" altLang="ja-JP" sz="1400" dirty="0">
                <a:solidFill>
                  <a:srgbClr val="545454"/>
                </a:solidFill>
              </a:rPr>
            </a:br>
            <a:r>
              <a:rPr lang="ja-JP" altLang="en-US" sz="1400" dirty="0">
                <a:solidFill>
                  <a:srgbClr val="545454"/>
                </a:solidFill>
              </a:rPr>
              <a:t>派遣し、自らも現場の知見等の生きた情報を伝える講習会を開催。</a:t>
            </a:r>
          </a:p>
        </p:txBody>
      </p:sp>
      <p:sp>
        <p:nvSpPr>
          <p:cNvPr id="7" name="テキスト ボックス 6">
            <a:extLst>
              <a:ext uri="{FF2B5EF4-FFF2-40B4-BE49-F238E27FC236}">
                <a16:creationId xmlns:a16="http://schemas.microsoft.com/office/drawing/2014/main" id="{CDEB45E8-3A4C-4678-A454-8155C53973F8}"/>
              </a:ext>
            </a:extLst>
          </p:cNvPr>
          <p:cNvSpPr txBox="1"/>
          <p:nvPr/>
        </p:nvSpPr>
        <p:spPr>
          <a:xfrm>
            <a:off x="228600" y="152400"/>
            <a:ext cx="3647152" cy="369332"/>
          </a:xfrm>
          <a:prstGeom prst="rect">
            <a:avLst/>
          </a:prstGeom>
          <a:noFill/>
        </p:spPr>
        <p:txBody>
          <a:bodyPr wrap="none" rtlCol="0">
            <a:spAutoFit/>
          </a:bodyPr>
          <a:lstStyle>
            <a:defPPr>
              <a:defRPr lang="ja-JP"/>
            </a:defPPr>
            <a:lvl1pPr>
              <a:defRPr sz="2400" b="1">
                <a:solidFill>
                  <a:schemeClr val="tx1">
                    <a:lumMod val="65000"/>
                    <a:lumOff val="35000"/>
                  </a:schemeClr>
                </a:solidFill>
              </a:defRPr>
            </a:lvl1pPr>
          </a:lstStyle>
          <a:p>
            <a:r>
              <a:rPr lang="ja-JP" altLang="en-US" sz="1800" dirty="0">
                <a:solidFill>
                  <a:srgbClr val="545454"/>
                </a:solidFill>
                <a:effectLst/>
                <a:latin typeface="+mj-ea"/>
                <a:ea typeface="+mj-ea"/>
              </a:rPr>
              <a:t>農環境デザイナー　木村純也　　</a:t>
            </a:r>
          </a:p>
        </p:txBody>
      </p:sp>
      <p:sp>
        <p:nvSpPr>
          <p:cNvPr id="8" name="テキスト ボックス 7">
            <a:extLst>
              <a:ext uri="{FF2B5EF4-FFF2-40B4-BE49-F238E27FC236}">
                <a16:creationId xmlns:a16="http://schemas.microsoft.com/office/drawing/2014/main" id="{9F851F57-BB55-4276-BF8E-7F7504FE4825}"/>
              </a:ext>
            </a:extLst>
          </p:cNvPr>
          <p:cNvSpPr txBox="1"/>
          <p:nvPr/>
        </p:nvSpPr>
        <p:spPr>
          <a:xfrm>
            <a:off x="228600" y="490954"/>
            <a:ext cx="4191000" cy="338554"/>
          </a:xfrm>
          <a:prstGeom prst="rect">
            <a:avLst/>
          </a:prstGeom>
          <a:noFill/>
        </p:spPr>
        <p:txBody>
          <a:bodyPr wrap="square" rtlCol="0">
            <a:spAutoFit/>
          </a:bodyPr>
          <a:lstStyle/>
          <a:p>
            <a:r>
              <a:rPr lang="en-US" altLang="ja-JP" sz="1600" dirty="0">
                <a:solidFill>
                  <a:srgbClr val="545454"/>
                </a:solidFill>
              </a:rPr>
              <a:t>Profile</a:t>
            </a:r>
            <a:endParaRPr lang="ja-JP" altLang="en-US" sz="1600" dirty="0">
              <a:solidFill>
                <a:srgbClr val="545454"/>
              </a:solidFill>
            </a:endParaRPr>
          </a:p>
        </p:txBody>
      </p:sp>
      <p:pic>
        <p:nvPicPr>
          <p:cNvPr id="26" name="図プレースホルダー 25" descr="屋外, 人, 男, 乗る が含まれている画像&#10;&#10;自動的に生成された説明">
            <a:extLst>
              <a:ext uri="{FF2B5EF4-FFF2-40B4-BE49-F238E27FC236}">
                <a16:creationId xmlns:a16="http://schemas.microsoft.com/office/drawing/2014/main" id="{FDC5E033-8BFF-9E28-5D37-B09968D23A87}"/>
              </a:ext>
            </a:extLst>
          </p:cNvPr>
          <p:cNvPicPr>
            <a:picLocks noGrp="1" noChangeAspect="1"/>
          </p:cNvPicPr>
          <p:nvPr>
            <p:ph type="pic" sz="quarter" idx="13"/>
          </p:nvPr>
        </p:nvPicPr>
        <p:blipFill>
          <a:blip r:embed="rId2" cstate="print">
            <a:extLst>
              <a:ext uri="{28A0092B-C50C-407E-A947-70E740481C1C}">
                <a14:useLocalDpi xmlns:a14="http://schemas.microsoft.com/office/drawing/2010/main" val="0"/>
              </a:ext>
            </a:extLst>
          </a:blip>
          <a:srcRect l="16664" r="16664"/>
          <a:stretch>
            <a:fillRect/>
          </a:stretch>
        </p:blipFill>
        <p:spPr>
          <a:xfrm>
            <a:off x="228600" y="856368"/>
            <a:ext cx="2342950" cy="2344032"/>
          </a:xfrm>
        </p:spPr>
      </p:pic>
      <p:sp>
        <p:nvSpPr>
          <p:cNvPr id="29" name="テキスト ボックス 28">
            <a:extLst>
              <a:ext uri="{FF2B5EF4-FFF2-40B4-BE49-F238E27FC236}">
                <a16:creationId xmlns:a16="http://schemas.microsoft.com/office/drawing/2014/main" id="{B2C42AF8-E5D5-7E55-6658-66F11625A195}"/>
              </a:ext>
            </a:extLst>
          </p:cNvPr>
          <p:cNvSpPr txBox="1"/>
          <p:nvPr/>
        </p:nvSpPr>
        <p:spPr>
          <a:xfrm>
            <a:off x="2689888" y="1033046"/>
            <a:ext cx="4191000" cy="338554"/>
          </a:xfrm>
          <a:prstGeom prst="rect">
            <a:avLst/>
          </a:prstGeom>
          <a:noFill/>
        </p:spPr>
        <p:txBody>
          <a:bodyPr wrap="square" rtlCol="0">
            <a:spAutoFit/>
          </a:bodyPr>
          <a:lstStyle/>
          <a:p>
            <a:r>
              <a:rPr lang="ja-JP" altLang="en-US" sz="1600" dirty="0">
                <a:solidFill>
                  <a:srgbClr val="545454"/>
                </a:solidFill>
                <a:latin typeface="+mj-ea"/>
                <a:ea typeface="+mj-ea"/>
              </a:rPr>
              <a:t>経歴</a:t>
            </a:r>
          </a:p>
        </p:txBody>
      </p:sp>
      <p:sp>
        <p:nvSpPr>
          <p:cNvPr id="30" name="テキスト プレースホルダー 2">
            <a:extLst>
              <a:ext uri="{FF2B5EF4-FFF2-40B4-BE49-F238E27FC236}">
                <a16:creationId xmlns:a16="http://schemas.microsoft.com/office/drawing/2014/main" id="{10B1FFD7-D077-3D09-8BBA-C11BC443B18C}"/>
              </a:ext>
            </a:extLst>
          </p:cNvPr>
          <p:cNvSpPr txBox="1">
            <a:spLocks/>
          </p:cNvSpPr>
          <p:nvPr/>
        </p:nvSpPr>
        <p:spPr>
          <a:xfrm>
            <a:off x="254001" y="3454400"/>
            <a:ext cx="6070600" cy="1658232"/>
          </a:xfrm>
          <a:prstGeom prst="rect">
            <a:avLst/>
          </a:prstGeom>
        </p:spPr>
        <p:txBody>
          <a:bodyPr vert="horz" lIns="91440" tIns="45720" rIns="91440" bIns="45720" rtlCol="0">
            <a:normAutofit/>
          </a:bodyPr>
          <a:lstStyle>
            <a:lvl1pPr marL="0" indent="0" algn="l" defTabSz="495330" rtl="0" eaLnBrk="1" latinLnBrk="0" hangingPunct="1">
              <a:lnSpc>
                <a:spcPct val="120000"/>
              </a:lnSpc>
              <a:spcBef>
                <a:spcPts val="0"/>
              </a:spcBef>
              <a:spcAft>
                <a:spcPts val="442"/>
              </a:spcAft>
              <a:buFont typeface="Arial" pitchFamily="34" charset="0"/>
              <a:buNone/>
              <a:defRPr sz="1800" kern="1200">
                <a:solidFill>
                  <a:schemeClr val="tx1"/>
                </a:solidFill>
                <a:latin typeface="+mn-lt"/>
                <a:ea typeface="+mn-ea"/>
                <a:cs typeface="+mn-cs"/>
              </a:defRPr>
            </a:lvl1pPr>
            <a:lvl2pPr marL="337002" indent="0" algn="l" defTabSz="495330" rtl="0" eaLnBrk="1" latinLnBrk="0" hangingPunct="1">
              <a:lnSpc>
                <a:spcPct val="120000"/>
              </a:lnSpc>
              <a:spcBef>
                <a:spcPts val="0"/>
              </a:spcBef>
              <a:spcAft>
                <a:spcPts val="442"/>
              </a:spcAft>
              <a:buFont typeface="Arial" pitchFamily="34" charset="0"/>
              <a:buNone/>
              <a:defRPr sz="1800" kern="1200">
                <a:solidFill>
                  <a:schemeClr val="tx1"/>
                </a:solidFill>
                <a:latin typeface="+mn-lt"/>
                <a:ea typeface="+mn-ea"/>
                <a:cs typeface="+mn-cs"/>
              </a:defRPr>
            </a:lvl2pPr>
            <a:lvl3pPr marL="674004" indent="0" algn="l" defTabSz="495330" rtl="0" eaLnBrk="1" latinLnBrk="0" hangingPunct="1">
              <a:lnSpc>
                <a:spcPct val="120000"/>
              </a:lnSpc>
              <a:spcBef>
                <a:spcPts val="0"/>
              </a:spcBef>
              <a:spcAft>
                <a:spcPts val="442"/>
              </a:spcAft>
              <a:buFont typeface="Arial" pitchFamily="34" charset="0"/>
              <a:buNone/>
              <a:defRPr sz="1800" kern="1200">
                <a:solidFill>
                  <a:schemeClr val="tx1"/>
                </a:solidFill>
                <a:latin typeface="+mn-lt"/>
                <a:ea typeface="+mn-ea"/>
                <a:cs typeface="+mn-cs"/>
              </a:defRPr>
            </a:lvl3pPr>
            <a:lvl4pPr marL="1011006" indent="0" algn="l" defTabSz="495330" rtl="0" eaLnBrk="1" latinLnBrk="0" hangingPunct="1">
              <a:lnSpc>
                <a:spcPct val="120000"/>
              </a:lnSpc>
              <a:spcBef>
                <a:spcPts val="0"/>
              </a:spcBef>
              <a:spcAft>
                <a:spcPts val="442"/>
              </a:spcAft>
              <a:buFont typeface="Arial" pitchFamily="34" charset="0"/>
              <a:buNone/>
              <a:defRPr sz="1800" kern="1200">
                <a:solidFill>
                  <a:schemeClr val="tx1"/>
                </a:solidFill>
                <a:latin typeface="+mn-lt"/>
                <a:ea typeface="+mn-ea"/>
                <a:cs typeface="+mn-cs"/>
              </a:defRPr>
            </a:lvl4pPr>
            <a:lvl5pPr marL="1348008" indent="0" algn="l" defTabSz="495330" rtl="0" eaLnBrk="1" latinLnBrk="0" hangingPunct="1">
              <a:lnSpc>
                <a:spcPct val="120000"/>
              </a:lnSpc>
              <a:spcBef>
                <a:spcPts val="0"/>
              </a:spcBef>
              <a:spcAft>
                <a:spcPts val="442"/>
              </a:spcAft>
              <a:buFont typeface="Arial" pitchFamily="34" charset="0"/>
              <a:buNone/>
              <a:defRPr sz="1800" kern="1200">
                <a:solidFill>
                  <a:schemeClr val="tx1"/>
                </a:solidFill>
                <a:latin typeface="+mn-lt"/>
                <a:ea typeface="+mn-ea"/>
                <a:cs typeface="+mn-cs"/>
              </a:defRPr>
            </a:lvl5pPr>
            <a:lvl6pPr marL="1362159"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6pPr>
            <a:lvl7pPr marL="1609824"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7pPr>
            <a:lvl8pPr marL="1857489"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8pPr>
            <a:lvl9pPr marL="2105155" indent="-123833" algn="l" defTabSz="495330" rtl="0" eaLnBrk="1" latinLnBrk="0" hangingPunct="1">
              <a:spcBef>
                <a:spcPct val="20000"/>
              </a:spcBef>
              <a:buFont typeface="Arial" pitchFamily="34" charset="0"/>
              <a:buChar char="•"/>
              <a:defRPr sz="1083" kern="1200">
                <a:solidFill>
                  <a:schemeClr val="tx1"/>
                </a:solidFill>
                <a:latin typeface="+mn-lt"/>
                <a:ea typeface="+mn-ea"/>
                <a:cs typeface="+mn-cs"/>
              </a:defRPr>
            </a:lvl9pPr>
          </a:lstStyle>
          <a:p>
            <a:pPr marL="0" lvl="1">
              <a:lnSpc>
                <a:spcPct val="100000"/>
              </a:lnSpc>
              <a:spcAft>
                <a:spcPts val="885"/>
              </a:spcAft>
              <a:defRPr/>
            </a:pPr>
            <a:r>
              <a:rPr lang="en-US" altLang="ja-JP" sz="1400" dirty="0">
                <a:solidFill>
                  <a:srgbClr val="545454"/>
                </a:solidFill>
                <a:latin typeface="+mn-ea"/>
              </a:rPr>
              <a:t>2019</a:t>
            </a:r>
            <a:r>
              <a:rPr lang="ja-JP" altLang="en-US" sz="1400" dirty="0">
                <a:solidFill>
                  <a:srgbClr val="545454"/>
                </a:solidFill>
                <a:latin typeface="+mn-ea"/>
              </a:rPr>
              <a:t>年　株式会社</a:t>
            </a:r>
            <a:r>
              <a:rPr lang="en-US" altLang="ja-JP" sz="1400" dirty="0">
                <a:solidFill>
                  <a:srgbClr val="545454"/>
                </a:solidFill>
                <a:latin typeface="+mn-ea"/>
              </a:rPr>
              <a:t>ORG </a:t>
            </a:r>
            <a:r>
              <a:rPr lang="ja-JP" altLang="en-US" sz="1400" dirty="0">
                <a:solidFill>
                  <a:srgbClr val="545454"/>
                </a:solidFill>
                <a:latin typeface="+mn-ea"/>
              </a:rPr>
              <a:t>設立。</a:t>
            </a:r>
            <a:endParaRPr lang="en-US" altLang="ja-JP" sz="1400" dirty="0">
              <a:solidFill>
                <a:srgbClr val="545454"/>
              </a:solidFill>
              <a:latin typeface="+mn-ea"/>
            </a:endParaRPr>
          </a:p>
          <a:p>
            <a:pPr marL="0" lvl="1">
              <a:lnSpc>
                <a:spcPct val="100000"/>
              </a:lnSpc>
              <a:spcAft>
                <a:spcPts val="885"/>
              </a:spcAft>
              <a:defRPr/>
            </a:pPr>
            <a:r>
              <a:rPr lang="ja-JP" altLang="en-US" sz="1400" dirty="0">
                <a:solidFill>
                  <a:srgbClr val="545454"/>
                </a:solidFill>
                <a:latin typeface="+mn-ea"/>
              </a:rPr>
              <a:t>京都農販との関係を活かしながら、農業を取り巻く環境をさらに多角的にコンサルティングする。</a:t>
            </a:r>
            <a:endParaRPr lang="en-US" altLang="ja-JP" sz="1400" dirty="0">
              <a:solidFill>
                <a:srgbClr val="545454"/>
              </a:solidFill>
              <a:latin typeface="+mn-ea"/>
            </a:endParaRPr>
          </a:p>
          <a:p>
            <a:pPr marL="0" lvl="1">
              <a:lnSpc>
                <a:spcPct val="100000"/>
              </a:lnSpc>
              <a:spcAft>
                <a:spcPts val="885"/>
              </a:spcAft>
              <a:defRPr/>
            </a:pPr>
            <a:r>
              <a:rPr lang="ja-JP" altLang="en-US" sz="1400" dirty="0">
                <a:solidFill>
                  <a:srgbClr val="545454"/>
                </a:solidFill>
              </a:rPr>
              <a:t>京都では農業と環境を守る活動として養蜂事業に取り組む。</a:t>
            </a:r>
          </a:p>
          <a:p>
            <a:pPr marL="0" lvl="1">
              <a:lnSpc>
                <a:spcPct val="100000"/>
              </a:lnSpc>
              <a:spcAft>
                <a:spcPts val="885"/>
              </a:spcAft>
              <a:defRPr/>
            </a:pPr>
            <a:r>
              <a:rPr lang="ja-JP" altLang="en-US" sz="1400" dirty="0">
                <a:solidFill>
                  <a:srgbClr val="545454"/>
                </a:solidFill>
              </a:rPr>
              <a:t>生産コンサルティングは国内外で勢力的に活動中。</a:t>
            </a:r>
          </a:p>
        </p:txBody>
      </p:sp>
      <p:pic>
        <p:nvPicPr>
          <p:cNvPr id="34" name="図 33">
            <a:extLst>
              <a:ext uri="{FF2B5EF4-FFF2-40B4-BE49-F238E27FC236}">
                <a16:creationId xmlns:a16="http://schemas.microsoft.com/office/drawing/2014/main" id="{BBA80E99-F1CC-78DB-5332-3BE52ADF1C56}"/>
              </a:ext>
            </a:extLst>
          </p:cNvPr>
          <p:cNvPicPr>
            <a:picLocks noChangeAspect="1"/>
          </p:cNvPicPr>
          <p:nvPr/>
        </p:nvPicPr>
        <p:blipFill rotWithShape="1">
          <a:blip r:embed="rId3"/>
          <a:srcRect l="5122" r="4313"/>
          <a:stretch/>
        </p:blipFill>
        <p:spPr>
          <a:xfrm>
            <a:off x="6324601" y="3089716"/>
            <a:ext cx="3200399" cy="3429000"/>
          </a:xfrm>
          <a:prstGeom prst="rect">
            <a:avLst/>
          </a:prstGeom>
          <a:effectLst>
            <a:outerShdw blurRad="50800" dist="38100" dir="13500000" algn="br" rotWithShape="0">
              <a:prstClr val="black">
                <a:alpha val="40000"/>
              </a:prstClr>
            </a:outerShdw>
          </a:effectLst>
        </p:spPr>
      </p:pic>
      <p:sp>
        <p:nvSpPr>
          <p:cNvPr id="35" name="テキスト ボックス 34">
            <a:extLst>
              <a:ext uri="{FF2B5EF4-FFF2-40B4-BE49-F238E27FC236}">
                <a16:creationId xmlns:a16="http://schemas.microsoft.com/office/drawing/2014/main" id="{50940053-E0F1-9F73-88A2-8138DDAE7FC2}"/>
              </a:ext>
            </a:extLst>
          </p:cNvPr>
          <p:cNvSpPr txBox="1"/>
          <p:nvPr/>
        </p:nvSpPr>
        <p:spPr>
          <a:xfrm>
            <a:off x="6324601" y="6400800"/>
            <a:ext cx="3200399" cy="276999"/>
          </a:xfrm>
          <a:prstGeom prst="rect">
            <a:avLst/>
          </a:prstGeom>
          <a:solidFill>
            <a:schemeClr val="bg1"/>
          </a:solidFill>
        </p:spPr>
        <p:txBody>
          <a:bodyPr wrap="square" rtlCol="0">
            <a:spAutoFit/>
          </a:bodyPr>
          <a:lstStyle/>
          <a:p>
            <a:pPr algn="ctr"/>
            <a:r>
              <a:rPr kumimoji="1" lang="ja-JP" altLang="en-US" sz="1200" dirty="0">
                <a:solidFill>
                  <a:srgbClr val="545454"/>
                </a:solidFill>
              </a:rPr>
              <a:t>日経新聞電子版にて養蜂事業を紹介される</a:t>
            </a:r>
          </a:p>
        </p:txBody>
      </p:sp>
    </p:spTree>
    <p:extLst>
      <p:ext uri="{BB962C8B-B14F-4D97-AF65-F5344CB8AC3E}">
        <p14:creationId xmlns:p14="http://schemas.microsoft.com/office/powerpoint/2010/main" val="33956932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表 4">
            <a:extLst>
              <a:ext uri="{FF2B5EF4-FFF2-40B4-BE49-F238E27FC236}">
                <a16:creationId xmlns:a16="http://schemas.microsoft.com/office/drawing/2014/main" id="{4B59D932-2CB1-4995-95B7-34A042E0966E}"/>
              </a:ext>
            </a:extLst>
          </p:cNvPr>
          <p:cNvGraphicFramePr>
            <a:graphicFrameLocks noGrp="1"/>
          </p:cNvGraphicFramePr>
          <p:nvPr>
            <p:extLst>
              <p:ext uri="{D42A27DB-BD31-4B8C-83A1-F6EECF244321}">
                <p14:modId xmlns:p14="http://schemas.microsoft.com/office/powerpoint/2010/main" val="2776420849"/>
              </p:ext>
            </p:extLst>
          </p:nvPr>
        </p:nvGraphicFramePr>
        <p:xfrm>
          <a:off x="5172279" y="1857358"/>
          <a:ext cx="4378121" cy="3552842"/>
        </p:xfrm>
        <a:graphic>
          <a:graphicData uri="http://schemas.openxmlformats.org/drawingml/2006/table">
            <a:tbl>
              <a:tblPr firstRow="1" bandRow="1">
                <a:tableStyleId>{2D5ABB26-0587-4C30-8999-92F81FD0307C}</a:tableStyleId>
              </a:tblPr>
              <a:tblGrid>
                <a:gridCol w="838802">
                  <a:extLst>
                    <a:ext uri="{9D8B030D-6E8A-4147-A177-3AD203B41FA5}">
                      <a16:colId xmlns:a16="http://schemas.microsoft.com/office/drawing/2014/main" val="1081142550"/>
                    </a:ext>
                  </a:extLst>
                </a:gridCol>
                <a:gridCol w="3539319">
                  <a:extLst>
                    <a:ext uri="{9D8B030D-6E8A-4147-A177-3AD203B41FA5}">
                      <a16:colId xmlns:a16="http://schemas.microsoft.com/office/drawing/2014/main" val="3588912790"/>
                    </a:ext>
                  </a:extLst>
                </a:gridCol>
              </a:tblGrid>
              <a:tr h="371074">
                <a:tc>
                  <a:txBody>
                    <a:bodyPr/>
                    <a:lstStyle/>
                    <a:p>
                      <a:pPr algn="l"/>
                      <a:r>
                        <a:rPr kumimoji="1" lang="ja-JP" altLang="en-US" sz="1600" dirty="0">
                          <a:solidFill>
                            <a:srgbClr val="545454"/>
                          </a:solidFill>
                          <a:latin typeface="+mn-ea"/>
                          <a:ea typeface="+mn-ea"/>
                        </a:rPr>
                        <a:t>社名</a:t>
                      </a:r>
                      <a:endParaRPr kumimoji="1" lang="ja-JP" altLang="en-US" sz="1600" b="1" i="0" dirty="0">
                        <a:solidFill>
                          <a:srgbClr val="545454"/>
                        </a:solidFill>
                        <a:latin typeface="+mn-ea"/>
                        <a:ea typeface="+mn-ea"/>
                      </a:endParaRPr>
                    </a:p>
                  </a:txBody>
                  <a:tcPr marL="79603" marR="79603" marT="79603" marB="79603" anchor="ctr">
                    <a:lnB w="6350" cap="flat" cmpd="sng" algn="ctr">
                      <a:solidFill>
                        <a:schemeClr val="bg1">
                          <a:lumMod val="50000"/>
                        </a:schemeClr>
                      </a:solidFill>
                      <a:prstDash val="solid"/>
                      <a:round/>
                      <a:headEnd type="none" w="med" len="med"/>
                      <a:tailEnd type="none" w="med" len="med"/>
                    </a:lnB>
                  </a:tcPr>
                </a:tc>
                <a:tc>
                  <a:txBody>
                    <a:bodyPr/>
                    <a:lstStyle/>
                    <a:p>
                      <a:r>
                        <a:rPr kumimoji="1" lang="ja-JP" altLang="en-US" sz="1600" dirty="0">
                          <a:solidFill>
                            <a:srgbClr val="545454"/>
                          </a:solidFill>
                          <a:latin typeface="+mn-ea"/>
                          <a:ea typeface="+mn-ea"/>
                        </a:rPr>
                        <a:t>株式会社</a:t>
                      </a:r>
                      <a:r>
                        <a:rPr kumimoji="1" lang="en-US" altLang="ja-JP" sz="1600" dirty="0">
                          <a:solidFill>
                            <a:srgbClr val="545454"/>
                          </a:solidFill>
                          <a:latin typeface="+mn-ea"/>
                          <a:ea typeface="+mn-ea"/>
                        </a:rPr>
                        <a:t>ORG</a:t>
                      </a:r>
                      <a:r>
                        <a:rPr kumimoji="1" lang="ja-JP" altLang="en-US" sz="1600" dirty="0">
                          <a:solidFill>
                            <a:srgbClr val="545454"/>
                          </a:solidFill>
                          <a:latin typeface="+mn-ea"/>
                          <a:ea typeface="+mn-ea"/>
                        </a:rPr>
                        <a:t>（オルグ）</a:t>
                      </a:r>
                      <a:endParaRPr kumimoji="1" lang="en-US" altLang="ja-JP" sz="1600" dirty="0">
                        <a:solidFill>
                          <a:srgbClr val="545454"/>
                        </a:solidFill>
                        <a:latin typeface="+mn-ea"/>
                        <a:ea typeface="+mn-ea"/>
                      </a:endParaRPr>
                    </a:p>
                  </a:txBody>
                  <a:tcPr marL="63007" marR="63007" marT="79603" marB="79603" anchor="ctr">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009779332"/>
                  </a:ext>
                </a:extLst>
              </a:tr>
              <a:tr h="371074">
                <a:tc>
                  <a:txBody>
                    <a:bodyPr/>
                    <a:lstStyle/>
                    <a:p>
                      <a:pPr algn="l"/>
                      <a:r>
                        <a:rPr kumimoji="1" lang="ja-JP" altLang="en-US" sz="1600" b="0" i="0" dirty="0">
                          <a:solidFill>
                            <a:srgbClr val="545454"/>
                          </a:solidFill>
                          <a:latin typeface="+mn-ea"/>
                          <a:ea typeface="+mn-ea"/>
                        </a:rPr>
                        <a:t>設立</a:t>
                      </a:r>
                    </a:p>
                  </a:txBody>
                  <a:tcPr marL="79603" marR="79603"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r>
                        <a:rPr kumimoji="1" lang="en-US" altLang="ja-JP" sz="1600" dirty="0">
                          <a:solidFill>
                            <a:srgbClr val="545454"/>
                          </a:solidFill>
                          <a:latin typeface="+mn-ea"/>
                          <a:ea typeface="+mn-ea"/>
                        </a:rPr>
                        <a:t>2019</a:t>
                      </a:r>
                      <a:r>
                        <a:rPr kumimoji="1" lang="ja-JP" altLang="en-US" sz="1600" dirty="0">
                          <a:solidFill>
                            <a:srgbClr val="545454"/>
                          </a:solidFill>
                          <a:latin typeface="+mn-ea"/>
                          <a:ea typeface="+mn-ea"/>
                        </a:rPr>
                        <a:t>年</a:t>
                      </a:r>
                      <a:endParaRPr kumimoji="1" lang="en-US" altLang="ja-JP" sz="160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086959961"/>
                  </a:ext>
                </a:extLst>
              </a:tr>
              <a:tr h="371074">
                <a:tc>
                  <a:txBody>
                    <a:bodyPr/>
                    <a:lstStyle/>
                    <a:p>
                      <a:pPr algn="l"/>
                      <a:r>
                        <a:rPr kumimoji="1" lang="ja-JP" altLang="en-US" sz="1600" dirty="0">
                          <a:solidFill>
                            <a:srgbClr val="545454"/>
                          </a:solidFill>
                          <a:latin typeface="+mn-ea"/>
                          <a:ea typeface="+mn-ea"/>
                        </a:rPr>
                        <a:t>所在地</a:t>
                      </a:r>
                      <a:endParaRPr kumimoji="1" lang="ja-JP" altLang="en-US" sz="1600" b="1" i="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r>
                        <a:rPr kumimoji="1" lang="ja-JP" altLang="en-US" sz="1200" dirty="0">
                          <a:solidFill>
                            <a:srgbClr val="545454"/>
                          </a:solidFill>
                          <a:latin typeface="+mn-ea"/>
                          <a:ea typeface="+mn-ea"/>
                        </a:rPr>
                        <a:t>〒</a:t>
                      </a:r>
                      <a:r>
                        <a:rPr kumimoji="1" lang="en-US" altLang="ja-JP" sz="1200" dirty="0">
                          <a:solidFill>
                            <a:srgbClr val="545454"/>
                          </a:solidFill>
                          <a:latin typeface="+mn-ea"/>
                          <a:ea typeface="+mn-ea"/>
                        </a:rPr>
                        <a:t>603-8341</a:t>
                      </a:r>
                      <a:r>
                        <a:rPr kumimoji="1" lang="ja-JP" altLang="en-US" sz="1600" dirty="0">
                          <a:solidFill>
                            <a:srgbClr val="545454"/>
                          </a:solidFill>
                          <a:latin typeface="+mn-ea"/>
                          <a:ea typeface="+mn-ea"/>
                        </a:rPr>
                        <a:t>京都市</a:t>
                      </a:r>
                      <a:r>
                        <a:rPr kumimoji="1" lang="zh-CN" altLang="en-US" sz="1600" dirty="0">
                          <a:solidFill>
                            <a:srgbClr val="545454"/>
                          </a:solidFill>
                          <a:latin typeface="+mn-ea"/>
                          <a:ea typeface="+mn-ea"/>
                        </a:rPr>
                        <a:t>北区小松原北町</a:t>
                      </a:r>
                      <a:r>
                        <a:rPr kumimoji="1" lang="en-US" altLang="zh-CN" sz="1600" dirty="0">
                          <a:solidFill>
                            <a:srgbClr val="545454"/>
                          </a:solidFill>
                          <a:latin typeface="+mn-ea"/>
                          <a:ea typeface="+mn-ea"/>
                        </a:rPr>
                        <a:t>19-27</a:t>
                      </a:r>
                      <a:endParaRPr kumimoji="1" lang="ja-JP" altLang="en-US" sz="160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368888610"/>
                  </a:ext>
                </a:extLst>
              </a:tr>
              <a:tr h="371074">
                <a:tc>
                  <a:txBody>
                    <a:bodyPr/>
                    <a:lstStyle/>
                    <a:p>
                      <a:pPr algn="l"/>
                      <a:r>
                        <a:rPr kumimoji="1" lang="ja-JP" altLang="en-US" sz="1600" dirty="0">
                          <a:solidFill>
                            <a:srgbClr val="545454"/>
                          </a:solidFill>
                          <a:latin typeface="+mn-ea"/>
                          <a:ea typeface="+mn-ea"/>
                        </a:rPr>
                        <a:t>代表者</a:t>
                      </a:r>
                      <a:endParaRPr kumimoji="1" lang="ja-JP" altLang="en-US" sz="1600" b="1" i="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r>
                        <a:rPr kumimoji="1" lang="ja-JP" altLang="en-US" sz="1600" dirty="0">
                          <a:solidFill>
                            <a:srgbClr val="545454"/>
                          </a:solidFill>
                          <a:latin typeface="+mn-ea"/>
                          <a:ea typeface="+mn-ea"/>
                        </a:rPr>
                        <a:t>木村 純也</a:t>
                      </a: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165841739"/>
                  </a:ext>
                </a:extLst>
              </a:tr>
              <a:tr h="371074">
                <a:tc>
                  <a:txBody>
                    <a:bodyPr/>
                    <a:lstStyle/>
                    <a:p>
                      <a:pPr algn="l"/>
                      <a:r>
                        <a:rPr kumimoji="1" lang="ja-JP" altLang="en-US" sz="1600" dirty="0">
                          <a:solidFill>
                            <a:srgbClr val="545454"/>
                          </a:solidFill>
                          <a:latin typeface="+mn-ea"/>
                          <a:ea typeface="+mn-ea"/>
                        </a:rPr>
                        <a:t>℡</a:t>
                      </a:r>
                      <a:r>
                        <a:rPr kumimoji="1" lang="en-US" altLang="ja-JP" sz="1600" dirty="0">
                          <a:solidFill>
                            <a:srgbClr val="545454"/>
                          </a:solidFill>
                          <a:latin typeface="+mn-ea"/>
                          <a:ea typeface="+mn-ea"/>
                        </a:rPr>
                        <a:t>/Fax</a:t>
                      </a:r>
                      <a:endParaRPr kumimoji="1" lang="ja-JP" altLang="en-US" sz="1600" b="1" i="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r>
                        <a:rPr kumimoji="1" lang="ja-JP" altLang="en-US" sz="1600" dirty="0">
                          <a:solidFill>
                            <a:srgbClr val="545454"/>
                          </a:solidFill>
                          <a:latin typeface="+mn-ea"/>
                          <a:ea typeface="+mn-ea"/>
                        </a:rPr>
                        <a:t>℡</a:t>
                      </a:r>
                      <a:r>
                        <a:rPr kumimoji="1" lang="en-US" altLang="ja-JP" sz="1600" dirty="0">
                          <a:solidFill>
                            <a:srgbClr val="545454"/>
                          </a:solidFill>
                          <a:latin typeface="+mn-ea"/>
                          <a:ea typeface="+mn-ea"/>
                        </a:rPr>
                        <a:t>:075(463)0331/Fax:075(463)0332</a:t>
                      </a:r>
                      <a:endParaRPr kumimoji="1" lang="ja-JP" altLang="en-US" sz="160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3442454379"/>
                  </a:ext>
                </a:extLst>
              </a:tr>
              <a:tr h="533224">
                <a:tc>
                  <a:txBody>
                    <a:bodyPr/>
                    <a:lstStyle/>
                    <a:p>
                      <a:pPr algn="l"/>
                      <a:r>
                        <a:rPr kumimoji="1" lang="ja-JP" altLang="en-US" sz="1600" dirty="0">
                          <a:solidFill>
                            <a:srgbClr val="545454"/>
                          </a:solidFill>
                          <a:latin typeface="+mn-ea"/>
                          <a:ea typeface="+mn-ea"/>
                        </a:rPr>
                        <a:t>事業</a:t>
                      </a:r>
                      <a:br>
                        <a:rPr kumimoji="1" lang="en-US" altLang="ja-JP" sz="1600" dirty="0">
                          <a:solidFill>
                            <a:srgbClr val="545454"/>
                          </a:solidFill>
                          <a:latin typeface="+mn-ea"/>
                          <a:ea typeface="+mn-ea"/>
                        </a:rPr>
                      </a:br>
                      <a:r>
                        <a:rPr kumimoji="1" lang="ja-JP" altLang="en-US" sz="1600" dirty="0">
                          <a:solidFill>
                            <a:srgbClr val="545454"/>
                          </a:solidFill>
                          <a:latin typeface="+mn-ea"/>
                          <a:ea typeface="+mn-ea"/>
                        </a:rPr>
                        <a:t>内容</a:t>
                      </a:r>
                      <a:endParaRPr kumimoji="1" lang="ja-JP" altLang="en-US" sz="1600" b="1" i="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tc>
                  <a:txBody>
                    <a:bodyPr/>
                    <a:lstStyle/>
                    <a:p>
                      <a:r>
                        <a:rPr kumimoji="1" lang="ja-JP" altLang="en-US" sz="1600" dirty="0">
                          <a:solidFill>
                            <a:srgbClr val="545454"/>
                          </a:solidFill>
                          <a:latin typeface="+mn-ea"/>
                          <a:ea typeface="+mn-ea"/>
                        </a:rPr>
                        <a:t>農業コンサタント・養蜂事業・食品製造販売業等を展開　</a:t>
                      </a:r>
                    </a:p>
                    <a:p>
                      <a:r>
                        <a:rPr kumimoji="1" lang="ja-JP" altLang="en-US" sz="1600" dirty="0">
                          <a:solidFill>
                            <a:srgbClr val="545454"/>
                          </a:solidFill>
                          <a:latin typeface="+mn-ea"/>
                          <a:ea typeface="+mn-ea"/>
                        </a:rPr>
                        <a:t>京都産 蜂蜜ブランド　” </a:t>
                      </a:r>
                      <a:r>
                        <a:rPr kumimoji="1" lang="en-US" altLang="ja-JP" sz="1600" dirty="0">
                          <a:solidFill>
                            <a:srgbClr val="545454"/>
                          </a:solidFill>
                          <a:latin typeface="+mn-ea"/>
                          <a:ea typeface="+mn-ea"/>
                        </a:rPr>
                        <a:t>HONEY.K ”</a:t>
                      </a:r>
                      <a:endParaRPr kumimoji="1" lang="ja-JP" altLang="en-US" sz="160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lnB w="6350" cap="flat" cmpd="sng" algn="ctr">
                      <a:solidFill>
                        <a:schemeClr val="bg1">
                          <a:lumMod val="50000"/>
                        </a:schemeClr>
                      </a:solidFill>
                      <a:prstDash val="solid"/>
                      <a:round/>
                      <a:headEnd type="none" w="med" len="med"/>
                      <a:tailEnd type="none" w="med" len="med"/>
                    </a:lnB>
                  </a:tcPr>
                </a:tc>
                <a:extLst>
                  <a:ext uri="{0D108BD9-81ED-4DB2-BD59-A6C34878D82A}">
                    <a16:rowId xmlns:a16="http://schemas.microsoft.com/office/drawing/2014/main" val="2698456515"/>
                  </a:ext>
                </a:extLst>
              </a:tr>
              <a:tr h="371074">
                <a:tc>
                  <a:txBody>
                    <a:bodyPr/>
                    <a:lstStyle/>
                    <a:p>
                      <a:pPr algn="l"/>
                      <a:r>
                        <a:rPr kumimoji="1" lang="ja-JP" altLang="en-US" sz="1600" dirty="0">
                          <a:solidFill>
                            <a:srgbClr val="545454"/>
                          </a:solidFill>
                          <a:latin typeface="+mn-ea"/>
                          <a:ea typeface="+mn-ea"/>
                        </a:rPr>
                        <a:t>取引先</a:t>
                      </a:r>
                      <a:br>
                        <a:rPr kumimoji="1" lang="en-US" altLang="ja-JP" sz="1600" dirty="0">
                          <a:solidFill>
                            <a:srgbClr val="545454"/>
                          </a:solidFill>
                          <a:latin typeface="+mn-ea"/>
                          <a:ea typeface="+mn-ea"/>
                        </a:rPr>
                      </a:br>
                      <a:r>
                        <a:rPr kumimoji="1" lang="ja-JP" altLang="en-US" sz="1600" dirty="0">
                          <a:solidFill>
                            <a:srgbClr val="545454"/>
                          </a:solidFill>
                          <a:latin typeface="+mn-ea"/>
                          <a:ea typeface="+mn-ea"/>
                        </a:rPr>
                        <a:t>銀行</a:t>
                      </a:r>
                      <a:endParaRPr kumimoji="1" lang="ja-JP" altLang="en-US" sz="1600" b="1" i="0" dirty="0">
                        <a:solidFill>
                          <a:srgbClr val="545454"/>
                        </a:solidFill>
                        <a:latin typeface="+mn-ea"/>
                        <a:ea typeface="+mn-ea"/>
                      </a:endParaRPr>
                    </a:p>
                  </a:txBody>
                  <a:tcPr marL="63007" marR="63007" marT="79603" marB="79603" anchor="ctr">
                    <a:lnT w="6350" cap="flat" cmpd="sng" algn="ctr">
                      <a:solidFill>
                        <a:schemeClr val="bg1">
                          <a:lumMod val="50000"/>
                        </a:schemeClr>
                      </a:solidFill>
                      <a:prstDash val="solid"/>
                      <a:round/>
                      <a:headEnd type="none" w="med" len="med"/>
                      <a:tailEnd type="none" w="med" len="med"/>
                    </a:lnT>
                  </a:tcPr>
                </a:tc>
                <a:tc>
                  <a:txBody>
                    <a:bodyPr/>
                    <a:lstStyle/>
                    <a:p>
                      <a:r>
                        <a:rPr kumimoji="1" lang="ja-JP" altLang="en-US" sz="1600" dirty="0">
                          <a:solidFill>
                            <a:srgbClr val="545454"/>
                          </a:solidFill>
                          <a:latin typeface="+mn-ea"/>
                          <a:ea typeface="+mn-ea"/>
                        </a:rPr>
                        <a:t>京都銀行</a:t>
                      </a:r>
                    </a:p>
                  </a:txBody>
                  <a:tcPr marL="63007" marR="63007" marT="79603" marB="79603" anchor="ctr">
                    <a:lnT w="6350" cap="flat" cmpd="sng" algn="ctr">
                      <a:solidFill>
                        <a:schemeClr val="bg1">
                          <a:lumMod val="50000"/>
                        </a:schemeClr>
                      </a:solidFill>
                      <a:prstDash val="solid"/>
                      <a:round/>
                      <a:headEnd type="none" w="med" len="med"/>
                      <a:tailEnd type="none" w="med" len="med"/>
                    </a:lnT>
                  </a:tcPr>
                </a:tc>
                <a:extLst>
                  <a:ext uri="{0D108BD9-81ED-4DB2-BD59-A6C34878D82A}">
                    <a16:rowId xmlns:a16="http://schemas.microsoft.com/office/drawing/2014/main" val="4192438439"/>
                  </a:ext>
                </a:extLst>
              </a:tr>
            </a:tbl>
          </a:graphicData>
        </a:graphic>
      </p:graphicFrame>
      <p:sp>
        <p:nvSpPr>
          <p:cNvPr id="2" name="正方形/長方形 1">
            <a:extLst>
              <a:ext uri="{FF2B5EF4-FFF2-40B4-BE49-F238E27FC236}">
                <a16:creationId xmlns:a16="http://schemas.microsoft.com/office/drawing/2014/main" id="{43D015D6-3C45-CB67-A92E-E6A5A35B0E48}"/>
              </a:ext>
            </a:extLst>
          </p:cNvPr>
          <p:cNvSpPr/>
          <p:nvPr/>
        </p:nvSpPr>
        <p:spPr>
          <a:xfrm>
            <a:off x="5326800" y="1544559"/>
            <a:ext cx="4140000" cy="113369"/>
          </a:xfrm>
          <a:prstGeom prst="rect">
            <a:avLst/>
          </a:prstGeom>
          <a:solidFill>
            <a:schemeClr val="bg1">
              <a:lumMod val="95000"/>
            </a:schemeClr>
          </a:solidFill>
          <a:ln>
            <a:solidFill>
              <a:schemeClr val="bg1">
                <a:lumMod val="9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1445"/>
          </a:p>
        </p:txBody>
      </p:sp>
      <p:pic>
        <p:nvPicPr>
          <p:cNvPr id="3" name="図 2">
            <a:extLst>
              <a:ext uri="{FF2B5EF4-FFF2-40B4-BE49-F238E27FC236}">
                <a16:creationId xmlns:a16="http://schemas.microsoft.com/office/drawing/2014/main" id="{09FB587F-04BB-9E5E-BC7D-996824E99CEE}"/>
              </a:ext>
            </a:extLst>
          </p:cNvPr>
          <p:cNvPicPr>
            <a:picLocks noChangeAspect="1"/>
          </p:cNvPicPr>
          <p:nvPr/>
        </p:nvPicPr>
        <p:blipFill>
          <a:blip r:embed="rId2"/>
          <a:stretch>
            <a:fillRect/>
          </a:stretch>
        </p:blipFill>
        <p:spPr>
          <a:xfrm>
            <a:off x="539750" y="2286000"/>
            <a:ext cx="3810000" cy="1092200"/>
          </a:xfrm>
          <a:prstGeom prst="rect">
            <a:avLst/>
          </a:prstGeom>
        </p:spPr>
      </p:pic>
      <p:sp>
        <p:nvSpPr>
          <p:cNvPr id="6" name="テキスト ボックス 5">
            <a:extLst>
              <a:ext uri="{FF2B5EF4-FFF2-40B4-BE49-F238E27FC236}">
                <a16:creationId xmlns:a16="http://schemas.microsoft.com/office/drawing/2014/main" id="{EE11430D-6C2C-4AC6-6914-796BB301AEF7}"/>
              </a:ext>
            </a:extLst>
          </p:cNvPr>
          <p:cNvSpPr txBox="1"/>
          <p:nvPr/>
        </p:nvSpPr>
        <p:spPr>
          <a:xfrm>
            <a:off x="5326800" y="1295400"/>
            <a:ext cx="1313180" cy="430887"/>
          </a:xfrm>
          <a:prstGeom prst="rect">
            <a:avLst/>
          </a:prstGeom>
          <a:noFill/>
        </p:spPr>
        <p:txBody>
          <a:bodyPr wrap="none" rtlCol="0">
            <a:spAutoFit/>
          </a:bodyPr>
          <a:lstStyle/>
          <a:p>
            <a:r>
              <a:rPr kumimoji="1" lang="ja-JP" altLang="en-US" sz="2200" b="1" dirty="0">
                <a:solidFill>
                  <a:srgbClr val="545454"/>
                </a:solidFill>
                <a:latin typeface="+mj-ea"/>
                <a:ea typeface="+mj-ea"/>
              </a:rPr>
              <a:t>会社概要</a:t>
            </a:r>
          </a:p>
        </p:txBody>
      </p:sp>
      <p:pic>
        <p:nvPicPr>
          <p:cNvPr id="7" name="図 6">
            <a:extLst>
              <a:ext uri="{FF2B5EF4-FFF2-40B4-BE49-F238E27FC236}">
                <a16:creationId xmlns:a16="http://schemas.microsoft.com/office/drawing/2014/main" id="{515C862E-428B-03AF-863E-D7807ADE249F}"/>
              </a:ext>
            </a:extLst>
          </p:cNvPr>
          <p:cNvPicPr>
            <a:picLocks noChangeAspect="1"/>
          </p:cNvPicPr>
          <p:nvPr/>
        </p:nvPicPr>
        <p:blipFill>
          <a:blip r:embed="rId3"/>
          <a:stretch>
            <a:fillRect/>
          </a:stretch>
        </p:blipFill>
        <p:spPr>
          <a:xfrm>
            <a:off x="1524000" y="4305300"/>
            <a:ext cx="1841500" cy="1104900"/>
          </a:xfrm>
          <a:prstGeom prst="rect">
            <a:avLst/>
          </a:prstGeom>
        </p:spPr>
      </p:pic>
    </p:spTree>
    <p:extLst>
      <p:ext uri="{BB962C8B-B14F-4D97-AF65-F5344CB8AC3E}">
        <p14:creationId xmlns:p14="http://schemas.microsoft.com/office/powerpoint/2010/main" val="35193316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6072275" y="387148"/>
            <a:ext cx="3833725" cy="6083704"/>
            <a:chOff x="0" y="0"/>
            <a:chExt cx="1864072" cy="2958078"/>
          </a:xfrm>
        </p:grpSpPr>
        <p:sp>
          <p:nvSpPr>
            <p:cNvPr id="3" name="Freeform 3"/>
            <p:cNvSpPr/>
            <p:nvPr/>
          </p:nvSpPr>
          <p:spPr>
            <a:xfrm>
              <a:off x="0" y="0"/>
              <a:ext cx="1864072" cy="2958078"/>
            </a:xfrm>
            <a:custGeom>
              <a:avLst/>
              <a:gdLst/>
              <a:ahLst/>
              <a:cxnLst/>
              <a:rect l="l" t="t" r="r" b="b"/>
              <a:pathLst>
                <a:path w="1864072" h="2958078">
                  <a:moveTo>
                    <a:pt x="0" y="0"/>
                  </a:moveTo>
                  <a:lnTo>
                    <a:pt x="1864072" y="0"/>
                  </a:lnTo>
                  <a:lnTo>
                    <a:pt x="1864072" y="2958078"/>
                  </a:lnTo>
                  <a:lnTo>
                    <a:pt x="0" y="2958078"/>
                  </a:lnTo>
                  <a:close/>
                </a:path>
              </a:pathLst>
            </a:custGeom>
            <a:solidFill>
              <a:srgbClr val="FFFFFF"/>
            </a:solidFill>
          </p:spPr>
        </p:sp>
        <p:sp>
          <p:nvSpPr>
            <p:cNvPr id="4" name="TextBox 4"/>
            <p:cNvSpPr txBox="1"/>
            <p:nvPr/>
          </p:nvSpPr>
          <p:spPr>
            <a:xfrm>
              <a:off x="0" y="-28575"/>
              <a:ext cx="812800" cy="841375"/>
            </a:xfrm>
            <a:prstGeom prst="rect">
              <a:avLst/>
            </a:prstGeom>
          </p:spPr>
          <p:txBody>
            <a:bodyPr lIns="27517" tIns="27517" rIns="27517" bIns="27517" rtlCol="0" anchor="ctr"/>
            <a:lstStyle/>
            <a:p>
              <a:pPr algn="ctr">
                <a:lnSpc>
                  <a:spcPts val="1343"/>
                </a:lnSpc>
              </a:pPr>
              <a:endParaRPr sz="572"/>
            </a:p>
          </p:txBody>
        </p:sp>
      </p:grpSp>
      <p:sp>
        <p:nvSpPr>
          <p:cNvPr id="8" name="TextBox 8"/>
          <p:cNvSpPr txBox="1"/>
          <p:nvPr/>
        </p:nvSpPr>
        <p:spPr>
          <a:xfrm>
            <a:off x="366225" y="1383087"/>
            <a:ext cx="4096922" cy="638893"/>
          </a:xfrm>
          <a:prstGeom prst="rect">
            <a:avLst/>
          </a:prstGeom>
        </p:spPr>
        <p:txBody>
          <a:bodyPr wrap="square" lIns="0" tIns="0" rIns="0" bIns="0" rtlCol="0" anchor="t">
            <a:spAutoFit/>
          </a:bodyPr>
          <a:lstStyle/>
          <a:p>
            <a:pPr algn="ctr">
              <a:lnSpc>
                <a:spcPts val="5831"/>
              </a:lnSpc>
            </a:pPr>
            <a:r>
              <a:rPr lang="ja-JP" altLang="en-US" sz="2200" dirty="0">
                <a:solidFill>
                  <a:srgbClr val="545454"/>
                </a:solidFill>
                <a:latin typeface="+mj-ea"/>
                <a:ea typeface="+mj-ea"/>
              </a:rPr>
              <a:t>養蜂のはじまり</a:t>
            </a:r>
            <a:endParaRPr lang="en-US" sz="2200" dirty="0">
              <a:solidFill>
                <a:srgbClr val="545454"/>
              </a:solidFill>
              <a:latin typeface="+mj-ea"/>
              <a:ea typeface="+mj-ea"/>
            </a:endParaRPr>
          </a:p>
        </p:txBody>
      </p:sp>
      <p:sp>
        <p:nvSpPr>
          <p:cNvPr id="10" name="字幕 7">
            <a:extLst>
              <a:ext uri="{FF2B5EF4-FFF2-40B4-BE49-F238E27FC236}">
                <a16:creationId xmlns:a16="http://schemas.microsoft.com/office/drawing/2014/main" id="{5992BC1F-8426-6871-6846-ECA7F82C024E}"/>
              </a:ext>
            </a:extLst>
          </p:cNvPr>
          <p:cNvSpPr txBox="1">
            <a:spLocks/>
          </p:cNvSpPr>
          <p:nvPr/>
        </p:nvSpPr>
        <p:spPr>
          <a:xfrm>
            <a:off x="612370" y="2273030"/>
            <a:ext cx="3731029" cy="2513215"/>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lang="ja-JP" altLang="en-US" dirty="0">
                <a:solidFill>
                  <a:srgbClr val="545454"/>
                </a:solidFill>
                <a:latin typeface="+mj-ea"/>
                <a:ea typeface="+mj-ea"/>
              </a:rPr>
              <a:t>長年、全国のプロが作る農作物の</a:t>
            </a:r>
            <a:br>
              <a:rPr lang="en-US" altLang="ja-JP" dirty="0">
                <a:solidFill>
                  <a:srgbClr val="545454"/>
                </a:solidFill>
                <a:latin typeface="+mj-ea"/>
                <a:ea typeface="+mj-ea"/>
              </a:rPr>
            </a:br>
            <a:r>
              <a:rPr lang="ja-JP" altLang="en-US" dirty="0">
                <a:solidFill>
                  <a:srgbClr val="545454"/>
                </a:solidFill>
                <a:latin typeface="+mj-ea"/>
                <a:ea typeface="+mj-ea"/>
              </a:rPr>
              <a:t>生産現場に携わってきたノウハウを</a:t>
            </a:r>
            <a:br>
              <a:rPr lang="en-US" altLang="ja-JP" dirty="0">
                <a:solidFill>
                  <a:srgbClr val="545454"/>
                </a:solidFill>
                <a:latin typeface="+mj-ea"/>
                <a:ea typeface="+mj-ea"/>
              </a:rPr>
            </a:br>
            <a:r>
              <a:rPr lang="ja-JP" altLang="en-US" dirty="0">
                <a:solidFill>
                  <a:srgbClr val="545454"/>
                </a:solidFill>
                <a:latin typeface="+mj-ea"/>
                <a:ea typeface="+mj-ea"/>
              </a:rPr>
              <a:t>活かして。</a:t>
            </a:r>
          </a:p>
          <a:p>
            <a:r>
              <a:rPr lang="ja-JP" altLang="en-US" dirty="0">
                <a:solidFill>
                  <a:srgbClr val="545454"/>
                </a:solidFill>
                <a:latin typeface="+mj-ea"/>
                <a:ea typeface="+mj-ea"/>
              </a:rPr>
              <a:t>世界的な蜜蜂の減少問題に京都から</a:t>
            </a:r>
            <a:br>
              <a:rPr lang="en-US" altLang="ja-JP" dirty="0">
                <a:solidFill>
                  <a:srgbClr val="545454"/>
                </a:solidFill>
                <a:latin typeface="+mj-ea"/>
                <a:ea typeface="+mj-ea"/>
              </a:rPr>
            </a:br>
            <a:r>
              <a:rPr lang="ja-JP" altLang="en-US" dirty="0">
                <a:solidFill>
                  <a:srgbClr val="545454"/>
                </a:solidFill>
                <a:latin typeface="+mj-ea"/>
                <a:ea typeface="+mj-ea"/>
              </a:rPr>
              <a:t>立ち向かいました。</a:t>
            </a:r>
          </a:p>
          <a:p>
            <a:r>
              <a:rPr lang="ja-JP" altLang="en-US" dirty="0">
                <a:solidFill>
                  <a:srgbClr val="545454"/>
                </a:solidFill>
                <a:latin typeface="+mj-ea"/>
                <a:ea typeface="+mj-ea"/>
              </a:rPr>
              <a:t>蜂蜜の品質は蜜源環境、蜜源植物で</a:t>
            </a:r>
            <a:br>
              <a:rPr lang="en-US" altLang="ja-JP" dirty="0">
                <a:solidFill>
                  <a:srgbClr val="545454"/>
                </a:solidFill>
                <a:latin typeface="+mj-ea"/>
                <a:ea typeface="+mj-ea"/>
              </a:rPr>
            </a:br>
            <a:r>
              <a:rPr lang="ja-JP" altLang="en-US" dirty="0">
                <a:solidFill>
                  <a:srgbClr val="545454"/>
                </a:solidFill>
                <a:latin typeface="+mj-ea"/>
                <a:ea typeface="+mj-ea"/>
              </a:rPr>
              <a:t>決まる。　　</a:t>
            </a:r>
          </a:p>
          <a:p>
            <a:r>
              <a:rPr lang="ja-JP" altLang="en-US" dirty="0">
                <a:solidFill>
                  <a:srgbClr val="545454"/>
                </a:solidFill>
                <a:latin typeface="+mj-ea"/>
                <a:ea typeface="+mj-ea"/>
              </a:rPr>
              <a:t>本当に美味しい蜂蜜は広大な農地や</a:t>
            </a:r>
            <a:br>
              <a:rPr lang="en-US" altLang="ja-JP" dirty="0">
                <a:solidFill>
                  <a:srgbClr val="545454"/>
                </a:solidFill>
                <a:latin typeface="+mj-ea"/>
                <a:ea typeface="+mj-ea"/>
              </a:rPr>
            </a:br>
            <a:r>
              <a:rPr lang="ja-JP" altLang="en-US" dirty="0">
                <a:solidFill>
                  <a:srgbClr val="545454"/>
                </a:solidFill>
                <a:latin typeface="+mj-ea"/>
                <a:ea typeface="+mj-ea"/>
              </a:rPr>
              <a:t>野花が多い地域では無い。</a:t>
            </a:r>
            <a:endParaRPr lang="en-US" altLang="ja-JP" dirty="0">
              <a:solidFill>
                <a:srgbClr val="545454"/>
              </a:solidFill>
              <a:latin typeface="+mj-ea"/>
              <a:ea typeface="+mj-ea"/>
            </a:endParaRPr>
          </a:p>
        </p:txBody>
      </p:sp>
      <p:pic>
        <p:nvPicPr>
          <p:cNvPr id="11" name="図 10">
            <a:extLst>
              <a:ext uri="{FF2B5EF4-FFF2-40B4-BE49-F238E27FC236}">
                <a16:creationId xmlns:a16="http://schemas.microsoft.com/office/drawing/2014/main" id="{B45F8CAA-8040-BD8E-6B1D-F823387C5706}"/>
              </a:ext>
            </a:extLst>
          </p:cNvPr>
          <p:cNvPicPr>
            <a:picLocks noChangeAspect="1"/>
          </p:cNvPicPr>
          <p:nvPr/>
        </p:nvPicPr>
        <p:blipFill>
          <a:blip r:embed="rId3"/>
          <a:stretch>
            <a:fillRect/>
          </a:stretch>
        </p:blipFill>
        <p:spPr>
          <a:xfrm>
            <a:off x="4954288" y="1828800"/>
            <a:ext cx="3606800" cy="3200400"/>
          </a:xfrm>
          <a:prstGeom prst="rect">
            <a:avLst/>
          </a:prstGeom>
        </p:spPr>
      </p:pic>
      <p:sp>
        <p:nvSpPr>
          <p:cNvPr id="14" name="楕円 13">
            <a:extLst>
              <a:ext uri="{FF2B5EF4-FFF2-40B4-BE49-F238E27FC236}">
                <a16:creationId xmlns:a16="http://schemas.microsoft.com/office/drawing/2014/main" id="{247557FF-ED47-8856-315F-DE16E964CF4C}"/>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Slide Number Placeholder 5">
            <a:extLst>
              <a:ext uri="{FF2B5EF4-FFF2-40B4-BE49-F238E27FC236}">
                <a16:creationId xmlns:a16="http://schemas.microsoft.com/office/drawing/2014/main" id="{5C686BAB-3819-F38A-F0E4-83277383707F}"/>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2</a:t>
            </a:fld>
            <a:endParaRPr kumimoji="1" lang="ja-JP" alt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grpSp>
        <p:nvGrpSpPr>
          <p:cNvPr id="21" name="グループ化 20">
            <a:extLst>
              <a:ext uri="{FF2B5EF4-FFF2-40B4-BE49-F238E27FC236}">
                <a16:creationId xmlns:a16="http://schemas.microsoft.com/office/drawing/2014/main" id="{46A817D8-4EF6-1794-8AE6-55E20E20EDBF}"/>
              </a:ext>
            </a:extLst>
          </p:cNvPr>
          <p:cNvGrpSpPr/>
          <p:nvPr/>
        </p:nvGrpSpPr>
        <p:grpSpPr>
          <a:xfrm>
            <a:off x="426818" y="838200"/>
            <a:ext cx="4301890" cy="3505200"/>
            <a:chOff x="651110" y="1143000"/>
            <a:chExt cx="4301890" cy="3505200"/>
          </a:xfrm>
        </p:grpSpPr>
        <p:sp>
          <p:nvSpPr>
            <p:cNvPr id="3" name="Freeform 3"/>
            <p:cNvSpPr/>
            <p:nvPr/>
          </p:nvSpPr>
          <p:spPr>
            <a:xfrm>
              <a:off x="681492" y="1143000"/>
              <a:ext cx="4271508" cy="3505200"/>
            </a:xfrm>
            <a:custGeom>
              <a:avLst/>
              <a:gdLst/>
              <a:ahLst/>
              <a:cxnLst/>
              <a:rect l="l" t="t" r="r" b="b"/>
              <a:pathLst>
                <a:path w="1864072" h="2958078">
                  <a:moveTo>
                    <a:pt x="0" y="0"/>
                  </a:moveTo>
                  <a:lnTo>
                    <a:pt x="1864072" y="0"/>
                  </a:lnTo>
                  <a:lnTo>
                    <a:pt x="1864072" y="2958078"/>
                  </a:lnTo>
                  <a:lnTo>
                    <a:pt x="0" y="2958078"/>
                  </a:lnTo>
                  <a:close/>
                </a:path>
              </a:pathLst>
            </a:custGeom>
            <a:solidFill>
              <a:schemeClr val="bg1">
                <a:lumMod val="95000"/>
              </a:schemeClr>
            </a:solidFill>
          </p:spPr>
          <p:txBody>
            <a:bodyPr/>
            <a:lstStyle/>
            <a:p>
              <a:endParaRPr lang="ja-JP" altLang="en-US" dirty="0"/>
            </a:p>
          </p:txBody>
        </p:sp>
        <p:pic>
          <p:nvPicPr>
            <p:cNvPr id="19" name="図 18">
              <a:extLst>
                <a:ext uri="{FF2B5EF4-FFF2-40B4-BE49-F238E27FC236}">
                  <a16:creationId xmlns:a16="http://schemas.microsoft.com/office/drawing/2014/main" id="{0A652782-3D1E-5B8E-ECF5-20479208C3FE}"/>
                </a:ext>
              </a:extLst>
            </p:cNvPr>
            <p:cNvPicPr>
              <a:picLocks noChangeAspect="1"/>
            </p:cNvPicPr>
            <p:nvPr/>
          </p:nvPicPr>
          <p:blipFill>
            <a:blip r:embed="rId2"/>
            <a:stretch>
              <a:fillRect/>
            </a:stretch>
          </p:blipFill>
          <p:spPr>
            <a:xfrm>
              <a:off x="747696" y="1219200"/>
              <a:ext cx="4139100" cy="2399143"/>
            </a:xfrm>
            <a:prstGeom prst="rect">
              <a:avLst/>
            </a:prstGeom>
          </p:spPr>
        </p:pic>
        <p:sp>
          <p:nvSpPr>
            <p:cNvPr id="20" name="字幕 7">
              <a:extLst>
                <a:ext uri="{FF2B5EF4-FFF2-40B4-BE49-F238E27FC236}">
                  <a16:creationId xmlns:a16="http://schemas.microsoft.com/office/drawing/2014/main" id="{311CE514-5D3A-A40F-2D36-13D19B399C40}"/>
                </a:ext>
              </a:extLst>
            </p:cNvPr>
            <p:cNvSpPr txBox="1">
              <a:spLocks/>
            </p:cNvSpPr>
            <p:nvPr/>
          </p:nvSpPr>
          <p:spPr>
            <a:xfrm>
              <a:off x="651110" y="3981829"/>
              <a:ext cx="4301890" cy="609600"/>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1400" dirty="0">
                  <a:solidFill>
                    <a:srgbClr val="545454"/>
                  </a:solidFill>
                  <a:latin typeface="+mj-ea"/>
                  <a:ea typeface="+mj-ea"/>
                </a:rPr>
                <a:t>本当に欲しい蜜源植物だけを採蜜できる</a:t>
              </a:r>
              <a:br>
                <a:rPr lang="en-US" altLang="ja-JP" sz="1400" dirty="0">
                  <a:solidFill>
                    <a:srgbClr val="545454"/>
                  </a:solidFill>
                  <a:latin typeface="+mj-ea"/>
                  <a:ea typeface="+mj-ea"/>
                </a:rPr>
              </a:br>
              <a:r>
                <a:rPr lang="ja-JP" altLang="en-US" sz="1400" dirty="0">
                  <a:solidFill>
                    <a:srgbClr val="545454"/>
                  </a:solidFill>
                  <a:latin typeface="+mj-ea"/>
                  <a:ea typeface="+mj-ea"/>
                </a:rPr>
                <a:t>京都の観光地周辺の里山の蜂蜜のポテンシャル</a:t>
              </a:r>
              <a:endParaRPr lang="en-US" altLang="ja-JP" sz="1400" dirty="0">
                <a:solidFill>
                  <a:srgbClr val="545454"/>
                </a:solidFill>
                <a:latin typeface="+mj-ea"/>
                <a:ea typeface="+mj-ea"/>
              </a:endParaRPr>
            </a:p>
          </p:txBody>
        </p:sp>
      </p:grpSp>
      <p:grpSp>
        <p:nvGrpSpPr>
          <p:cNvPr id="22" name="グループ化 21">
            <a:extLst>
              <a:ext uri="{FF2B5EF4-FFF2-40B4-BE49-F238E27FC236}">
                <a16:creationId xmlns:a16="http://schemas.microsoft.com/office/drawing/2014/main" id="{35AFC4FB-E2DA-DD49-CB0E-F8887DF6D1A9}"/>
              </a:ext>
            </a:extLst>
          </p:cNvPr>
          <p:cNvGrpSpPr/>
          <p:nvPr/>
        </p:nvGrpSpPr>
        <p:grpSpPr>
          <a:xfrm>
            <a:off x="5394965" y="3159861"/>
            <a:ext cx="4301890" cy="3505200"/>
            <a:chOff x="681492" y="1143000"/>
            <a:chExt cx="4301890" cy="3505200"/>
          </a:xfrm>
        </p:grpSpPr>
        <p:sp>
          <p:nvSpPr>
            <p:cNvPr id="23" name="Freeform 3">
              <a:extLst>
                <a:ext uri="{FF2B5EF4-FFF2-40B4-BE49-F238E27FC236}">
                  <a16:creationId xmlns:a16="http://schemas.microsoft.com/office/drawing/2014/main" id="{1779CDEC-D08E-DA78-79CC-A2987DF0BDB9}"/>
                </a:ext>
              </a:extLst>
            </p:cNvPr>
            <p:cNvSpPr/>
            <p:nvPr/>
          </p:nvSpPr>
          <p:spPr>
            <a:xfrm>
              <a:off x="696727" y="1143000"/>
              <a:ext cx="4271508" cy="3505200"/>
            </a:xfrm>
            <a:custGeom>
              <a:avLst/>
              <a:gdLst/>
              <a:ahLst/>
              <a:cxnLst/>
              <a:rect l="l" t="t" r="r" b="b"/>
              <a:pathLst>
                <a:path w="1864072" h="2958078">
                  <a:moveTo>
                    <a:pt x="0" y="0"/>
                  </a:moveTo>
                  <a:lnTo>
                    <a:pt x="1864072" y="0"/>
                  </a:lnTo>
                  <a:lnTo>
                    <a:pt x="1864072" y="2958078"/>
                  </a:lnTo>
                  <a:lnTo>
                    <a:pt x="0" y="2958078"/>
                  </a:lnTo>
                  <a:close/>
                </a:path>
              </a:pathLst>
            </a:custGeom>
            <a:solidFill>
              <a:schemeClr val="bg1">
                <a:lumMod val="95000"/>
              </a:schemeClr>
            </a:solidFill>
          </p:spPr>
          <p:txBody>
            <a:bodyPr/>
            <a:lstStyle/>
            <a:p>
              <a:endParaRPr lang="ja-JP" altLang="en-US" dirty="0"/>
            </a:p>
          </p:txBody>
        </p:sp>
        <p:sp>
          <p:nvSpPr>
            <p:cNvPr id="25" name="字幕 7">
              <a:extLst>
                <a:ext uri="{FF2B5EF4-FFF2-40B4-BE49-F238E27FC236}">
                  <a16:creationId xmlns:a16="http://schemas.microsoft.com/office/drawing/2014/main" id="{8151602E-E9E0-7022-EEE4-1309DB336ADC}"/>
                </a:ext>
              </a:extLst>
            </p:cNvPr>
            <p:cNvSpPr txBox="1">
              <a:spLocks/>
            </p:cNvSpPr>
            <p:nvPr/>
          </p:nvSpPr>
          <p:spPr>
            <a:xfrm>
              <a:off x="681492" y="3886200"/>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1400" dirty="0">
                  <a:solidFill>
                    <a:srgbClr val="545454"/>
                  </a:solidFill>
                  <a:latin typeface="+mj-ea"/>
                  <a:ea typeface="+mj-ea"/>
                </a:rPr>
                <a:t>世界でもここまで純粋な桜やフジの単花蜜を</a:t>
              </a:r>
              <a:br>
                <a:rPr lang="en-US" altLang="ja-JP" sz="1400" dirty="0">
                  <a:solidFill>
                    <a:srgbClr val="545454"/>
                  </a:solidFill>
                  <a:latin typeface="+mj-ea"/>
                  <a:ea typeface="+mj-ea"/>
                </a:rPr>
              </a:br>
              <a:r>
                <a:rPr lang="ja-JP" altLang="en-US" sz="1400" dirty="0">
                  <a:solidFill>
                    <a:srgbClr val="545454"/>
                  </a:solidFill>
                  <a:latin typeface="+mj-ea"/>
                  <a:ea typeface="+mj-ea"/>
                </a:rPr>
                <a:t>採蜜できる地域は珍しい。</a:t>
              </a:r>
              <a:endParaRPr lang="en-US" altLang="ja-JP" sz="1400" dirty="0">
                <a:solidFill>
                  <a:srgbClr val="545454"/>
                </a:solidFill>
                <a:latin typeface="+mj-ea"/>
                <a:ea typeface="+mj-ea"/>
              </a:endParaRPr>
            </a:p>
          </p:txBody>
        </p:sp>
      </p:grpSp>
      <p:pic>
        <p:nvPicPr>
          <p:cNvPr id="26" name="図 25">
            <a:extLst>
              <a:ext uri="{FF2B5EF4-FFF2-40B4-BE49-F238E27FC236}">
                <a16:creationId xmlns:a16="http://schemas.microsoft.com/office/drawing/2014/main" id="{48BE8E40-8DF0-5DCC-9CB5-41D6BCF6DF9C}"/>
              </a:ext>
            </a:extLst>
          </p:cNvPr>
          <p:cNvPicPr>
            <a:picLocks noChangeAspect="1"/>
          </p:cNvPicPr>
          <p:nvPr/>
        </p:nvPicPr>
        <p:blipFill>
          <a:blip r:embed="rId3"/>
          <a:stretch>
            <a:fillRect/>
          </a:stretch>
        </p:blipFill>
        <p:spPr>
          <a:xfrm>
            <a:off x="5486400" y="3239657"/>
            <a:ext cx="4114800" cy="2399143"/>
          </a:xfrm>
          <a:prstGeom prst="rect">
            <a:avLst/>
          </a:prstGeom>
        </p:spPr>
      </p:pic>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3</a:t>
            </a:fld>
            <a:endParaRPr kumimoji="1" lang="ja-JP" altLang="en-US" dirty="0"/>
          </a:p>
        </p:txBody>
      </p:sp>
    </p:spTree>
    <p:extLst>
      <p:ext uri="{BB962C8B-B14F-4D97-AF65-F5344CB8AC3E}">
        <p14:creationId xmlns:p14="http://schemas.microsoft.com/office/powerpoint/2010/main" val="37555400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8">
            <a:extLst>
              <a:ext uri="{FF2B5EF4-FFF2-40B4-BE49-F238E27FC236}">
                <a16:creationId xmlns:a16="http://schemas.microsoft.com/office/drawing/2014/main" id="{88DE32E2-0046-FF03-2C90-A957EC17B1BC}"/>
              </a:ext>
            </a:extLst>
          </p:cNvPr>
          <p:cNvSpPr txBox="1"/>
          <p:nvPr/>
        </p:nvSpPr>
        <p:spPr>
          <a:xfrm>
            <a:off x="5771739" y="2667000"/>
            <a:ext cx="3556708" cy="338554"/>
          </a:xfrm>
          <a:prstGeom prst="rect">
            <a:avLst/>
          </a:prstGeom>
        </p:spPr>
        <p:txBody>
          <a:bodyPr wrap="square" lIns="0" tIns="0" rIns="0" bIns="0" rtlCol="0" anchor="t">
            <a:spAutoFit/>
          </a:bodyPr>
          <a:lstStyle/>
          <a:p>
            <a:pPr algn="ctr"/>
            <a:r>
              <a:rPr lang="ja-JP" altLang="en-US" sz="2200" dirty="0">
                <a:solidFill>
                  <a:srgbClr val="545454"/>
                </a:solidFill>
                <a:latin typeface="+mj-ea"/>
                <a:ea typeface="+mj-ea"/>
              </a:rPr>
              <a:t>京都市内の百花蜜　京百花</a:t>
            </a:r>
            <a:endParaRPr lang="en-US" sz="2200" dirty="0">
              <a:solidFill>
                <a:srgbClr val="545454"/>
              </a:solidFill>
              <a:latin typeface="+mj-ea"/>
              <a:ea typeface="+mj-ea"/>
            </a:endParaRPr>
          </a:p>
        </p:txBody>
      </p:sp>
      <p:sp>
        <p:nvSpPr>
          <p:cNvPr id="17" name="字幕 7">
            <a:extLst>
              <a:ext uri="{FF2B5EF4-FFF2-40B4-BE49-F238E27FC236}">
                <a16:creationId xmlns:a16="http://schemas.microsoft.com/office/drawing/2014/main" id="{FC4CB0AA-F7BA-2EA2-ECF9-B4D63550FCCA}"/>
              </a:ext>
            </a:extLst>
          </p:cNvPr>
          <p:cNvSpPr txBox="1">
            <a:spLocks/>
          </p:cNvSpPr>
          <p:nvPr/>
        </p:nvSpPr>
        <p:spPr>
          <a:xfrm>
            <a:off x="5463899" y="3429000"/>
            <a:ext cx="3864548" cy="1255183"/>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lnSpc>
                <a:spcPct val="150000"/>
              </a:lnSpc>
            </a:pPr>
            <a:r>
              <a:rPr lang="ja-JP" altLang="en-US" dirty="0">
                <a:solidFill>
                  <a:srgbClr val="545454"/>
                </a:solidFill>
                <a:latin typeface="+mj-ea"/>
                <a:ea typeface="+mj-ea"/>
              </a:rPr>
              <a:t>入って欲しくない野花や無理矢理開墾し無理した農地が少ない地域だから採れる花の香りの重厚な蜂蜜</a:t>
            </a:r>
            <a:endParaRPr lang="en-US" altLang="ja-JP" dirty="0">
              <a:solidFill>
                <a:srgbClr val="545454"/>
              </a:solidFill>
              <a:latin typeface="+mj-ea"/>
              <a:ea typeface="+mj-ea"/>
            </a:endParaRPr>
          </a:p>
        </p:txBody>
      </p:sp>
      <p:sp>
        <p:nvSpPr>
          <p:cNvPr id="18" name="楕円 17">
            <a:extLst>
              <a:ext uri="{FF2B5EF4-FFF2-40B4-BE49-F238E27FC236}">
                <a16:creationId xmlns:a16="http://schemas.microsoft.com/office/drawing/2014/main" id="{1A4D2096-0E81-59A0-98DB-5394B18A2F48}"/>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Slide Number Placeholder 5">
            <a:extLst>
              <a:ext uri="{FF2B5EF4-FFF2-40B4-BE49-F238E27FC236}">
                <a16:creationId xmlns:a16="http://schemas.microsoft.com/office/drawing/2014/main" id="{E2677A58-539D-9724-A372-07BEA8CE3B9D}"/>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4</a:t>
            </a:fld>
            <a:endParaRPr kumimoji="1" lang="ja-JP" altLang="en-US" dirty="0"/>
          </a:p>
        </p:txBody>
      </p:sp>
      <p:pic>
        <p:nvPicPr>
          <p:cNvPr id="5" name="コンテンツ プレースホルダー 4" descr="皿の上にある数種類の食事&#10;&#10;自動的に生成された説明">
            <a:extLst>
              <a:ext uri="{FF2B5EF4-FFF2-40B4-BE49-F238E27FC236}">
                <a16:creationId xmlns:a16="http://schemas.microsoft.com/office/drawing/2014/main" id="{6A0501C7-A505-9E0B-D347-5F41F93D9245}"/>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800100" y="2035175"/>
            <a:ext cx="4152900" cy="2762250"/>
          </a:xfrm>
        </p:spPr>
      </p:pic>
    </p:spTree>
    <p:extLst>
      <p:ext uri="{BB962C8B-B14F-4D97-AF65-F5344CB8AC3E}">
        <p14:creationId xmlns:p14="http://schemas.microsoft.com/office/powerpoint/2010/main" val="13095160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sp>
        <p:nvSpPr>
          <p:cNvPr id="10" name="TextBox 10"/>
          <p:cNvSpPr txBox="1"/>
          <p:nvPr/>
        </p:nvSpPr>
        <p:spPr>
          <a:xfrm>
            <a:off x="128467" y="2930604"/>
            <a:ext cx="3319853" cy="1107996"/>
          </a:xfrm>
          <a:prstGeom prst="rect">
            <a:avLst/>
          </a:prstGeom>
        </p:spPr>
        <p:txBody>
          <a:bodyPr lIns="0" tIns="0" rIns="0" bIns="0" rtlCol="0" anchor="t">
            <a:spAutoFit/>
          </a:bodyPr>
          <a:lstStyle/>
          <a:p>
            <a:pPr algn="ctr"/>
            <a:r>
              <a:rPr lang="ja-JP" altLang="en-US" sz="2400" dirty="0">
                <a:solidFill>
                  <a:srgbClr val="545454"/>
                </a:solidFill>
                <a:latin typeface="+mj-ea"/>
                <a:ea typeface="+mj-ea"/>
              </a:rPr>
              <a:t>蜜蜂と土壌改良が</a:t>
            </a:r>
            <a:br>
              <a:rPr lang="en-US" altLang="ja-JP" sz="2400" dirty="0">
                <a:solidFill>
                  <a:srgbClr val="545454"/>
                </a:solidFill>
                <a:latin typeface="+mj-ea"/>
                <a:ea typeface="+mj-ea"/>
              </a:rPr>
            </a:br>
            <a:r>
              <a:rPr lang="ja-JP" altLang="en-US" sz="2400" dirty="0">
                <a:solidFill>
                  <a:srgbClr val="545454"/>
                </a:solidFill>
                <a:latin typeface="+mj-ea"/>
                <a:ea typeface="+mj-ea"/>
              </a:rPr>
              <a:t>もたらす　　</a:t>
            </a:r>
            <a:br>
              <a:rPr lang="en-US" altLang="ja-JP" sz="2400" dirty="0">
                <a:solidFill>
                  <a:srgbClr val="545454"/>
                </a:solidFill>
                <a:latin typeface="+mj-ea"/>
                <a:ea typeface="+mj-ea"/>
              </a:rPr>
            </a:br>
            <a:r>
              <a:rPr lang="ja-JP" altLang="en-US" sz="2400" dirty="0">
                <a:solidFill>
                  <a:srgbClr val="545454"/>
                </a:solidFill>
                <a:latin typeface="+mj-ea"/>
                <a:ea typeface="+mj-ea"/>
              </a:rPr>
              <a:t>循環型農業</a:t>
            </a:r>
            <a:endParaRPr lang="en-US" sz="2400" dirty="0">
              <a:solidFill>
                <a:srgbClr val="545454"/>
              </a:solidFill>
              <a:latin typeface="+mj-ea"/>
              <a:ea typeface="+mj-ea"/>
            </a:endParaRPr>
          </a:p>
        </p:txBody>
      </p:sp>
      <p:sp>
        <p:nvSpPr>
          <p:cNvPr id="19" name="字幕 7">
            <a:extLst>
              <a:ext uri="{FF2B5EF4-FFF2-40B4-BE49-F238E27FC236}">
                <a16:creationId xmlns:a16="http://schemas.microsoft.com/office/drawing/2014/main" id="{2D229778-CBF7-B081-AF27-B4869E7140DF}"/>
              </a:ext>
            </a:extLst>
          </p:cNvPr>
          <p:cNvSpPr txBox="1">
            <a:spLocks/>
          </p:cNvSpPr>
          <p:nvPr/>
        </p:nvSpPr>
        <p:spPr>
          <a:xfrm>
            <a:off x="3328867" y="609600"/>
            <a:ext cx="6577133" cy="5105400"/>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r>
              <a:rPr kumimoji="1" lang="ja-JP" altLang="en-US" sz="1500" dirty="0">
                <a:solidFill>
                  <a:srgbClr val="545454"/>
                </a:solidFill>
                <a:latin typeface="+mn-ea"/>
              </a:rPr>
              <a:t>蜜蜂が飛び交う大地の為に農業事業で土作りを全国に広める</a:t>
            </a:r>
          </a:p>
          <a:p>
            <a:endParaRPr kumimoji="1" lang="ja-JP" altLang="en-US" sz="1500" dirty="0">
              <a:solidFill>
                <a:srgbClr val="545454"/>
              </a:solidFill>
              <a:latin typeface="+mn-ea"/>
            </a:endParaRPr>
          </a:p>
          <a:p>
            <a:r>
              <a:rPr kumimoji="1" lang="ja-JP" altLang="en-US" sz="1500" dirty="0">
                <a:solidFill>
                  <a:srgbClr val="545454"/>
                </a:solidFill>
                <a:latin typeface="+mn-ea"/>
              </a:rPr>
              <a:t>良い土には植物が根を張る　</a:t>
            </a:r>
          </a:p>
          <a:p>
            <a:endParaRPr kumimoji="1" lang="ja-JP" altLang="en-US" sz="1500" dirty="0">
              <a:solidFill>
                <a:srgbClr val="545454"/>
              </a:solidFill>
              <a:latin typeface="+mn-ea"/>
            </a:endParaRPr>
          </a:p>
          <a:p>
            <a:r>
              <a:rPr kumimoji="1" lang="ja-JP" altLang="en-US" sz="1500" dirty="0">
                <a:solidFill>
                  <a:srgbClr val="545454"/>
                </a:solidFill>
                <a:latin typeface="+mn-ea"/>
              </a:rPr>
              <a:t>植物が根を張れば蜜の質は格段に上がる</a:t>
            </a:r>
          </a:p>
          <a:p>
            <a:endParaRPr kumimoji="1" lang="ja-JP" altLang="en-US" sz="1500" dirty="0">
              <a:solidFill>
                <a:srgbClr val="545454"/>
              </a:solidFill>
              <a:latin typeface="+mn-ea"/>
            </a:endParaRPr>
          </a:p>
          <a:p>
            <a:r>
              <a:rPr kumimoji="1" lang="ja-JP" altLang="en-US" sz="1500" dirty="0">
                <a:solidFill>
                  <a:srgbClr val="545454"/>
                </a:solidFill>
                <a:latin typeface="+mn-ea"/>
              </a:rPr>
              <a:t>良い蜜には蜜蜂が集まりやすい</a:t>
            </a:r>
            <a:endParaRPr lang="en-US" altLang="ja-JP" sz="1500" dirty="0">
              <a:solidFill>
                <a:srgbClr val="545454"/>
              </a:solidFill>
              <a:latin typeface="+mn-ea"/>
            </a:endParaRPr>
          </a:p>
          <a:p>
            <a:endParaRPr kumimoji="1" lang="ja-JP" altLang="en-US" sz="1500" dirty="0">
              <a:solidFill>
                <a:srgbClr val="545454"/>
              </a:solidFill>
              <a:latin typeface="+mn-ea"/>
            </a:endParaRPr>
          </a:p>
          <a:p>
            <a:r>
              <a:rPr kumimoji="1" lang="ja-JP" altLang="en-US" sz="1500" dirty="0">
                <a:solidFill>
                  <a:srgbClr val="545454"/>
                </a:solidFill>
                <a:latin typeface="+mn-ea"/>
              </a:rPr>
              <a:t>良い蜜を持って帰った蜂は元気になり私達に良質ば蜂蜜を分けてくれる</a:t>
            </a:r>
          </a:p>
          <a:p>
            <a:endParaRPr kumimoji="1" lang="ja-JP" altLang="en-US" sz="1500" dirty="0">
              <a:solidFill>
                <a:srgbClr val="545454"/>
              </a:solidFill>
              <a:latin typeface="+mn-ea"/>
            </a:endParaRPr>
          </a:p>
          <a:p>
            <a:r>
              <a:rPr kumimoji="1" lang="ja-JP" altLang="en-US" sz="1500" dirty="0">
                <a:solidFill>
                  <a:srgbClr val="545454"/>
                </a:solidFill>
                <a:latin typeface="+mn-ea"/>
              </a:rPr>
              <a:t>蜂が蜜を取りに来る事で交配がなされ、広がる森。良く実る野菜</a:t>
            </a:r>
          </a:p>
          <a:p>
            <a:endParaRPr kumimoji="1" lang="ja-JP" altLang="en-US" sz="1500" dirty="0">
              <a:solidFill>
                <a:srgbClr val="545454"/>
              </a:solidFill>
              <a:latin typeface="+mn-ea"/>
            </a:endParaRPr>
          </a:p>
          <a:p>
            <a:r>
              <a:rPr kumimoji="1" lang="ja-JP" altLang="en-US" sz="1500" dirty="0">
                <a:solidFill>
                  <a:srgbClr val="545454"/>
                </a:solidFill>
                <a:latin typeface="+mn-ea"/>
              </a:rPr>
              <a:t>栄養価の高い植物、栄養価の高い蜂蜜を食べて人は健康になり</a:t>
            </a:r>
          </a:p>
          <a:p>
            <a:endParaRPr kumimoji="1" lang="ja-JP" altLang="en-US" sz="1500" dirty="0">
              <a:solidFill>
                <a:srgbClr val="545454"/>
              </a:solidFill>
              <a:latin typeface="+mn-ea"/>
            </a:endParaRPr>
          </a:p>
          <a:p>
            <a:r>
              <a:rPr kumimoji="1" lang="ja-JP" altLang="en-US" sz="1500" dirty="0">
                <a:solidFill>
                  <a:srgbClr val="545454"/>
                </a:solidFill>
                <a:latin typeface="+mn-ea"/>
              </a:rPr>
              <a:t>健康な体には健康な精神が宿ると考えています。</a:t>
            </a:r>
            <a:endParaRPr lang="en-US" altLang="ja-JP" sz="1500" dirty="0">
              <a:solidFill>
                <a:srgbClr val="545454"/>
              </a:solidFill>
              <a:latin typeface="+mn-ea"/>
            </a:endParaRPr>
          </a:p>
        </p:txBody>
      </p:sp>
      <p:sp>
        <p:nvSpPr>
          <p:cNvPr id="22" name="楕円 21">
            <a:extLst>
              <a:ext uri="{FF2B5EF4-FFF2-40B4-BE49-F238E27FC236}">
                <a16:creationId xmlns:a16="http://schemas.microsoft.com/office/drawing/2014/main" id="{60D85C34-F496-C3BB-E357-47B13D58772E}"/>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 name="Slide Number Placeholder 5">
            <a:extLst>
              <a:ext uri="{FF2B5EF4-FFF2-40B4-BE49-F238E27FC236}">
                <a16:creationId xmlns:a16="http://schemas.microsoft.com/office/drawing/2014/main" id="{970DAF1E-B7F5-2B1D-E892-89E3EBC77433}"/>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5</a:t>
            </a:fld>
            <a:endParaRPr kumimoji="1" lang="ja-JP" altLang="en-US" dirty="0"/>
          </a:p>
        </p:txBody>
      </p:sp>
    </p:spTree>
    <p:extLst>
      <p:ext uri="{BB962C8B-B14F-4D97-AF65-F5344CB8AC3E}">
        <p14:creationId xmlns:p14="http://schemas.microsoft.com/office/powerpoint/2010/main" val="3720625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8">
            <a:extLst>
              <a:ext uri="{FF2B5EF4-FFF2-40B4-BE49-F238E27FC236}">
                <a16:creationId xmlns:a16="http://schemas.microsoft.com/office/drawing/2014/main" id="{88DE32E2-0046-FF03-2C90-A957EC17B1BC}"/>
              </a:ext>
            </a:extLst>
          </p:cNvPr>
          <p:cNvSpPr txBox="1"/>
          <p:nvPr/>
        </p:nvSpPr>
        <p:spPr>
          <a:xfrm>
            <a:off x="5110173" y="2590800"/>
            <a:ext cx="4571999" cy="615553"/>
          </a:xfrm>
          <a:prstGeom prst="rect">
            <a:avLst/>
          </a:prstGeom>
        </p:spPr>
        <p:txBody>
          <a:bodyPr wrap="square" lIns="0" tIns="0" rIns="0" bIns="0" rtlCol="0" anchor="t">
            <a:spAutoFit/>
          </a:bodyPr>
          <a:lstStyle/>
          <a:p>
            <a:pPr algn="ctr"/>
            <a:r>
              <a:rPr lang="ja-JP" altLang="en-US" sz="2000" dirty="0">
                <a:solidFill>
                  <a:srgbClr val="545454"/>
                </a:solidFill>
                <a:latin typeface="+mj-ea"/>
                <a:ea typeface="+mj-ea"/>
              </a:rPr>
              <a:t>日本の養蜂技術は明らかに世界的に</a:t>
            </a:r>
            <a:br>
              <a:rPr lang="en-US" altLang="ja-JP" sz="2000" dirty="0">
                <a:solidFill>
                  <a:srgbClr val="545454"/>
                </a:solidFill>
                <a:latin typeface="+mj-ea"/>
                <a:ea typeface="+mj-ea"/>
              </a:rPr>
            </a:br>
            <a:r>
              <a:rPr lang="ja-JP" altLang="en-US" sz="2000" dirty="0">
                <a:solidFill>
                  <a:srgbClr val="545454"/>
                </a:solidFill>
                <a:latin typeface="+mj-ea"/>
                <a:ea typeface="+mj-ea"/>
              </a:rPr>
              <a:t>遅れを取っていた事に気づく。</a:t>
            </a:r>
            <a:endParaRPr lang="en-US" sz="2000" dirty="0">
              <a:solidFill>
                <a:srgbClr val="545454"/>
              </a:solidFill>
              <a:latin typeface="+mj-ea"/>
              <a:ea typeface="+mj-ea"/>
            </a:endParaRPr>
          </a:p>
        </p:txBody>
      </p:sp>
      <p:sp>
        <p:nvSpPr>
          <p:cNvPr id="17" name="字幕 7">
            <a:extLst>
              <a:ext uri="{FF2B5EF4-FFF2-40B4-BE49-F238E27FC236}">
                <a16:creationId xmlns:a16="http://schemas.microsoft.com/office/drawing/2014/main" id="{FC4CB0AA-F7BA-2EA2-ECF9-B4D63550FCCA}"/>
              </a:ext>
            </a:extLst>
          </p:cNvPr>
          <p:cNvSpPr txBox="1">
            <a:spLocks/>
          </p:cNvSpPr>
          <p:nvPr/>
        </p:nvSpPr>
        <p:spPr>
          <a:xfrm>
            <a:off x="5257800" y="3206353"/>
            <a:ext cx="4070646" cy="1518047"/>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lnSpc>
                <a:spcPct val="150000"/>
              </a:lnSpc>
            </a:pPr>
            <a:r>
              <a:rPr lang="ja-JP" altLang="en-US" dirty="0">
                <a:solidFill>
                  <a:srgbClr val="545454"/>
                </a:solidFill>
                <a:latin typeface="+mj-ea"/>
                <a:ea typeface="+mj-ea"/>
              </a:rPr>
              <a:t>養蜂技術の向上の為モンゴルの養蜂家</a:t>
            </a:r>
            <a:br>
              <a:rPr lang="en-US" altLang="ja-JP" dirty="0">
                <a:solidFill>
                  <a:srgbClr val="545454"/>
                </a:solidFill>
                <a:latin typeface="+mj-ea"/>
                <a:ea typeface="+mj-ea"/>
              </a:rPr>
            </a:br>
            <a:r>
              <a:rPr lang="ja-JP" altLang="en-US">
                <a:solidFill>
                  <a:srgbClr val="545454"/>
                </a:solidFill>
                <a:latin typeface="+mj-ea"/>
                <a:ea typeface="+mj-ea"/>
              </a:rPr>
              <a:t>との出会いでよりオーガニックな手法で</a:t>
            </a:r>
            <a:br>
              <a:rPr lang="en-US" altLang="ja-JP" dirty="0">
                <a:solidFill>
                  <a:srgbClr val="545454"/>
                </a:solidFill>
                <a:latin typeface="+mj-ea"/>
                <a:ea typeface="+mj-ea"/>
              </a:rPr>
            </a:br>
            <a:r>
              <a:rPr lang="ja-JP" altLang="en-US">
                <a:solidFill>
                  <a:srgbClr val="545454"/>
                </a:solidFill>
                <a:latin typeface="+mj-ea"/>
                <a:ea typeface="+mj-ea"/>
              </a:rPr>
              <a:t>蜂を増やす</a:t>
            </a:r>
            <a:r>
              <a:rPr lang="ja-JP" altLang="en-US" dirty="0">
                <a:solidFill>
                  <a:srgbClr val="545454"/>
                </a:solidFill>
                <a:latin typeface="+mj-ea"/>
                <a:ea typeface="+mj-ea"/>
              </a:rPr>
              <a:t>技術を学びました。</a:t>
            </a:r>
          </a:p>
        </p:txBody>
      </p:sp>
      <p:sp>
        <p:nvSpPr>
          <p:cNvPr id="18" name="楕円 17">
            <a:extLst>
              <a:ext uri="{FF2B5EF4-FFF2-40B4-BE49-F238E27FC236}">
                <a16:creationId xmlns:a16="http://schemas.microsoft.com/office/drawing/2014/main" id="{1A4D2096-0E81-59A0-98DB-5394B18A2F48}"/>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9" name="Slide Number Placeholder 5">
            <a:extLst>
              <a:ext uri="{FF2B5EF4-FFF2-40B4-BE49-F238E27FC236}">
                <a16:creationId xmlns:a16="http://schemas.microsoft.com/office/drawing/2014/main" id="{E2677A58-539D-9724-A372-07BEA8CE3B9D}"/>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6</a:t>
            </a:fld>
            <a:endParaRPr kumimoji="1" lang="ja-JP" altLang="en-US" dirty="0"/>
          </a:p>
        </p:txBody>
      </p:sp>
      <p:pic>
        <p:nvPicPr>
          <p:cNvPr id="27" name="コンテンツ プレースホルダー 26" descr="草, 屋外, 男, 立つ が含まれている画像&#10;&#10;自動的に生成された説明">
            <a:extLst>
              <a:ext uri="{FF2B5EF4-FFF2-40B4-BE49-F238E27FC236}">
                <a16:creationId xmlns:a16="http://schemas.microsoft.com/office/drawing/2014/main" id="{C9B7B114-6392-E8FF-F81D-8ACAC7F1737F}"/>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245677" y="838200"/>
            <a:ext cx="3021523" cy="2263775"/>
          </a:xfrm>
        </p:spPr>
      </p:pic>
      <p:pic>
        <p:nvPicPr>
          <p:cNvPr id="29" name="コンテンツ プレースホルダー 28" descr="人, 屋外, 男, 草 が含まれている画像&#10;&#10;自動的に生成された説明">
            <a:extLst>
              <a:ext uri="{FF2B5EF4-FFF2-40B4-BE49-F238E27FC236}">
                <a16:creationId xmlns:a16="http://schemas.microsoft.com/office/drawing/2014/main" id="{D011C00B-95DA-93E4-7FFD-DC82A977F1F1}"/>
              </a:ext>
            </a:extLst>
          </p:cNvPr>
          <p:cNvPicPr>
            <a:picLocks noGrp="1" noChangeAspect="1"/>
          </p:cNvPicPr>
          <p:nvPr>
            <p:ph sz="half" idx="11"/>
          </p:nvPr>
        </p:nvPicPr>
        <p:blipFill>
          <a:blip r:embed="rId3">
            <a:extLst>
              <a:ext uri="{28A0092B-C50C-407E-A947-70E740481C1C}">
                <a14:useLocalDpi xmlns:a14="http://schemas.microsoft.com/office/drawing/2010/main" val="0"/>
              </a:ext>
            </a:extLst>
          </a:blip>
          <a:stretch>
            <a:fillRect/>
          </a:stretch>
        </p:blipFill>
        <p:spPr>
          <a:xfrm>
            <a:off x="1295400" y="3429000"/>
            <a:ext cx="2971800" cy="2228850"/>
          </a:xfrm>
        </p:spPr>
      </p:pic>
    </p:spTree>
    <p:extLst>
      <p:ext uri="{BB962C8B-B14F-4D97-AF65-F5344CB8AC3E}">
        <p14:creationId xmlns:p14="http://schemas.microsoft.com/office/powerpoint/2010/main" val="327113765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sp>
        <p:nvSpPr>
          <p:cNvPr id="25" name="字幕 7">
            <a:extLst>
              <a:ext uri="{FF2B5EF4-FFF2-40B4-BE49-F238E27FC236}">
                <a16:creationId xmlns:a16="http://schemas.microsoft.com/office/drawing/2014/main" id="{8151602E-E9E0-7022-EEE4-1309DB336ADC}"/>
              </a:ext>
            </a:extLst>
          </p:cNvPr>
          <p:cNvSpPr txBox="1">
            <a:spLocks/>
          </p:cNvSpPr>
          <p:nvPr/>
        </p:nvSpPr>
        <p:spPr>
          <a:xfrm>
            <a:off x="5297605" y="4187834"/>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zh-TW" sz="1400" dirty="0">
                <a:solidFill>
                  <a:srgbClr val="545454"/>
                </a:solidFill>
                <a:latin typeface="+mj-ea"/>
                <a:ea typeface="+mj-ea"/>
              </a:rPr>
              <a:t>OEM</a:t>
            </a:r>
            <a:r>
              <a:rPr lang="ja-JP" altLang="en-US" sz="1400" dirty="0">
                <a:solidFill>
                  <a:srgbClr val="545454"/>
                </a:solidFill>
                <a:latin typeface="+mj-ea"/>
                <a:ea typeface="+mj-ea"/>
              </a:rPr>
              <a:t>ラベル製造可能</a:t>
            </a:r>
            <a:endParaRPr lang="en-US" altLang="ja-JP" sz="1400" dirty="0">
              <a:solidFill>
                <a:srgbClr val="545454"/>
              </a:solidFill>
              <a:latin typeface="+mj-ea"/>
              <a:ea typeface="+mj-ea"/>
            </a:endParaRPr>
          </a:p>
        </p:txBody>
      </p:sp>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7</a:t>
            </a:fld>
            <a:endParaRPr kumimoji="1" lang="ja-JP" altLang="en-US" dirty="0"/>
          </a:p>
        </p:txBody>
      </p:sp>
      <p:pic>
        <p:nvPicPr>
          <p:cNvPr id="33" name="コンテンツ プレースホルダー 32" descr="テーブル, 座る, 食品, ノートパソコン が含まれている画像&#10;&#10;自動的に生成された説明">
            <a:extLst>
              <a:ext uri="{FF2B5EF4-FFF2-40B4-BE49-F238E27FC236}">
                <a16:creationId xmlns:a16="http://schemas.microsoft.com/office/drawing/2014/main" id="{DCC02EEF-E931-4DB1-A41E-593C31840461}"/>
              </a:ext>
            </a:extLst>
          </p:cNvPr>
          <p:cNvPicPr>
            <a:picLocks noGrp="1" noChangeAspect="1"/>
          </p:cNvPicPr>
          <p:nvPr>
            <p:ph sz="half" idx="14"/>
          </p:nvPr>
        </p:nvPicPr>
        <p:blipFill>
          <a:blip r:embed="rId2">
            <a:extLst>
              <a:ext uri="{28A0092B-C50C-407E-A947-70E740481C1C}">
                <a14:useLocalDpi xmlns:a14="http://schemas.microsoft.com/office/drawing/2010/main" val="0"/>
              </a:ext>
            </a:extLst>
          </a:blip>
          <a:stretch>
            <a:fillRect/>
          </a:stretch>
        </p:blipFill>
        <p:spPr>
          <a:xfrm>
            <a:off x="5183187" y="839787"/>
            <a:ext cx="2105025" cy="1219200"/>
          </a:xfrm>
        </p:spPr>
      </p:pic>
      <p:pic>
        <p:nvPicPr>
          <p:cNvPr id="35" name="コンテンツ プレースホルダー 34" descr="文字の書かれた紙&#10;&#10;自動的に生成された説明">
            <a:extLst>
              <a:ext uri="{FF2B5EF4-FFF2-40B4-BE49-F238E27FC236}">
                <a16:creationId xmlns:a16="http://schemas.microsoft.com/office/drawing/2014/main" id="{A732EB94-B1B8-71E2-3F69-8C3250B9D62C}"/>
              </a:ext>
            </a:extLst>
          </p:cNvPr>
          <p:cNvPicPr>
            <a:picLocks noGrp="1" noChangeAspect="1"/>
          </p:cNvPicPr>
          <p:nvPr>
            <p:ph sz="half" idx="15"/>
          </p:nvPr>
        </p:nvPicPr>
        <p:blipFill>
          <a:blip r:embed="rId3">
            <a:extLst>
              <a:ext uri="{28A0092B-C50C-407E-A947-70E740481C1C}">
                <a14:useLocalDpi xmlns:a14="http://schemas.microsoft.com/office/drawing/2010/main" val="0"/>
              </a:ext>
            </a:extLst>
          </a:blip>
          <a:stretch>
            <a:fillRect/>
          </a:stretch>
        </p:blipFill>
        <p:spPr>
          <a:xfrm>
            <a:off x="7924800" y="847966"/>
            <a:ext cx="1576388" cy="1204431"/>
          </a:xfrm>
        </p:spPr>
      </p:pic>
      <p:sp>
        <p:nvSpPr>
          <p:cNvPr id="32" name="字幕 7">
            <a:extLst>
              <a:ext uri="{FF2B5EF4-FFF2-40B4-BE49-F238E27FC236}">
                <a16:creationId xmlns:a16="http://schemas.microsoft.com/office/drawing/2014/main" id="{2E734C11-69E4-272F-B1E8-5D7D6FE53F22}"/>
              </a:ext>
            </a:extLst>
          </p:cNvPr>
          <p:cNvSpPr txBox="1">
            <a:spLocks/>
          </p:cNvSpPr>
          <p:nvPr/>
        </p:nvSpPr>
        <p:spPr>
          <a:xfrm>
            <a:off x="120650" y="2126294"/>
            <a:ext cx="236220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1400" dirty="0">
                <a:solidFill>
                  <a:srgbClr val="545454"/>
                </a:solidFill>
                <a:latin typeface="+mj-ea"/>
                <a:ea typeface="+mj-ea"/>
              </a:rPr>
              <a:t>京百花　</a:t>
            </a:r>
            <a:r>
              <a:rPr lang="en-US" altLang="ja-JP" sz="1400" dirty="0">
                <a:solidFill>
                  <a:srgbClr val="545454"/>
                </a:solidFill>
                <a:latin typeface="+mj-ea"/>
                <a:ea typeface="+mj-ea"/>
              </a:rPr>
              <a:t>120g</a:t>
            </a:r>
          </a:p>
        </p:txBody>
      </p:sp>
      <p:pic>
        <p:nvPicPr>
          <p:cNvPr id="24" name="コンテンツ プレースホルダー 23" descr="写真, 座る, 小さい, テーブル が含まれている画像&#10;&#10;自動的に生成された説明">
            <a:extLst>
              <a:ext uri="{FF2B5EF4-FFF2-40B4-BE49-F238E27FC236}">
                <a16:creationId xmlns:a16="http://schemas.microsoft.com/office/drawing/2014/main" id="{949E273D-41FB-3FC0-BF24-52A382D9DB22}"/>
              </a:ext>
            </a:extLst>
          </p:cNvPr>
          <p:cNvPicPr>
            <a:picLocks noGrp="1" noChangeAspect="1"/>
          </p:cNvPicPr>
          <p:nvPr>
            <p:ph sz="half" idx="2"/>
          </p:nvPr>
        </p:nvPicPr>
        <p:blipFill>
          <a:blip r:embed="rId4">
            <a:extLst>
              <a:ext uri="{28A0092B-C50C-407E-A947-70E740481C1C}">
                <a14:useLocalDpi xmlns:a14="http://schemas.microsoft.com/office/drawing/2010/main" val="0"/>
              </a:ext>
            </a:extLst>
          </a:blip>
          <a:stretch>
            <a:fillRect/>
          </a:stretch>
        </p:blipFill>
        <p:spPr>
          <a:xfrm>
            <a:off x="247650" y="841618"/>
            <a:ext cx="2108200" cy="1215538"/>
          </a:xfrm>
        </p:spPr>
      </p:pic>
      <p:pic>
        <p:nvPicPr>
          <p:cNvPr id="28" name="コンテンツ プレースホルダー 27" descr="座る, 食品 が含まれている画像&#10;&#10;自動的に生成された説明">
            <a:extLst>
              <a:ext uri="{FF2B5EF4-FFF2-40B4-BE49-F238E27FC236}">
                <a16:creationId xmlns:a16="http://schemas.microsoft.com/office/drawing/2014/main" id="{64DA0926-DBCF-207C-B965-01668CE016F9}"/>
              </a:ext>
            </a:extLst>
          </p:cNvPr>
          <p:cNvPicPr>
            <a:picLocks noGrp="1" noChangeAspect="1"/>
          </p:cNvPicPr>
          <p:nvPr>
            <p:ph sz="half" idx="13"/>
          </p:nvPr>
        </p:nvPicPr>
        <p:blipFill>
          <a:blip r:embed="rId5">
            <a:extLst>
              <a:ext uri="{28A0092B-C50C-407E-A947-70E740481C1C}">
                <a14:useLocalDpi xmlns:a14="http://schemas.microsoft.com/office/drawing/2010/main" val="0"/>
              </a:ext>
            </a:extLst>
          </a:blip>
          <a:stretch>
            <a:fillRect/>
          </a:stretch>
        </p:blipFill>
        <p:spPr>
          <a:xfrm>
            <a:off x="2676525" y="841618"/>
            <a:ext cx="2108200" cy="1215538"/>
          </a:xfrm>
        </p:spPr>
      </p:pic>
      <p:pic>
        <p:nvPicPr>
          <p:cNvPr id="37" name="コンテンツ プレースホルダー 36" descr="食品, テーブル が含まれている画像&#10;&#10;自動的に生成された説明">
            <a:extLst>
              <a:ext uri="{FF2B5EF4-FFF2-40B4-BE49-F238E27FC236}">
                <a16:creationId xmlns:a16="http://schemas.microsoft.com/office/drawing/2014/main" id="{23B4908C-57FF-696C-8DB0-0B2C15FEC830}"/>
              </a:ext>
            </a:extLst>
          </p:cNvPr>
          <p:cNvPicPr>
            <a:picLocks noGrp="1" noChangeAspect="1"/>
          </p:cNvPicPr>
          <p:nvPr>
            <p:ph sz="half" idx="11"/>
          </p:nvPr>
        </p:nvPicPr>
        <p:blipFill>
          <a:blip r:embed="rId6">
            <a:extLst>
              <a:ext uri="{28A0092B-C50C-407E-A947-70E740481C1C}">
                <a14:useLocalDpi xmlns:a14="http://schemas.microsoft.com/office/drawing/2010/main" val="0"/>
              </a:ext>
            </a:extLst>
          </a:blip>
          <a:stretch>
            <a:fillRect/>
          </a:stretch>
        </p:blipFill>
        <p:spPr>
          <a:xfrm>
            <a:off x="250031" y="3452019"/>
            <a:ext cx="3714750" cy="1323975"/>
          </a:xfrm>
        </p:spPr>
      </p:pic>
      <p:pic>
        <p:nvPicPr>
          <p:cNvPr id="39" name="コンテンツ プレースホルダー 38" descr="ケーキのボトル&#10;&#10;自動的に生成された説明">
            <a:extLst>
              <a:ext uri="{FF2B5EF4-FFF2-40B4-BE49-F238E27FC236}">
                <a16:creationId xmlns:a16="http://schemas.microsoft.com/office/drawing/2014/main" id="{09DFEB99-350B-C7F6-8DBC-5822B2172046}"/>
              </a:ext>
            </a:extLst>
          </p:cNvPr>
          <p:cNvPicPr>
            <a:picLocks noGrp="1" noChangeAspect="1"/>
          </p:cNvPicPr>
          <p:nvPr>
            <p:ph sz="half" idx="12"/>
          </p:nvPr>
        </p:nvPicPr>
        <p:blipFill>
          <a:blip r:embed="rId7">
            <a:extLst>
              <a:ext uri="{28A0092B-C50C-407E-A947-70E740481C1C}">
                <a14:useLocalDpi xmlns:a14="http://schemas.microsoft.com/office/drawing/2010/main" val="0"/>
              </a:ext>
            </a:extLst>
          </a:blip>
          <a:stretch>
            <a:fillRect/>
          </a:stretch>
        </p:blipFill>
        <p:spPr>
          <a:xfrm>
            <a:off x="5846366" y="3436938"/>
            <a:ext cx="3174205" cy="1328737"/>
          </a:xfrm>
        </p:spPr>
      </p:pic>
      <p:sp>
        <p:nvSpPr>
          <p:cNvPr id="41" name="字幕 7">
            <a:extLst>
              <a:ext uri="{FF2B5EF4-FFF2-40B4-BE49-F238E27FC236}">
                <a16:creationId xmlns:a16="http://schemas.microsoft.com/office/drawing/2014/main" id="{6507BEF0-0D18-93E4-12D8-168BE5A4B092}"/>
              </a:ext>
            </a:extLst>
          </p:cNvPr>
          <p:cNvSpPr txBox="1">
            <a:spLocks/>
          </p:cNvSpPr>
          <p:nvPr/>
        </p:nvSpPr>
        <p:spPr>
          <a:xfrm>
            <a:off x="2482850" y="2126294"/>
            <a:ext cx="236220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1400" dirty="0">
                <a:solidFill>
                  <a:srgbClr val="545454"/>
                </a:solidFill>
                <a:latin typeface="+mj-ea"/>
                <a:ea typeface="+mj-ea"/>
              </a:rPr>
              <a:t>京百花　</a:t>
            </a:r>
            <a:r>
              <a:rPr lang="en-US" altLang="ja-JP" sz="1400" dirty="0">
                <a:solidFill>
                  <a:srgbClr val="545454"/>
                </a:solidFill>
                <a:latin typeface="+mj-ea"/>
                <a:ea typeface="+mj-ea"/>
              </a:rPr>
              <a:t>250g</a:t>
            </a:r>
          </a:p>
        </p:txBody>
      </p:sp>
      <p:sp>
        <p:nvSpPr>
          <p:cNvPr id="43" name="字幕 7">
            <a:extLst>
              <a:ext uri="{FF2B5EF4-FFF2-40B4-BE49-F238E27FC236}">
                <a16:creationId xmlns:a16="http://schemas.microsoft.com/office/drawing/2014/main" id="{2AF166B3-66CC-E6B7-5343-2E5B1F6F0109}"/>
              </a:ext>
            </a:extLst>
          </p:cNvPr>
          <p:cNvSpPr txBox="1">
            <a:spLocks/>
          </p:cNvSpPr>
          <p:nvPr/>
        </p:nvSpPr>
        <p:spPr>
          <a:xfrm>
            <a:off x="5029200" y="2126294"/>
            <a:ext cx="236220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1400" dirty="0">
                <a:solidFill>
                  <a:srgbClr val="545454"/>
                </a:solidFill>
                <a:latin typeface="+mj-ea"/>
                <a:ea typeface="+mj-ea"/>
              </a:rPr>
              <a:t>京百花桜　</a:t>
            </a:r>
            <a:r>
              <a:rPr lang="en-US" altLang="ja-JP" sz="1400" dirty="0">
                <a:solidFill>
                  <a:srgbClr val="545454"/>
                </a:solidFill>
                <a:latin typeface="+mj-ea"/>
                <a:ea typeface="+mj-ea"/>
              </a:rPr>
              <a:t>120g</a:t>
            </a:r>
          </a:p>
        </p:txBody>
      </p:sp>
      <p:sp>
        <p:nvSpPr>
          <p:cNvPr id="44" name="字幕 7">
            <a:extLst>
              <a:ext uri="{FF2B5EF4-FFF2-40B4-BE49-F238E27FC236}">
                <a16:creationId xmlns:a16="http://schemas.microsoft.com/office/drawing/2014/main" id="{618ED672-D184-749D-144B-D1B39584AF51}"/>
              </a:ext>
            </a:extLst>
          </p:cNvPr>
          <p:cNvSpPr txBox="1">
            <a:spLocks/>
          </p:cNvSpPr>
          <p:nvPr/>
        </p:nvSpPr>
        <p:spPr>
          <a:xfrm>
            <a:off x="7433468" y="2126294"/>
            <a:ext cx="236220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1400" dirty="0">
                <a:solidFill>
                  <a:srgbClr val="545454"/>
                </a:solidFill>
                <a:latin typeface="+mj-ea"/>
                <a:ea typeface="+mj-ea"/>
              </a:rPr>
              <a:t>京百花　</a:t>
            </a:r>
            <a:r>
              <a:rPr lang="en-US" altLang="ja-JP" sz="1400" dirty="0">
                <a:solidFill>
                  <a:srgbClr val="545454"/>
                </a:solidFill>
                <a:latin typeface="+mj-ea"/>
                <a:ea typeface="+mj-ea"/>
              </a:rPr>
              <a:t>250g</a:t>
            </a:r>
          </a:p>
        </p:txBody>
      </p:sp>
      <p:sp>
        <p:nvSpPr>
          <p:cNvPr id="45" name="字幕 7">
            <a:extLst>
              <a:ext uri="{FF2B5EF4-FFF2-40B4-BE49-F238E27FC236}">
                <a16:creationId xmlns:a16="http://schemas.microsoft.com/office/drawing/2014/main" id="{3526ADE8-2D37-148C-C0A3-25CFF4A9BBE6}"/>
              </a:ext>
            </a:extLst>
          </p:cNvPr>
          <p:cNvSpPr txBox="1">
            <a:spLocks/>
          </p:cNvSpPr>
          <p:nvPr/>
        </p:nvSpPr>
        <p:spPr>
          <a:xfrm>
            <a:off x="926306" y="4854255"/>
            <a:ext cx="236220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1400" dirty="0">
                <a:solidFill>
                  <a:srgbClr val="545454"/>
                </a:solidFill>
                <a:latin typeface="+mj-ea"/>
                <a:ea typeface="+mj-ea"/>
              </a:rPr>
              <a:t>その他　木箱入りセット　ギフト</a:t>
            </a:r>
            <a:r>
              <a:rPr lang="en-US" altLang="ja-JP" sz="1400" dirty="0">
                <a:solidFill>
                  <a:srgbClr val="545454"/>
                </a:solidFill>
                <a:latin typeface="+mj-ea"/>
                <a:ea typeface="+mj-ea"/>
              </a:rPr>
              <a:t>BOX</a:t>
            </a:r>
          </a:p>
        </p:txBody>
      </p:sp>
      <p:sp>
        <p:nvSpPr>
          <p:cNvPr id="46" name="字幕 7">
            <a:extLst>
              <a:ext uri="{FF2B5EF4-FFF2-40B4-BE49-F238E27FC236}">
                <a16:creationId xmlns:a16="http://schemas.microsoft.com/office/drawing/2014/main" id="{E6B93577-53DC-E54C-A221-FCE419382B7F}"/>
              </a:ext>
            </a:extLst>
          </p:cNvPr>
          <p:cNvSpPr txBox="1">
            <a:spLocks/>
          </p:cNvSpPr>
          <p:nvPr/>
        </p:nvSpPr>
        <p:spPr>
          <a:xfrm>
            <a:off x="6350794" y="4854255"/>
            <a:ext cx="236220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1400" dirty="0">
                <a:solidFill>
                  <a:srgbClr val="545454"/>
                </a:solidFill>
                <a:latin typeface="+mj-ea"/>
                <a:ea typeface="+mj-ea"/>
              </a:rPr>
              <a:t>小瓶　</a:t>
            </a:r>
            <a:r>
              <a:rPr lang="en-US" altLang="ja-JP" sz="1400" dirty="0">
                <a:solidFill>
                  <a:srgbClr val="545454"/>
                </a:solidFill>
                <a:latin typeface="+mj-ea"/>
                <a:ea typeface="+mj-ea"/>
              </a:rPr>
              <a:t>50g</a:t>
            </a:r>
          </a:p>
        </p:txBody>
      </p:sp>
    </p:spTree>
    <p:extLst>
      <p:ext uri="{BB962C8B-B14F-4D97-AF65-F5344CB8AC3E}">
        <p14:creationId xmlns:p14="http://schemas.microsoft.com/office/powerpoint/2010/main" val="39205819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8</a:t>
            </a:fld>
            <a:endParaRPr kumimoji="1" lang="ja-JP" altLang="en-US" dirty="0"/>
          </a:p>
        </p:txBody>
      </p:sp>
      <p:sp>
        <p:nvSpPr>
          <p:cNvPr id="32" name="字幕 7">
            <a:extLst>
              <a:ext uri="{FF2B5EF4-FFF2-40B4-BE49-F238E27FC236}">
                <a16:creationId xmlns:a16="http://schemas.microsoft.com/office/drawing/2014/main" id="{2E734C11-69E4-272F-B1E8-5D7D6FE53F22}"/>
              </a:ext>
            </a:extLst>
          </p:cNvPr>
          <p:cNvSpPr txBox="1">
            <a:spLocks/>
          </p:cNvSpPr>
          <p:nvPr/>
        </p:nvSpPr>
        <p:spPr>
          <a:xfrm>
            <a:off x="6553200" y="3505200"/>
            <a:ext cx="236220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1400" dirty="0">
                <a:solidFill>
                  <a:srgbClr val="545454"/>
                </a:solidFill>
                <a:latin typeface="+mj-ea"/>
                <a:ea typeface="+mj-ea"/>
              </a:rPr>
              <a:t>京百花の雫チーズケーキ</a:t>
            </a:r>
            <a:br>
              <a:rPr lang="en-US" altLang="ja-JP" sz="1400" dirty="0">
                <a:solidFill>
                  <a:srgbClr val="545454"/>
                </a:solidFill>
                <a:latin typeface="+mj-ea"/>
                <a:ea typeface="+mj-ea"/>
              </a:rPr>
            </a:br>
            <a:r>
              <a:rPr lang="ja-JP" altLang="en-US" sz="1400" dirty="0">
                <a:solidFill>
                  <a:srgbClr val="545454"/>
                </a:solidFill>
                <a:latin typeface="+mj-ea"/>
                <a:ea typeface="+mj-ea"/>
              </a:rPr>
              <a:t>マスカルポーネチーズ</a:t>
            </a:r>
            <a:r>
              <a:rPr lang="en-US" altLang="ja-JP" sz="1400" dirty="0">
                <a:solidFill>
                  <a:srgbClr val="545454"/>
                </a:solidFill>
                <a:latin typeface="+mj-ea"/>
                <a:ea typeface="+mj-ea"/>
              </a:rPr>
              <a:t>5P</a:t>
            </a:r>
          </a:p>
        </p:txBody>
      </p:sp>
      <p:sp>
        <p:nvSpPr>
          <p:cNvPr id="45" name="字幕 7">
            <a:extLst>
              <a:ext uri="{FF2B5EF4-FFF2-40B4-BE49-F238E27FC236}">
                <a16:creationId xmlns:a16="http://schemas.microsoft.com/office/drawing/2014/main" id="{3526ADE8-2D37-148C-C0A3-25CFF4A9BBE6}"/>
              </a:ext>
            </a:extLst>
          </p:cNvPr>
          <p:cNvSpPr txBox="1">
            <a:spLocks/>
          </p:cNvSpPr>
          <p:nvPr/>
        </p:nvSpPr>
        <p:spPr>
          <a:xfrm>
            <a:off x="1390650" y="4718248"/>
            <a:ext cx="2362200" cy="29733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sz="1400" dirty="0">
                <a:solidFill>
                  <a:srgbClr val="545454"/>
                </a:solidFill>
                <a:latin typeface="+mj-ea"/>
                <a:ea typeface="+mj-ea"/>
              </a:rPr>
              <a:t>京百花の雫チーズケーキ</a:t>
            </a:r>
            <a:br>
              <a:rPr lang="en-US" altLang="ja-JP" sz="1400" dirty="0">
                <a:solidFill>
                  <a:srgbClr val="545454"/>
                </a:solidFill>
                <a:latin typeface="+mj-ea"/>
                <a:ea typeface="+mj-ea"/>
              </a:rPr>
            </a:br>
            <a:r>
              <a:rPr lang="ja-JP" altLang="en-US" sz="1400" dirty="0">
                <a:solidFill>
                  <a:srgbClr val="545454"/>
                </a:solidFill>
                <a:latin typeface="+mj-ea"/>
                <a:ea typeface="+mj-ea"/>
              </a:rPr>
              <a:t>ブルーチーズ　</a:t>
            </a:r>
            <a:r>
              <a:rPr lang="en-US" altLang="ja-JP" sz="1400" dirty="0">
                <a:solidFill>
                  <a:srgbClr val="545454"/>
                </a:solidFill>
                <a:latin typeface="+mj-ea"/>
                <a:ea typeface="+mj-ea"/>
              </a:rPr>
              <a:t>1</a:t>
            </a:r>
            <a:r>
              <a:rPr lang="ja-JP" altLang="en-US" sz="1400" dirty="0">
                <a:solidFill>
                  <a:srgbClr val="545454"/>
                </a:solidFill>
                <a:latin typeface="+mj-ea"/>
                <a:ea typeface="+mj-ea"/>
              </a:rPr>
              <a:t>本</a:t>
            </a:r>
            <a:endParaRPr lang="en-US" altLang="ja-JP" sz="1400" dirty="0">
              <a:solidFill>
                <a:srgbClr val="545454"/>
              </a:solidFill>
              <a:latin typeface="+mj-ea"/>
              <a:ea typeface="+mj-ea"/>
            </a:endParaRPr>
          </a:p>
        </p:txBody>
      </p:sp>
      <p:pic>
        <p:nvPicPr>
          <p:cNvPr id="51" name="コンテンツ プレースホルダー 50" descr="グラフィカル ユーザー インターフェイス, Web サイト&#10;&#10;自動的に生成された説明">
            <a:extLst>
              <a:ext uri="{FF2B5EF4-FFF2-40B4-BE49-F238E27FC236}">
                <a16:creationId xmlns:a16="http://schemas.microsoft.com/office/drawing/2014/main" id="{6721B94F-7B8F-38A4-2652-77F8FD9B6FD2}"/>
              </a:ext>
            </a:extLst>
          </p:cNvPr>
          <p:cNvPicPr>
            <a:picLocks noGrp="1" noChangeAspect="1"/>
          </p:cNvPicPr>
          <p:nvPr>
            <p:ph sz="half" idx="4294967295"/>
          </p:nvPr>
        </p:nvPicPr>
        <p:blipFill>
          <a:blip r:embed="rId2">
            <a:extLst>
              <a:ext uri="{28A0092B-C50C-407E-A947-70E740481C1C}">
                <a14:useLocalDpi xmlns:a14="http://schemas.microsoft.com/office/drawing/2010/main" val="0"/>
              </a:ext>
            </a:extLst>
          </a:blip>
          <a:stretch>
            <a:fillRect/>
          </a:stretch>
        </p:blipFill>
        <p:spPr>
          <a:xfrm>
            <a:off x="1098550" y="200365"/>
            <a:ext cx="3325813" cy="4399871"/>
          </a:xfrm>
        </p:spPr>
      </p:pic>
      <p:pic>
        <p:nvPicPr>
          <p:cNvPr id="53" name="コンテンツ プレースホルダー 52" descr="テーブルの上のデザート&#10;&#10;中程度の精度で自動的に生成された説明">
            <a:extLst>
              <a:ext uri="{FF2B5EF4-FFF2-40B4-BE49-F238E27FC236}">
                <a16:creationId xmlns:a16="http://schemas.microsoft.com/office/drawing/2014/main" id="{1386CFAE-AA5D-7776-A7CA-3DF40F946385}"/>
              </a:ext>
            </a:extLst>
          </p:cNvPr>
          <p:cNvPicPr>
            <a:picLocks noGrp="1" noChangeAspect="1"/>
          </p:cNvPicPr>
          <p:nvPr>
            <p:ph sz="half" idx="17"/>
          </p:nvPr>
        </p:nvPicPr>
        <p:blipFill>
          <a:blip r:embed="rId3">
            <a:extLst>
              <a:ext uri="{28A0092B-C50C-407E-A947-70E740481C1C}">
                <a14:useLocalDpi xmlns:a14="http://schemas.microsoft.com/office/drawing/2010/main" val="0"/>
              </a:ext>
            </a:extLst>
          </a:blip>
          <a:stretch>
            <a:fillRect/>
          </a:stretch>
        </p:blipFill>
        <p:spPr>
          <a:xfrm>
            <a:off x="5343525" y="210344"/>
            <a:ext cx="4181475" cy="3228975"/>
          </a:xfrm>
        </p:spPr>
      </p:pic>
      <p:sp>
        <p:nvSpPr>
          <p:cNvPr id="54" name="字幕 7">
            <a:extLst>
              <a:ext uri="{FF2B5EF4-FFF2-40B4-BE49-F238E27FC236}">
                <a16:creationId xmlns:a16="http://schemas.microsoft.com/office/drawing/2014/main" id="{021860F2-D7EB-950C-36E6-1421F576C954}"/>
              </a:ext>
            </a:extLst>
          </p:cNvPr>
          <p:cNvSpPr txBox="1">
            <a:spLocks/>
          </p:cNvSpPr>
          <p:nvPr/>
        </p:nvSpPr>
        <p:spPr>
          <a:xfrm>
            <a:off x="5259505" y="5076107"/>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ja-JP" altLang="en-US" dirty="0">
                <a:solidFill>
                  <a:srgbClr val="545454"/>
                </a:solidFill>
                <a:latin typeface="+mj-ea"/>
                <a:ea typeface="+mj-ea"/>
              </a:rPr>
              <a:t>京都の自然の味を活かした最高級の京都のスィーツを作りたい。</a:t>
            </a:r>
            <a:endParaRPr lang="en-US" altLang="ja-JP" dirty="0">
              <a:solidFill>
                <a:srgbClr val="545454"/>
              </a:solidFill>
              <a:latin typeface="+mj-ea"/>
              <a:ea typeface="+mj-ea"/>
            </a:endParaRPr>
          </a:p>
          <a:p>
            <a:pPr algn="ctr"/>
            <a:r>
              <a:rPr lang="en-US" altLang="ja-JP" sz="1400" dirty="0">
                <a:solidFill>
                  <a:srgbClr val="545454"/>
                </a:solidFill>
                <a:latin typeface="+mj-ea"/>
                <a:ea typeface="+mj-ea"/>
              </a:rPr>
              <a:t>※</a:t>
            </a:r>
            <a:r>
              <a:rPr lang="ja-JP" altLang="en-US" sz="1400" dirty="0">
                <a:solidFill>
                  <a:srgbClr val="545454"/>
                </a:solidFill>
                <a:latin typeface="+mj-ea"/>
                <a:ea typeface="+mj-ea"/>
              </a:rPr>
              <a:t>吉本興業コラボ商品</a:t>
            </a:r>
            <a:endParaRPr lang="en-US" altLang="ja-JP" sz="1400" dirty="0">
              <a:solidFill>
                <a:srgbClr val="545454"/>
              </a:solidFill>
              <a:latin typeface="+mj-ea"/>
              <a:ea typeface="+mj-ea"/>
            </a:endParaRPr>
          </a:p>
        </p:txBody>
      </p:sp>
      <p:sp>
        <p:nvSpPr>
          <p:cNvPr id="55" name="タイトル 1">
            <a:extLst>
              <a:ext uri="{FF2B5EF4-FFF2-40B4-BE49-F238E27FC236}">
                <a16:creationId xmlns:a16="http://schemas.microsoft.com/office/drawing/2014/main" id="{997C7CF2-5D48-8AC7-67A7-EA692D4CEB86}"/>
              </a:ext>
            </a:extLst>
          </p:cNvPr>
          <p:cNvSpPr txBox="1">
            <a:spLocks/>
          </p:cNvSpPr>
          <p:nvPr/>
        </p:nvSpPr>
        <p:spPr>
          <a:xfrm>
            <a:off x="5181600" y="4337248"/>
            <a:ext cx="4457700" cy="762000"/>
          </a:xfrm>
          <a:prstGeom prst="rect">
            <a:avLst/>
          </a:prstGeom>
        </p:spPr>
        <p:txBody>
          <a:bodyPr vert="horz" lIns="91440" tIns="45720" rIns="91440" bIns="45720" rtlCol="0" anchor="ctr">
            <a:normAutofit/>
          </a:bodyPr>
          <a:lstStyle>
            <a:lvl1pPr algn="ctr" defTabSz="495330" rtl="0" eaLnBrk="1" latinLnBrk="0" hangingPunct="1">
              <a:spcBef>
                <a:spcPct val="0"/>
              </a:spcBef>
              <a:buNone/>
              <a:defRPr sz="2383" kern="1200">
                <a:solidFill>
                  <a:schemeClr val="tx1"/>
                </a:solidFill>
                <a:latin typeface="+mj-lt"/>
                <a:ea typeface="+mj-ea"/>
                <a:cs typeface="+mj-cs"/>
              </a:defRPr>
            </a:lvl1pPr>
          </a:lstStyle>
          <a:p>
            <a:r>
              <a:rPr lang="ja-JP" altLang="en-US" dirty="0">
                <a:solidFill>
                  <a:srgbClr val="545454"/>
                </a:solidFill>
              </a:rPr>
              <a:t>京百花の雫チーズケーキ</a:t>
            </a:r>
          </a:p>
        </p:txBody>
      </p:sp>
    </p:spTree>
    <p:extLst>
      <p:ext uri="{BB962C8B-B14F-4D97-AF65-F5344CB8AC3E}">
        <p14:creationId xmlns:p14="http://schemas.microsoft.com/office/powerpoint/2010/main" val="546740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4"/>
          <p:cNvSpPr txBox="1"/>
          <p:nvPr/>
        </p:nvSpPr>
        <p:spPr>
          <a:xfrm>
            <a:off x="7025114" y="352868"/>
            <a:ext cx="1671637" cy="1730406"/>
          </a:xfrm>
          <a:prstGeom prst="rect">
            <a:avLst/>
          </a:prstGeom>
        </p:spPr>
        <p:txBody>
          <a:bodyPr lIns="27517" tIns="27517" rIns="27517" bIns="27517" rtlCol="0" anchor="ctr"/>
          <a:lstStyle/>
          <a:p>
            <a:pPr algn="ctr">
              <a:lnSpc>
                <a:spcPts val="1343"/>
              </a:lnSpc>
            </a:pPr>
            <a:endParaRPr sz="572"/>
          </a:p>
        </p:txBody>
      </p:sp>
      <p:sp>
        <p:nvSpPr>
          <p:cNvPr id="25" name="字幕 7">
            <a:extLst>
              <a:ext uri="{FF2B5EF4-FFF2-40B4-BE49-F238E27FC236}">
                <a16:creationId xmlns:a16="http://schemas.microsoft.com/office/drawing/2014/main" id="{8151602E-E9E0-7022-EEE4-1309DB336ADC}"/>
              </a:ext>
            </a:extLst>
          </p:cNvPr>
          <p:cNvSpPr txBox="1">
            <a:spLocks/>
          </p:cNvSpPr>
          <p:nvPr/>
        </p:nvSpPr>
        <p:spPr>
          <a:xfrm>
            <a:off x="5297605" y="4187834"/>
            <a:ext cx="4301890" cy="470406"/>
          </a:xfrm>
          <a:prstGeom prst="rect">
            <a:avLst/>
          </a:prstGeom>
        </p:spPr>
        <p:txBody>
          <a:bodyPr vert="horz" lIns="91440" tIns="45720" rIns="91440" bIns="45720" rtlCol="0" anchorCtr="0">
            <a:noAutofit/>
          </a:bodyPr>
          <a:lstStyle>
            <a:lvl1pPr marL="0" indent="0" algn="l" defTabSz="914400" rtl="0" eaLnBrk="1" latinLnBrk="0" hangingPunct="1">
              <a:lnSpc>
                <a:spcPct val="90000"/>
              </a:lnSpc>
              <a:spcBef>
                <a:spcPts val="1000"/>
              </a:spcBef>
              <a:buFont typeface="Arial" panose="020B0604020202020204" pitchFamily="34" charset="0"/>
              <a:buNone/>
              <a:defRPr kumimoji="1"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12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1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a:lstStyle>
          <a:p>
            <a:pPr algn="ctr"/>
            <a:r>
              <a:rPr lang="en-US" altLang="zh-TW" dirty="0">
                <a:solidFill>
                  <a:srgbClr val="545454"/>
                </a:solidFill>
                <a:latin typeface="+mj-ea"/>
                <a:ea typeface="+mj-ea"/>
              </a:rPr>
              <a:t>JFS-B</a:t>
            </a:r>
            <a:r>
              <a:rPr lang="zh-TW" altLang="en-US" dirty="0">
                <a:solidFill>
                  <a:srgbClr val="545454"/>
                </a:solidFill>
                <a:latin typeface="+mj-ea"/>
                <a:ea typeface="+mj-ea"/>
              </a:rPr>
              <a:t>規格　</a:t>
            </a:r>
            <a:r>
              <a:rPr lang="en-US" altLang="zh-TW" dirty="0">
                <a:solidFill>
                  <a:srgbClr val="545454"/>
                </a:solidFill>
                <a:latin typeface="+mj-ea"/>
                <a:ea typeface="+mj-ea"/>
              </a:rPr>
              <a:t>2023</a:t>
            </a:r>
            <a:r>
              <a:rPr lang="zh-TW" altLang="en-US" dirty="0">
                <a:solidFill>
                  <a:srgbClr val="545454"/>
                </a:solidFill>
                <a:latin typeface="+mj-ea"/>
                <a:ea typeface="+mj-ea"/>
              </a:rPr>
              <a:t>年</a:t>
            </a:r>
            <a:r>
              <a:rPr lang="en-US" altLang="zh-TW" dirty="0">
                <a:solidFill>
                  <a:srgbClr val="545454"/>
                </a:solidFill>
                <a:latin typeface="+mj-ea"/>
                <a:ea typeface="+mj-ea"/>
              </a:rPr>
              <a:t>9</a:t>
            </a:r>
            <a:r>
              <a:rPr lang="zh-TW" altLang="en-US" dirty="0">
                <a:solidFill>
                  <a:srgbClr val="545454"/>
                </a:solidFill>
                <a:latin typeface="+mj-ea"/>
                <a:ea typeface="+mj-ea"/>
              </a:rPr>
              <a:t>月取得予定工場　</a:t>
            </a:r>
            <a:endParaRPr lang="en-US" altLang="ja-JP" dirty="0">
              <a:solidFill>
                <a:srgbClr val="545454"/>
              </a:solidFill>
              <a:latin typeface="+mj-ea"/>
              <a:ea typeface="+mj-ea"/>
            </a:endParaRPr>
          </a:p>
        </p:txBody>
      </p:sp>
      <p:sp>
        <p:nvSpPr>
          <p:cNvPr id="29" name="楕円 28">
            <a:extLst>
              <a:ext uri="{FF2B5EF4-FFF2-40B4-BE49-F238E27FC236}">
                <a16:creationId xmlns:a16="http://schemas.microsoft.com/office/drawing/2014/main" id="{3E2776E2-3A7D-E78D-3EEF-3970E7C8E3C1}"/>
              </a:ext>
            </a:extLst>
          </p:cNvPr>
          <p:cNvSpPr>
            <a:spLocks noChangeAspect="1"/>
          </p:cNvSpPr>
          <p:nvPr/>
        </p:nvSpPr>
        <p:spPr>
          <a:xfrm>
            <a:off x="186225" y="6525600"/>
            <a:ext cx="180000" cy="180000"/>
          </a:xfrm>
          <a:prstGeom prst="ellipse">
            <a:avLst/>
          </a:prstGeom>
          <a:solidFill>
            <a:schemeClr val="bg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30" name="Slide Number Placeholder 5">
            <a:extLst>
              <a:ext uri="{FF2B5EF4-FFF2-40B4-BE49-F238E27FC236}">
                <a16:creationId xmlns:a16="http://schemas.microsoft.com/office/drawing/2014/main" id="{6FB5EEC2-D44B-0AE6-C668-497384F16DF9}"/>
              </a:ext>
            </a:extLst>
          </p:cNvPr>
          <p:cNvSpPr txBox="1">
            <a:spLocks/>
          </p:cNvSpPr>
          <p:nvPr/>
        </p:nvSpPr>
        <p:spPr>
          <a:xfrm>
            <a:off x="-838200" y="6525600"/>
            <a:ext cx="2228850" cy="180000"/>
          </a:xfrm>
          <a:prstGeom prst="rect">
            <a:avLst/>
          </a:prstGeom>
        </p:spPr>
        <p:txBody>
          <a:bodyPr vert="horz" lIns="91440" tIns="45720" rIns="91440" bIns="45720" rtlCol="0" anchor="ctr"/>
          <a:lstStyle>
            <a:defPPr>
              <a:defRPr lang="en-US"/>
            </a:defPPr>
            <a:lvl1pPr marL="0" algn="ctr" defTabSz="457200" rtl="0" eaLnBrk="1" latinLnBrk="0" hangingPunct="1">
              <a:defRPr sz="900" kern="1200">
                <a:solidFill>
                  <a:schemeClr val="bg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69607397-73D8-439B-B89D-9819EEEAD2C5}" type="slidenum">
              <a:rPr kumimoji="1" lang="ja-JP" altLang="en-US" smtClean="0"/>
              <a:pPr/>
              <a:t>9</a:t>
            </a:fld>
            <a:endParaRPr kumimoji="1" lang="ja-JP" altLang="en-US" dirty="0"/>
          </a:p>
        </p:txBody>
      </p:sp>
      <p:sp>
        <p:nvSpPr>
          <p:cNvPr id="2" name="タイトル 1">
            <a:extLst>
              <a:ext uri="{FF2B5EF4-FFF2-40B4-BE49-F238E27FC236}">
                <a16:creationId xmlns:a16="http://schemas.microsoft.com/office/drawing/2014/main" id="{8D4440BA-F61B-45F9-42C4-A8E8025ECDDF}"/>
              </a:ext>
            </a:extLst>
          </p:cNvPr>
          <p:cNvSpPr>
            <a:spLocks noGrp="1"/>
          </p:cNvSpPr>
          <p:nvPr>
            <p:ph type="title" idx="4294967295"/>
          </p:nvPr>
        </p:nvSpPr>
        <p:spPr>
          <a:xfrm>
            <a:off x="5219700" y="3448975"/>
            <a:ext cx="4457700" cy="762000"/>
          </a:xfrm>
        </p:spPr>
        <p:txBody>
          <a:bodyPr/>
          <a:lstStyle/>
          <a:p>
            <a:r>
              <a:rPr lang="ja-JP" altLang="en-US" dirty="0">
                <a:solidFill>
                  <a:srgbClr val="545454"/>
                </a:solidFill>
              </a:rPr>
              <a:t>京北工場</a:t>
            </a:r>
          </a:p>
        </p:txBody>
      </p:sp>
      <p:pic>
        <p:nvPicPr>
          <p:cNvPr id="9" name="コンテンツ プレースホルダー 8" descr="家の中の道路&#10;&#10;中程度の精度で自動的に生成された説明">
            <a:extLst>
              <a:ext uri="{FF2B5EF4-FFF2-40B4-BE49-F238E27FC236}">
                <a16:creationId xmlns:a16="http://schemas.microsoft.com/office/drawing/2014/main" id="{BEB6D445-787E-74DC-6786-AA380B2A02F6}"/>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tretch>
            <a:fillRect/>
          </a:stretch>
        </p:blipFill>
        <p:spPr>
          <a:xfrm>
            <a:off x="1007003" y="838200"/>
            <a:ext cx="3753381" cy="2398713"/>
          </a:xfrm>
        </p:spPr>
      </p:pic>
      <p:pic>
        <p:nvPicPr>
          <p:cNvPr id="13" name="コンテンツ プレースホルダー 12" descr="病室にいる人たち&#10;&#10;低い精度で自動的に生成された説明">
            <a:extLst>
              <a:ext uri="{FF2B5EF4-FFF2-40B4-BE49-F238E27FC236}">
                <a16:creationId xmlns:a16="http://schemas.microsoft.com/office/drawing/2014/main" id="{24DB447D-2FB1-81C6-AD56-DADF5D270AD4}"/>
              </a:ext>
            </a:extLst>
          </p:cNvPr>
          <p:cNvPicPr>
            <a:picLocks noGrp="1" noChangeAspect="1"/>
          </p:cNvPicPr>
          <p:nvPr>
            <p:ph sz="half" idx="4294967295"/>
          </p:nvPr>
        </p:nvPicPr>
        <p:blipFill>
          <a:blip r:embed="rId3">
            <a:extLst>
              <a:ext uri="{28A0092B-C50C-407E-A947-70E740481C1C}">
                <a14:useLocalDpi xmlns:a14="http://schemas.microsoft.com/office/drawing/2010/main" val="0"/>
              </a:ext>
            </a:extLst>
          </a:blip>
          <a:stretch>
            <a:fillRect/>
          </a:stretch>
        </p:blipFill>
        <p:spPr>
          <a:xfrm>
            <a:off x="5311427" y="838200"/>
            <a:ext cx="3878959" cy="2398713"/>
          </a:xfrm>
        </p:spPr>
      </p:pic>
      <p:pic>
        <p:nvPicPr>
          <p:cNvPr id="17" name="コンテンツ プレースホルダー 16" descr="白い壁の部屋&#10;&#10;中程度の精度で自動的に生成された説明">
            <a:extLst>
              <a:ext uri="{FF2B5EF4-FFF2-40B4-BE49-F238E27FC236}">
                <a16:creationId xmlns:a16="http://schemas.microsoft.com/office/drawing/2014/main" id="{68345548-ED95-2B9A-1F67-005BAB88FFE9}"/>
              </a:ext>
            </a:extLst>
          </p:cNvPr>
          <p:cNvPicPr>
            <a:picLocks noGrp="1" noChangeAspect="1"/>
          </p:cNvPicPr>
          <p:nvPr>
            <p:ph sz="half" idx="11"/>
          </p:nvPr>
        </p:nvPicPr>
        <p:blipFill>
          <a:blip r:embed="rId4">
            <a:extLst>
              <a:ext uri="{28A0092B-C50C-407E-A947-70E740481C1C}">
                <a14:useLocalDpi xmlns:a14="http://schemas.microsoft.com/office/drawing/2010/main" val="0"/>
              </a:ext>
            </a:extLst>
          </a:blip>
          <a:stretch>
            <a:fillRect/>
          </a:stretch>
        </p:blipFill>
        <p:spPr>
          <a:xfrm>
            <a:off x="994228" y="3733800"/>
            <a:ext cx="3769406" cy="2398713"/>
          </a:xfrm>
        </p:spPr>
      </p:pic>
      <p:sp>
        <p:nvSpPr>
          <p:cNvPr id="3" name="テキスト ボックス 2">
            <a:extLst>
              <a:ext uri="{FF2B5EF4-FFF2-40B4-BE49-F238E27FC236}">
                <a16:creationId xmlns:a16="http://schemas.microsoft.com/office/drawing/2014/main" id="{923F8D19-5E87-D25E-EEAC-BDF05FF59AF5}"/>
              </a:ext>
            </a:extLst>
          </p:cNvPr>
          <p:cNvSpPr txBox="1"/>
          <p:nvPr/>
        </p:nvSpPr>
        <p:spPr>
          <a:xfrm>
            <a:off x="5004326" y="4495901"/>
            <a:ext cx="4673074" cy="2246769"/>
          </a:xfrm>
          <a:prstGeom prst="rect">
            <a:avLst/>
          </a:prstGeom>
          <a:noFill/>
        </p:spPr>
        <p:txBody>
          <a:bodyPr wrap="none" rtlCol="0">
            <a:spAutoFit/>
          </a:bodyPr>
          <a:lstStyle/>
          <a:p>
            <a:r>
              <a:rPr kumimoji="1" lang="ja-JP" altLang="en-US" sz="1400"/>
              <a:t>弊社の蜂蜜製造のこだわりが糖度が</a:t>
            </a:r>
            <a:r>
              <a:rPr kumimoji="1" lang="en-US" altLang="ja-JP" sz="1400" dirty="0"/>
              <a:t>78</a:t>
            </a:r>
            <a:r>
              <a:rPr kumimoji="1" lang="ja-JP" altLang="en-US" sz="1400"/>
              <a:t>度以下の物</a:t>
            </a:r>
            <a:endParaRPr kumimoji="1" lang="en-US" altLang="ja-JP" sz="1400" dirty="0"/>
          </a:p>
          <a:p>
            <a:r>
              <a:rPr kumimoji="1" lang="ja-JP" altLang="en-US" sz="1400"/>
              <a:t>花の香りが重厚で食味の良い物以外は巣箱に戻し</a:t>
            </a:r>
            <a:endParaRPr kumimoji="1" lang="en-US" altLang="ja-JP" sz="1400" dirty="0"/>
          </a:p>
          <a:p>
            <a:r>
              <a:rPr kumimoji="1" lang="ja-JP" altLang="en-US" sz="1400"/>
              <a:t>蜂たちに更に花の蜜を集めさせて水分を飛ばさせて</a:t>
            </a:r>
            <a:endParaRPr kumimoji="1" lang="en-US" altLang="ja-JP" sz="1400" dirty="0"/>
          </a:p>
          <a:p>
            <a:r>
              <a:rPr kumimoji="1" lang="ja-JP" altLang="en-US" sz="1400"/>
              <a:t>糖度を上げ、テイスティングにて条件をクリアした</a:t>
            </a:r>
            <a:endParaRPr kumimoji="1" lang="en-US" altLang="ja-JP" sz="1400" dirty="0"/>
          </a:p>
          <a:p>
            <a:r>
              <a:rPr kumimoji="1" lang="ja-JP" altLang="en-US" sz="1400"/>
              <a:t>蜂蜜だけを厳選して瓶詰めしています。</a:t>
            </a:r>
            <a:endParaRPr kumimoji="1" lang="en-US" altLang="ja-JP" sz="1400" dirty="0"/>
          </a:p>
          <a:p>
            <a:endParaRPr kumimoji="1" lang="en-US" altLang="ja-JP" sz="1400" dirty="0"/>
          </a:p>
          <a:p>
            <a:r>
              <a:rPr kumimoji="1" lang="ja-JP" altLang="en-US" sz="1400"/>
              <a:t>製法も完全に非加熱で手間をかけて自然濾過して</a:t>
            </a:r>
            <a:endParaRPr kumimoji="1" lang="en-US" altLang="ja-JP" sz="1400" dirty="0"/>
          </a:p>
          <a:p>
            <a:r>
              <a:rPr kumimoji="1" lang="ja-JP" altLang="en-US" sz="1400"/>
              <a:t>いるので自然その物です。</a:t>
            </a:r>
            <a:endParaRPr kumimoji="1" lang="en-US" altLang="ja-JP" sz="1400" dirty="0"/>
          </a:p>
          <a:p>
            <a:r>
              <a:rPr kumimoji="1" lang="ja-JP" altLang="en-US" sz="1400"/>
              <a:t>衛生面を考慮して瓶詰めのみ充填機を使用しています。</a:t>
            </a:r>
            <a:endParaRPr kumimoji="1" lang="en-US" altLang="ja-JP" sz="1400" dirty="0"/>
          </a:p>
          <a:p>
            <a:endParaRPr kumimoji="1" lang="ja-JP" altLang="en-US" sz="1400"/>
          </a:p>
        </p:txBody>
      </p:sp>
    </p:spTree>
    <p:extLst>
      <p:ext uri="{BB962C8B-B14F-4D97-AF65-F5344CB8AC3E}">
        <p14:creationId xmlns:p14="http://schemas.microsoft.com/office/powerpoint/2010/main" val="32414426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0714プレゼン資料">
      <a:majorFont>
        <a:latin typeface="Century"/>
        <a:ea typeface="游明朝 Demibold"/>
        <a:cs typeface=""/>
      </a:majorFont>
      <a:minorFont>
        <a:latin typeface="Century"/>
        <a:ea typeface="游明朝"/>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437</TotalTime>
  <Words>781</Words>
  <Application>Microsoft Macintosh PowerPoint</Application>
  <PresentationFormat>A4 210 x 297 mm</PresentationFormat>
  <Paragraphs>104</Paragraphs>
  <Slides>15</Slides>
  <Notes>2</Notes>
  <HiddenSlides>0</HiddenSlides>
  <MMClips>0</MMClips>
  <ScaleCrop>false</ScaleCrop>
  <HeadingPairs>
    <vt:vector size="6" baseType="variant">
      <vt:variant>
        <vt:lpstr>使用されているフォント</vt:lpstr>
      </vt:variant>
      <vt:variant>
        <vt:i4>6</vt:i4>
      </vt:variant>
      <vt:variant>
        <vt:lpstr>テーマ</vt:lpstr>
      </vt:variant>
      <vt:variant>
        <vt:i4>1</vt:i4>
      </vt:variant>
      <vt:variant>
        <vt:lpstr>スライド タイトル</vt:lpstr>
      </vt:variant>
      <vt:variant>
        <vt:i4>15</vt:i4>
      </vt:variant>
    </vt:vector>
  </HeadingPairs>
  <TitlesOfParts>
    <vt:vector size="22" baseType="lpstr">
      <vt:lpstr>Calibri</vt:lpstr>
      <vt:lpstr>Century</vt:lpstr>
      <vt:lpstr>游明朝 Demibold</vt:lpstr>
      <vt:lpstr>游ゴシック</vt:lpstr>
      <vt:lpstr>Arial</vt:lpstr>
      <vt:lpstr>游明朝</vt:lpstr>
      <vt:lpstr>Office Theme</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京北工場</vt:lpstr>
      <vt:lpstr>京北工場ORG事務所兼  HONEY K店舗</vt:lpstr>
      <vt:lpstr>食品検査　残留農薬　206項目 （グリホサート含み被検出）</vt:lpstr>
      <vt:lpstr>採蜜場所と品質に拘って作った 京都府産の蜂蜜</vt:lpstr>
      <vt:lpstr>アマン京都とダブルネーム での蜂蜜</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蜂蜜プレゼンテーション資料</dc:title>
  <dc:creator>Ksakata</dc:creator>
  <cp:lastModifiedBy>純也 木村</cp:lastModifiedBy>
  <cp:revision>12</cp:revision>
  <dcterms:created xsi:type="dcterms:W3CDTF">2006-08-16T00:00:00Z</dcterms:created>
  <dcterms:modified xsi:type="dcterms:W3CDTF">2023-09-06T10:53:26Z</dcterms:modified>
  <dc:identifier>DAFolchv5Lw</dc:identifier>
</cp:coreProperties>
</file>