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showGuides="1">
      <p:cViewPr>
        <p:scale>
          <a:sx n="100" d="100"/>
          <a:sy n="100" d="100"/>
        </p:scale>
        <p:origin x="1248" y="389"/>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E08E66-AA5D-68B0-4C4E-53F8462F8661}"/>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B97F5C8-7D79-5DFE-3311-8490490F77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3B8E803-FBAB-941B-09EC-AE55FA120CA2}"/>
              </a:ext>
            </a:extLst>
          </p:cNvPr>
          <p:cNvSpPr>
            <a:spLocks noGrp="1"/>
          </p:cNvSpPr>
          <p:nvPr>
            <p:ph type="dt" sz="half" idx="10"/>
          </p:nvPr>
        </p:nvSpPr>
        <p:spPr/>
        <p:txBody>
          <a:bodyPr/>
          <a:lstStyle/>
          <a:p>
            <a:fld id="{DBC81102-9112-4C62-814F-BD61B549DDFC}" type="datetimeFigureOut">
              <a:rPr kumimoji="1" lang="ja-JP" altLang="en-US" smtClean="0"/>
              <a:t>2024/1/27</a:t>
            </a:fld>
            <a:endParaRPr kumimoji="1" lang="ja-JP" altLang="en-US"/>
          </a:p>
        </p:txBody>
      </p:sp>
      <p:sp>
        <p:nvSpPr>
          <p:cNvPr id="5" name="フッター プレースホルダー 4">
            <a:extLst>
              <a:ext uri="{FF2B5EF4-FFF2-40B4-BE49-F238E27FC236}">
                <a16:creationId xmlns:a16="http://schemas.microsoft.com/office/drawing/2014/main" id="{2C3E6338-01E4-2C11-7494-2CA252CCD79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A7E8960-9FE9-B0F1-79A5-9733C8904146}"/>
              </a:ext>
            </a:extLst>
          </p:cNvPr>
          <p:cNvSpPr>
            <a:spLocks noGrp="1"/>
          </p:cNvSpPr>
          <p:nvPr>
            <p:ph type="sldNum" sz="quarter" idx="12"/>
          </p:nvPr>
        </p:nvSpPr>
        <p:spPr/>
        <p:txBody>
          <a:bodyPr/>
          <a:lstStyle/>
          <a:p>
            <a:fld id="{3F32A93B-412D-4018-84C2-AA74E0118489}" type="slidenum">
              <a:rPr kumimoji="1" lang="ja-JP" altLang="en-US" smtClean="0"/>
              <a:t>‹#›</a:t>
            </a:fld>
            <a:endParaRPr kumimoji="1" lang="ja-JP" altLang="en-US"/>
          </a:p>
        </p:txBody>
      </p:sp>
    </p:spTree>
    <p:extLst>
      <p:ext uri="{BB962C8B-B14F-4D97-AF65-F5344CB8AC3E}">
        <p14:creationId xmlns:p14="http://schemas.microsoft.com/office/powerpoint/2010/main" val="2165820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744015-5037-C87D-C011-F81BBF85BDE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4FE85FD-6FE1-F152-F68B-C1D7B00B044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4015AD5-586F-BD25-7252-70C55B6E6698}"/>
              </a:ext>
            </a:extLst>
          </p:cNvPr>
          <p:cNvSpPr>
            <a:spLocks noGrp="1"/>
          </p:cNvSpPr>
          <p:nvPr>
            <p:ph type="dt" sz="half" idx="10"/>
          </p:nvPr>
        </p:nvSpPr>
        <p:spPr/>
        <p:txBody>
          <a:bodyPr/>
          <a:lstStyle/>
          <a:p>
            <a:fld id="{DBC81102-9112-4C62-814F-BD61B549DDFC}" type="datetimeFigureOut">
              <a:rPr kumimoji="1" lang="ja-JP" altLang="en-US" smtClean="0"/>
              <a:t>2024/1/27</a:t>
            </a:fld>
            <a:endParaRPr kumimoji="1" lang="ja-JP" altLang="en-US"/>
          </a:p>
        </p:txBody>
      </p:sp>
      <p:sp>
        <p:nvSpPr>
          <p:cNvPr id="5" name="フッター プレースホルダー 4">
            <a:extLst>
              <a:ext uri="{FF2B5EF4-FFF2-40B4-BE49-F238E27FC236}">
                <a16:creationId xmlns:a16="http://schemas.microsoft.com/office/drawing/2014/main" id="{73EF3A9B-FB55-0DDA-4CCE-E1CCC0B9E5E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60631B6-9B53-3360-5DC0-1F0358038895}"/>
              </a:ext>
            </a:extLst>
          </p:cNvPr>
          <p:cNvSpPr>
            <a:spLocks noGrp="1"/>
          </p:cNvSpPr>
          <p:nvPr>
            <p:ph type="sldNum" sz="quarter" idx="12"/>
          </p:nvPr>
        </p:nvSpPr>
        <p:spPr/>
        <p:txBody>
          <a:bodyPr/>
          <a:lstStyle/>
          <a:p>
            <a:fld id="{3F32A93B-412D-4018-84C2-AA74E0118489}" type="slidenum">
              <a:rPr kumimoji="1" lang="ja-JP" altLang="en-US" smtClean="0"/>
              <a:t>‹#›</a:t>
            </a:fld>
            <a:endParaRPr kumimoji="1" lang="ja-JP" altLang="en-US"/>
          </a:p>
        </p:txBody>
      </p:sp>
    </p:spTree>
    <p:extLst>
      <p:ext uri="{BB962C8B-B14F-4D97-AF65-F5344CB8AC3E}">
        <p14:creationId xmlns:p14="http://schemas.microsoft.com/office/powerpoint/2010/main" val="1280003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399A266-B676-8F38-C061-EB64F142FFE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D5268DC-7482-1B56-EB01-564808BB120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ACA5740-98F9-E450-2ECC-4C561A26CD55}"/>
              </a:ext>
            </a:extLst>
          </p:cNvPr>
          <p:cNvSpPr>
            <a:spLocks noGrp="1"/>
          </p:cNvSpPr>
          <p:nvPr>
            <p:ph type="dt" sz="half" idx="10"/>
          </p:nvPr>
        </p:nvSpPr>
        <p:spPr/>
        <p:txBody>
          <a:bodyPr/>
          <a:lstStyle/>
          <a:p>
            <a:fld id="{DBC81102-9112-4C62-814F-BD61B549DDFC}" type="datetimeFigureOut">
              <a:rPr kumimoji="1" lang="ja-JP" altLang="en-US" smtClean="0"/>
              <a:t>2024/1/27</a:t>
            </a:fld>
            <a:endParaRPr kumimoji="1" lang="ja-JP" altLang="en-US"/>
          </a:p>
        </p:txBody>
      </p:sp>
      <p:sp>
        <p:nvSpPr>
          <p:cNvPr id="5" name="フッター プレースホルダー 4">
            <a:extLst>
              <a:ext uri="{FF2B5EF4-FFF2-40B4-BE49-F238E27FC236}">
                <a16:creationId xmlns:a16="http://schemas.microsoft.com/office/drawing/2014/main" id="{35D58B32-9D65-D085-71D0-6F73D1A9DF7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11E583B-1383-23B7-CF31-899A676AE4B6}"/>
              </a:ext>
            </a:extLst>
          </p:cNvPr>
          <p:cNvSpPr>
            <a:spLocks noGrp="1"/>
          </p:cNvSpPr>
          <p:nvPr>
            <p:ph type="sldNum" sz="quarter" idx="12"/>
          </p:nvPr>
        </p:nvSpPr>
        <p:spPr/>
        <p:txBody>
          <a:bodyPr/>
          <a:lstStyle/>
          <a:p>
            <a:fld id="{3F32A93B-412D-4018-84C2-AA74E0118489}" type="slidenum">
              <a:rPr kumimoji="1" lang="ja-JP" altLang="en-US" smtClean="0"/>
              <a:t>‹#›</a:t>
            </a:fld>
            <a:endParaRPr kumimoji="1" lang="ja-JP" altLang="en-US"/>
          </a:p>
        </p:txBody>
      </p:sp>
    </p:spTree>
    <p:extLst>
      <p:ext uri="{BB962C8B-B14F-4D97-AF65-F5344CB8AC3E}">
        <p14:creationId xmlns:p14="http://schemas.microsoft.com/office/powerpoint/2010/main" val="1880459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6914C6-390D-510D-F1BC-8358E527AB5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F0C100-88A1-65AE-EE50-CDC1646D8C6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109A7FF-949A-8806-585A-87DEE170BC1D}"/>
              </a:ext>
            </a:extLst>
          </p:cNvPr>
          <p:cNvSpPr>
            <a:spLocks noGrp="1"/>
          </p:cNvSpPr>
          <p:nvPr>
            <p:ph type="dt" sz="half" idx="10"/>
          </p:nvPr>
        </p:nvSpPr>
        <p:spPr/>
        <p:txBody>
          <a:bodyPr/>
          <a:lstStyle/>
          <a:p>
            <a:fld id="{DBC81102-9112-4C62-814F-BD61B549DDFC}" type="datetimeFigureOut">
              <a:rPr kumimoji="1" lang="ja-JP" altLang="en-US" smtClean="0"/>
              <a:t>2024/1/27</a:t>
            </a:fld>
            <a:endParaRPr kumimoji="1" lang="ja-JP" altLang="en-US"/>
          </a:p>
        </p:txBody>
      </p:sp>
      <p:sp>
        <p:nvSpPr>
          <p:cNvPr id="5" name="フッター プレースホルダー 4">
            <a:extLst>
              <a:ext uri="{FF2B5EF4-FFF2-40B4-BE49-F238E27FC236}">
                <a16:creationId xmlns:a16="http://schemas.microsoft.com/office/drawing/2014/main" id="{186062C9-D71D-507C-DEFC-772032B82CA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B920ACA-CDB8-CCD1-DF60-A90636898121}"/>
              </a:ext>
            </a:extLst>
          </p:cNvPr>
          <p:cNvSpPr>
            <a:spLocks noGrp="1"/>
          </p:cNvSpPr>
          <p:nvPr>
            <p:ph type="sldNum" sz="quarter" idx="12"/>
          </p:nvPr>
        </p:nvSpPr>
        <p:spPr/>
        <p:txBody>
          <a:bodyPr/>
          <a:lstStyle/>
          <a:p>
            <a:fld id="{3F32A93B-412D-4018-84C2-AA74E0118489}" type="slidenum">
              <a:rPr kumimoji="1" lang="ja-JP" altLang="en-US" smtClean="0"/>
              <a:t>‹#›</a:t>
            </a:fld>
            <a:endParaRPr kumimoji="1" lang="ja-JP" altLang="en-US"/>
          </a:p>
        </p:txBody>
      </p:sp>
    </p:spTree>
    <p:extLst>
      <p:ext uri="{BB962C8B-B14F-4D97-AF65-F5344CB8AC3E}">
        <p14:creationId xmlns:p14="http://schemas.microsoft.com/office/powerpoint/2010/main" val="2065070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AE8C6B-445F-418D-DE0F-EDC02B66EED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EB22BE8-A371-F7BF-E5DA-2A69FC6CBF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698E1B0-257B-D86C-A209-107A85E51334}"/>
              </a:ext>
            </a:extLst>
          </p:cNvPr>
          <p:cNvSpPr>
            <a:spLocks noGrp="1"/>
          </p:cNvSpPr>
          <p:nvPr>
            <p:ph type="dt" sz="half" idx="10"/>
          </p:nvPr>
        </p:nvSpPr>
        <p:spPr/>
        <p:txBody>
          <a:bodyPr/>
          <a:lstStyle/>
          <a:p>
            <a:fld id="{DBC81102-9112-4C62-814F-BD61B549DDFC}" type="datetimeFigureOut">
              <a:rPr kumimoji="1" lang="ja-JP" altLang="en-US" smtClean="0"/>
              <a:t>2024/1/27</a:t>
            </a:fld>
            <a:endParaRPr kumimoji="1" lang="ja-JP" altLang="en-US"/>
          </a:p>
        </p:txBody>
      </p:sp>
      <p:sp>
        <p:nvSpPr>
          <p:cNvPr id="5" name="フッター プレースホルダー 4">
            <a:extLst>
              <a:ext uri="{FF2B5EF4-FFF2-40B4-BE49-F238E27FC236}">
                <a16:creationId xmlns:a16="http://schemas.microsoft.com/office/drawing/2014/main" id="{93D835A0-57D3-315E-DA42-520AA9A8E4C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A255F84-FB75-9BEB-A3EE-380BF247D214}"/>
              </a:ext>
            </a:extLst>
          </p:cNvPr>
          <p:cNvSpPr>
            <a:spLocks noGrp="1"/>
          </p:cNvSpPr>
          <p:nvPr>
            <p:ph type="sldNum" sz="quarter" idx="12"/>
          </p:nvPr>
        </p:nvSpPr>
        <p:spPr/>
        <p:txBody>
          <a:bodyPr/>
          <a:lstStyle/>
          <a:p>
            <a:fld id="{3F32A93B-412D-4018-84C2-AA74E0118489}" type="slidenum">
              <a:rPr kumimoji="1" lang="ja-JP" altLang="en-US" smtClean="0"/>
              <a:t>‹#›</a:t>
            </a:fld>
            <a:endParaRPr kumimoji="1" lang="ja-JP" altLang="en-US"/>
          </a:p>
        </p:txBody>
      </p:sp>
    </p:spTree>
    <p:extLst>
      <p:ext uri="{BB962C8B-B14F-4D97-AF65-F5344CB8AC3E}">
        <p14:creationId xmlns:p14="http://schemas.microsoft.com/office/powerpoint/2010/main" val="149894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0BA9FF-B157-C0E5-9352-6899765A631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8539EA2-EF4A-DD52-398E-585DAC4D838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CA0585B-BC72-3BF5-1F74-9B48F869F380}"/>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C656C7F-EE96-A734-C0B2-B1844CCE031D}"/>
              </a:ext>
            </a:extLst>
          </p:cNvPr>
          <p:cNvSpPr>
            <a:spLocks noGrp="1"/>
          </p:cNvSpPr>
          <p:nvPr>
            <p:ph type="dt" sz="half" idx="10"/>
          </p:nvPr>
        </p:nvSpPr>
        <p:spPr/>
        <p:txBody>
          <a:bodyPr/>
          <a:lstStyle/>
          <a:p>
            <a:fld id="{DBC81102-9112-4C62-814F-BD61B549DDFC}" type="datetimeFigureOut">
              <a:rPr kumimoji="1" lang="ja-JP" altLang="en-US" smtClean="0"/>
              <a:t>2024/1/27</a:t>
            </a:fld>
            <a:endParaRPr kumimoji="1" lang="ja-JP" altLang="en-US"/>
          </a:p>
        </p:txBody>
      </p:sp>
      <p:sp>
        <p:nvSpPr>
          <p:cNvPr id="6" name="フッター プレースホルダー 5">
            <a:extLst>
              <a:ext uri="{FF2B5EF4-FFF2-40B4-BE49-F238E27FC236}">
                <a16:creationId xmlns:a16="http://schemas.microsoft.com/office/drawing/2014/main" id="{E7285A12-FC02-ED8E-1690-38BCE051865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8905DE0-866C-0828-2B32-6F34D6FE3C9F}"/>
              </a:ext>
            </a:extLst>
          </p:cNvPr>
          <p:cNvSpPr>
            <a:spLocks noGrp="1"/>
          </p:cNvSpPr>
          <p:nvPr>
            <p:ph type="sldNum" sz="quarter" idx="12"/>
          </p:nvPr>
        </p:nvSpPr>
        <p:spPr/>
        <p:txBody>
          <a:bodyPr/>
          <a:lstStyle/>
          <a:p>
            <a:fld id="{3F32A93B-412D-4018-84C2-AA74E0118489}" type="slidenum">
              <a:rPr kumimoji="1" lang="ja-JP" altLang="en-US" smtClean="0"/>
              <a:t>‹#›</a:t>
            </a:fld>
            <a:endParaRPr kumimoji="1" lang="ja-JP" altLang="en-US"/>
          </a:p>
        </p:txBody>
      </p:sp>
    </p:spTree>
    <p:extLst>
      <p:ext uri="{BB962C8B-B14F-4D97-AF65-F5344CB8AC3E}">
        <p14:creationId xmlns:p14="http://schemas.microsoft.com/office/powerpoint/2010/main" val="2250343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E161F6-EF6D-A7AA-A938-7CF9A0D3C206}"/>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B44E53C-9DC6-FF65-3098-F7F4607EEF3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5A18406-2881-0CDE-D5CB-E1ED988387A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AD718B2-4F54-7E9F-1F7B-D0D01F9654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741650D-A809-009F-B3F3-4ACD499AA91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45CD2B5A-CD73-CFE0-6E8D-4C86A6AB5261}"/>
              </a:ext>
            </a:extLst>
          </p:cNvPr>
          <p:cNvSpPr>
            <a:spLocks noGrp="1"/>
          </p:cNvSpPr>
          <p:nvPr>
            <p:ph type="dt" sz="half" idx="10"/>
          </p:nvPr>
        </p:nvSpPr>
        <p:spPr/>
        <p:txBody>
          <a:bodyPr/>
          <a:lstStyle/>
          <a:p>
            <a:fld id="{DBC81102-9112-4C62-814F-BD61B549DDFC}" type="datetimeFigureOut">
              <a:rPr kumimoji="1" lang="ja-JP" altLang="en-US" smtClean="0"/>
              <a:t>2024/1/27</a:t>
            </a:fld>
            <a:endParaRPr kumimoji="1" lang="ja-JP" altLang="en-US"/>
          </a:p>
        </p:txBody>
      </p:sp>
      <p:sp>
        <p:nvSpPr>
          <p:cNvPr id="8" name="フッター プレースホルダー 7">
            <a:extLst>
              <a:ext uri="{FF2B5EF4-FFF2-40B4-BE49-F238E27FC236}">
                <a16:creationId xmlns:a16="http://schemas.microsoft.com/office/drawing/2014/main" id="{531947CD-ED87-BA2D-A859-58DD44057D8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0123FAF-8D2A-B81E-97E7-D1F636F139EB}"/>
              </a:ext>
            </a:extLst>
          </p:cNvPr>
          <p:cNvSpPr>
            <a:spLocks noGrp="1"/>
          </p:cNvSpPr>
          <p:nvPr>
            <p:ph type="sldNum" sz="quarter" idx="12"/>
          </p:nvPr>
        </p:nvSpPr>
        <p:spPr/>
        <p:txBody>
          <a:bodyPr/>
          <a:lstStyle/>
          <a:p>
            <a:fld id="{3F32A93B-412D-4018-84C2-AA74E0118489}" type="slidenum">
              <a:rPr kumimoji="1" lang="ja-JP" altLang="en-US" smtClean="0"/>
              <a:t>‹#›</a:t>
            </a:fld>
            <a:endParaRPr kumimoji="1" lang="ja-JP" altLang="en-US"/>
          </a:p>
        </p:txBody>
      </p:sp>
    </p:spTree>
    <p:extLst>
      <p:ext uri="{BB962C8B-B14F-4D97-AF65-F5344CB8AC3E}">
        <p14:creationId xmlns:p14="http://schemas.microsoft.com/office/powerpoint/2010/main" val="2916706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9970F4-F33A-F1D6-A614-B9EB004D641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DD07F8C-0A19-A354-5DA7-6B2A2900643E}"/>
              </a:ext>
            </a:extLst>
          </p:cNvPr>
          <p:cNvSpPr>
            <a:spLocks noGrp="1"/>
          </p:cNvSpPr>
          <p:nvPr>
            <p:ph type="dt" sz="half" idx="10"/>
          </p:nvPr>
        </p:nvSpPr>
        <p:spPr/>
        <p:txBody>
          <a:bodyPr/>
          <a:lstStyle/>
          <a:p>
            <a:fld id="{DBC81102-9112-4C62-814F-BD61B549DDFC}" type="datetimeFigureOut">
              <a:rPr kumimoji="1" lang="ja-JP" altLang="en-US" smtClean="0"/>
              <a:t>2024/1/27</a:t>
            </a:fld>
            <a:endParaRPr kumimoji="1" lang="ja-JP" altLang="en-US"/>
          </a:p>
        </p:txBody>
      </p:sp>
      <p:sp>
        <p:nvSpPr>
          <p:cNvPr id="4" name="フッター プレースホルダー 3">
            <a:extLst>
              <a:ext uri="{FF2B5EF4-FFF2-40B4-BE49-F238E27FC236}">
                <a16:creationId xmlns:a16="http://schemas.microsoft.com/office/drawing/2014/main" id="{A740B8A0-A65E-27AF-F2D0-37B8CCC1F0B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60D7D61-E646-EB14-E670-9A92B0BDCA2E}"/>
              </a:ext>
            </a:extLst>
          </p:cNvPr>
          <p:cNvSpPr>
            <a:spLocks noGrp="1"/>
          </p:cNvSpPr>
          <p:nvPr>
            <p:ph type="sldNum" sz="quarter" idx="12"/>
          </p:nvPr>
        </p:nvSpPr>
        <p:spPr/>
        <p:txBody>
          <a:bodyPr/>
          <a:lstStyle/>
          <a:p>
            <a:fld id="{3F32A93B-412D-4018-84C2-AA74E0118489}" type="slidenum">
              <a:rPr kumimoji="1" lang="ja-JP" altLang="en-US" smtClean="0"/>
              <a:t>‹#›</a:t>
            </a:fld>
            <a:endParaRPr kumimoji="1" lang="ja-JP" altLang="en-US"/>
          </a:p>
        </p:txBody>
      </p:sp>
    </p:spTree>
    <p:extLst>
      <p:ext uri="{BB962C8B-B14F-4D97-AF65-F5344CB8AC3E}">
        <p14:creationId xmlns:p14="http://schemas.microsoft.com/office/powerpoint/2010/main" val="2430230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9E44140-297F-4928-8B70-77EE0395B112}"/>
              </a:ext>
            </a:extLst>
          </p:cNvPr>
          <p:cNvSpPr>
            <a:spLocks noGrp="1"/>
          </p:cNvSpPr>
          <p:nvPr>
            <p:ph type="dt" sz="half" idx="10"/>
          </p:nvPr>
        </p:nvSpPr>
        <p:spPr/>
        <p:txBody>
          <a:bodyPr/>
          <a:lstStyle/>
          <a:p>
            <a:fld id="{DBC81102-9112-4C62-814F-BD61B549DDFC}" type="datetimeFigureOut">
              <a:rPr kumimoji="1" lang="ja-JP" altLang="en-US" smtClean="0"/>
              <a:t>2024/1/27</a:t>
            </a:fld>
            <a:endParaRPr kumimoji="1" lang="ja-JP" altLang="en-US"/>
          </a:p>
        </p:txBody>
      </p:sp>
      <p:sp>
        <p:nvSpPr>
          <p:cNvPr id="3" name="フッター プレースホルダー 2">
            <a:extLst>
              <a:ext uri="{FF2B5EF4-FFF2-40B4-BE49-F238E27FC236}">
                <a16:creationId xmlns:a16="http://schemas.microsoft.com/office/drawing/2014/main" id="{E7B03171-9C74-E77C-290E-3EA9FB4EDA10}"/>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D86FDB3-4F07-8102-BB48-569C06F3217E}"/>
              </a:ext>
            </a:extLst>
          </p:cNvPr>
          <p:cNvSpPr>
            <a:spLocks noGrp="1"/>
          </p:cNvSpPr>
          <p:nvPr>
            <p:ph type="sldNum" sz="quarter" idx="12"/>
          </p:nvPr>
        </p:nvSpPr>
        <p:spPr/>
        <p:txBody>
          <a:bodyPr/>
          <a:lstStyle/>
          <a:p>
            <a:fld id="{3F32A93B-412D-4018-84C2-AA74E0118489}" type="slidenum">
              <a:rPr kumimoji="1" lang="ja-JP" altLang="en-US" smtClean="0"/>
              <a:t>‹#›</a:t>
            </a:fld>
            <a:endParaRPr kumimoji="1" lang="ja-JP" altLang="en-US"/>
          </a:p>
        </p:txBody>
      </p:sp>
    </p:spTree>
    <p:extLst>
      <p:ext uri="{BB962C8B-B14F-4D97-AF65-F5344CB8AC3E}">
        <p14:creationId xmlns:p14="http://schemas.microsoft.com/office/powerpoint/2010/main" val="1999119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175F395-8B4E-B272-F437-527C8258D90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A384847-CF19-8054-A367-6007813E2AE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A80C60C-F37F-AB3E-EFD1-05FD90B76F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9AF9A32-4256-66DB-3190-17BF76C5D954}"/>
              </a:ext>
            </a:extLst>
          </p:cNvPr>
          <p:cNvSpPr>
            <a:spLocks noGrp="1"/>
          </p:cNvSpPr>
          <p:nvPr>
            <p:ph type="dt" sz="half" idx="10"/>
          </p:nvPr>
        </p:nvSpPr>
        <p:spPr/>
        <p:txBody>
          <a:bodyPr/>
          <a:lstStyle/>
          <a:p>
            <a:fld id="{DBC81102-9112-4C62-814F-BD61B549DDFC}" type="datetimeFigureOut">
              <a:rPr kumimoji="1" lang="ja-JP" altLang="en-US" smtClean="0"/>
              <a:t>2024/1/27</a:t>
            </a:fld>
            <a:endParaRPr kumimoji="1" lang="ja-JP" altLang="en-US"/>
          </a:p>
        </p:txBody>
      </p:sp>
      <p:sp>
        <p:nvSpPr>
          <p:cNvPr id="6" name="フッター プレースホルダー 5">
            <a:extLst>
              <a:ext uri="{FF2B5EF4-FFF2-40B4-BE49-F238E27FC236}">
                <a16:creationId xmlns:a16="http://schemas.microsoft.com/office/drawing/2014/main" id="{C7176672-AD86-A64B-6C6D-FA527BE8B2F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ABB3E08-FA99-47F3-22D6-7D4B570132D3}"/>
              </a:ext>
            </a:extLst>
          </p:cNvPr>
          <p:cNvSpPr>
            <a:spLocks noGrp="1"/>
          </p:cNvSpPr>
          <p:nvPr>
            <p:ph type="sldNum" sz="quarter" idx="12"/>
          </p:nvPr>
        </p:nvSpPr>
        <p:spPr/>
        <p:txBody>
          <a:bodyPr/>
          <a:lstStyle/>
          <a:p>
            <a:fld id="{3F32A93B-412D-4018-84C2-AA74E0118489}" type="slidenum">
              <a:rPr kumimoji="1" lang="ja-JP" altLang="en-US" smtClean="0"/>
              <a:t>‹#›</a:t>
            </a:fld>
            <a:endParaRPr kumimoji="1" lang="ja-JP" altLang="en-US"/>
          </a:p>
        </p:txBody>
      </p:sp>
    </p:spTree>
    <p:extLst>
      <p:ext uri="{BB962C8B-B14F-4D97-AF65-F5344CB8AC3E}">
        <p14:creationId xmlns:p14="http://schemas.microsoft.com/office/powerpoint/2010/main" val="4105859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323F0E-4B69-9270-3C96-1C0304B9F72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0AAFB5F-8C9E-BF4A-72C9-8DFEF73A01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FE79CFE-8674-BAAA-B8E5-7D82E1CEFF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0EC4708-6EA8-D62A-D211-1128255C1C12}"/>
              </a:ext>
            </a:extLst>
          </p:cNvPr>
          <p:cNvSpPr>
            <a:spLocks noGrp="1"/>
          </p:cNvSpPr>
          <p:nvPr>
            <p:ph type="dt" sz="half" idx="10"/>
          </p:nvPr>
        </p:nvSpPr>
        <p:spPr/>
        <p:txBody>
          <a:bodyPr/>
          <a:lstStyle/>
          <a:p>
            <a:fld id="{DBC81102-9112-4C62-814F-BD61B549DDFC}" type="datetimeFigureOut">
              <a:rPr kumimoji="1" lang="ja-JP" altLang="en-US" smtClean="0"/>
              <a:t>2024/1/27</a:t>
            </a:fld>
            <a:endParaRPr kumimoji="1" lang="ja-JP" altLang="en-US"/>
          </a:p>
        </p:txBody>
      </p:sp>
      <p:sp>
        <p:nvSpPr>
          <p:cNvPr id="6" name="フッター プレースホルダー 5">
            <a:extLst>
              <a:ext uri="{FF2B5EF4-FFF2-40B4-BE49-F238E27FC236}">
                <a16:creationId xmlns:a16="http://schemas.microsoft.com/office/drawing/2014/main" id="{AD453317-FC5C-472C-F8D4-AE17311128A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79F2732-CF30-1C5C-D592-0E8FA0B43CEF}"/>
              </a:ext>
            </a:extLst>
          </p:cNvPr>
          <p:cNvSpPr>
            <a:spLocks noGrp="1"/>
          </p:cNvSpPr>
          <p:nvPr>
            <p:ph type="sldNum" sz="quarter" idx="12"/>
          </p:nvPr>
        </p:nvSpPr>
        <p:spPr/>
        <p:txBody>
          <a:bodyPr/>
          <a:lstStyle/>
          <a:p>
            <a:fld id="{3F32A93B-412D-4018-84C2-AA74E0118489}" type="slidenum">
              <a:rPr kumimoji="1" lang="ja-JP" altLang="en-US" smtClean="0"/>
              <a:t>‹#›</a:t>
            </a:fld>
            <a:endParaRPr kumimoji="1" lang="ja-JP" altLang="en-US"/>
          </a:p>
        </p:txBody>
      </p:sp>
    </p:spTree>
    <p:extLst>
      <p:ext uri="{BB962C8B-B14F-4D97-AF65-F5344CB8AC3E}">
        <p14:creationId xmlns:p14="http://schemas.microsoft.com/office/powerpoint/2010/main" val="2909185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B28572F-B85B-B699-98FF-7E1F4A7069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548EF1F-977C-5BA7-D11F-E1C9456F69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86C8D8D-164F-4A34-108D-8F9549BBF1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C81102-9112-4C62-814F-BD61B549DDFC}" type="datetimeFigureOut">
              <a:rPr kumimoji="1" lang="ja-JP" altLang="en-US" smtClean="0"/>
              <a:t>2024/1/27</a:t>
            </a:fld>
            <a:endParaRPr kumimoji="1" lang="ja-JP" altLang="en-US"/>
          </a:p>
        </p:txBody>
      </p:sp>
      <p:sp>
        <p:nvSpPr>
          <p:cNvPr id="5" name="フッター プレースホルダー 4">
            <a:extLst>
              <a:ext uri="{FF2B5EF4-FFF2-40B4-BE49-F238E27FC236}">
                <a16:creationId xmlns:a16="http://schemas.microsoft.com/office/drawing/2014/main" id="{1CBD070C-C793-FACA-E90D-755C49117C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351E806-62F0-089F-D4C9-4F6C848B5B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32A93B-412D-4018-84C2-AA74E0118489}" type="slidenum">
              <a:rPr kumimoji="1" lang="ja-JP" altLang="en-US" smtClean="0"/>
              <a:t>‹#›</a:t>
            </a:fld>
            <a:endParaRPr kumimoji="1" lang="ja-JP" altLang="en-US"/>
          </a:p>
        </p:txBody>
      </p:sp>
    </p:spTree>
    <p:extLst>
      <p:ext uri="{BB962C8B-B14F-4D97-AF65-F5344CB8AC3E}">
        <p14:creationId xmlns:p14="http://schemas.microsoft.com/office/powerpoint/2010/main" val="4280560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gaccom.jp/"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package" Target="../embeddings/Microsoft_Excel_Worksheet.xlsx"/><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542AD44B-22E0-737C-9A16-7D2A130BB415}"/>
              </a:ext>
            </a:extLst>
          </p:cNvPr>
          <p:cNvSpPr txBox="1"/>
          <p:nvPr/>
        </p:nvSpPr>
        <p:spPr>
          <a:xfrm>
            <a:off x="168536" y="181957"/>
            <a:ext cx="11284323" cy="6494085"/>
          </a:xfrm>
          <a:prstGeom prst="rect">
            <a:avLst/>
          </a:prstGeom>
          <a:noFill/>
        </p:spPr>
        <p:txBody>
          <a:bodyPr wrap="square">
            <a:spAutoFit/>
          </a:bodyPr>
          <a:lstStyle/>
          <a:p>
            <a:r>
              <a:rPr lang="ja-JP" altLang="en-US" sz="1600" dirty="0"/>
              <a:t>■概要</a:t>
            </a:r>
            <a:endParaRPr lang="en-US" altLang="ja-JP" sz="1600" dirty="0"/>
          </a:p>
          <a:p>
            <a:r>
              <a:rPr lang="en-US" altLang="ja-JP" sz="1600" dirty="0"/>
              <a:t>WEB</a:t>
            </a:r>
            <a:r>
              <a:rPr lang="ja-JP" altLang="en-US" sz="1600" dirty="0"/>
              <a:t>サイトページから、必要情報をエクセルへ抽出（スクレイピング）するツール開発についてお願いできればと思います。</a:t>
            </a:r>
          </a:p>
          <a:p>
            <a:endParaRPr lang="ja-JP" altLang="en-US" sz="1600" dirty="0"/>
          </a:p>
          <a:p>
            <a:r>
              <a:rPr lang="ja-JP" altLang="en-US" sz="1600" dirty="0"/>
              <a:t>■目的</a:t>
            </a:r>
            <a:endParaRPr lang="en-US" altLang="ja-JP" sz="1600" dirty="0"/>
          </a:p>
          <a:p>
            <a:r>
              <a:rPr lang="ja-JP" altLang="en-US" sz="1600" dirty="0"/>
              <a:t>私たちは、東京都で認証を受けている特定非営利活動法人たしざんと申します。週末に未就学児や小学生を対象とした公園での学習型謎解きイベントを実施しています。イベント開催に伴い、チラシを各小学校や幼稚園に配布するため、児童数の情報を取得したく考えています。</a:t>
            </a:r>
          </a:p>
          <a:p>
            <a:endParaRPr lang="ja-JP" altLang="en-US" sz="1600" dirty="0"/>
          </a:p>
          <a:p>
            <a:r>
              <a:rPr lang="ja-JP" altLang="en-US" sz="1600" dirty="0"/>
              <a:t>■提案の際のお願い</a:t>
            </a:r>
            <a:endParaRPr lang="en-US" altLang="ja-JP" sz="1600" dirty="0"/>
          </a:p>
          <a:p>
            <a:r>
              <a:rPr lang="ja-JP" altLang="en-US" sz="1600" dirty="0"/>
              <a:t>ご提案の際には、金額・納期についてご提示頂けますと検討がしやすいです。宜しくお願いいたします。</a:t>
            </a:r>
            <a:endParaRPr lang="en-US" altLang="ja-JP" sz="1600" dirty="0"/>
          </a:p>
          <a:p>
            <a:endParaRPr lang="en-US" altLang="ja-JP" sz="1600" dirty="0"/>
          </a:p>
          <a:p>
            <a:r>
              <a:rPr lang="ja-JP" altLang="en-US" sz="1600" dirty="0"/>
              <a:t>■依頼内容</a:t>
            </a:r>
            <a:endParaRPr lang="en-US" altLang="ja-JP" sz="1600" dirty="0"/>
          </a:p>
          <a:p>
            <a:r>
              <a:rPr lang="ja-JP" altLang="en-US" sz="1600" dirty="0"/>
              <a:t>１学校教育情報サイト「ガッコム」から必要項目の情報を取得</a:t>
            </a:r>
            <a:endParaRPr lang="en-US" altLang="ja-JP" sz="1600" dirty="0"/>
          </a:p>
          <a:p>
            <a:r>
              <a:rPr lang="ja-JP" altLang="en-US" sz="1600" dirty="0"/>
              <a:t>２取得した住所から、郵便番号・市町村を取得</a:t>
            </a:r>
            <a:endParaRPr lang="en-US" altLang="ja-JP" sz="1600" dirty="0"/>
          </a:p>
          <a:p>
            <a:endParaRPr lang="en-US" altLang="ja-JP" sz="1600" dirty="0"/>
          </a:p>
          <a:p>
            <a:r>
              <a:rPr lang="ja-JP" altLang="en-US" sz="1600" dirty="0"/>
              <a:t>■ツールイメージ</a:t>
            </a:r>
            <a:endParaRPr lang="en-US" altLang="ja-JP" sz="1600" dirty="0"/>
          </a:p>
          <a:p>
            <a:r>
              <a:rPr lang="ja-JP" altLang="en-US" sz="1600" dirty="0"/>
              <a:t>スクレイピングを行い、エクセルシートにて抽出</a:t>
            </a:r>
            <a:endParaRPr lang="en-US" altLang="ja-JP" sz="1600" dirty="0"/>
          </a:p>
          <a:p>
            <a:r>
              <a:rPr lang="en-US" altLang="ja-JP" sz="1600" dirty="0"/>
              <a:t>※</a:t>
            </a:r>
            <a:r>
              <a:rPr lang="ja-JP" altLang="en-US" sz="1600" dirty="0"/>
              <a:t>エクセルシートは次ページに添付</a:t>
            </a:r>
            <a:endParaRPr lang="en-US" altLang="ja-JP" sz="1600" dirty="0"/>
          </a:p>
          <a:p>
            <a:r>
              <a:rPr lang="ja-JP" altLang="en-US" sz="1600" dirty="0"/>
              <a:t>可能であれば、都道府県ごとに抽出できるのが理想。</a:t>
            </a:r>
            <a:endParaRPr lang="en-US" altLang="ja-JP" sz="1600" dirty="0"/>
          </a:p>
          <a:p>
            <a:endParaRPr lang="en-US" altLang="ja-JP" sz="1600" dirty="0"/>
          </a:p>
          <a:p>
            <a:r>
              <a:rPr lang="ja-JP" altLang="en-US" sz="1600" dirty="0"/>
              <a:t>■抽出内容</a:t>
            </a:r>
            <a:endParaRPr lang="en-US" altLang="ja-JP" sz="1600" dirty="0"/>
          </a:p>
          <a:p>
            <a:r>
              <a:rPr lang="ja-JP" altLang="en-US" sz="1600" dirty="0"/>
              <a:t>・保育園、幼稚園、小学校</a:t>
            </a:r>
            <a:endParaRPr lang="en-US" altLang="ja-JP" sz="1600" dirty="0"/>
          </a:p>
          <a:p>
            <a:endParaRPr lang="en-US" altLang="ja-JP" sz="1600" dirty="0"/>
          </a:p>
          <a:p>
            <a:r>
              <a:rPr lang="ja-JP" altLang="en-US" sz="1600" dirty="0"/>
              <a:t>■対象サイト：ガッコム</a:t>
            </a:r>
            <a:endParaRPr lang="en-US" altLang="ja-JP" sz="1600" dirty="0"/>
          </a:p>
          <a:p>
            <a:r>
              <a:rPr lang="ja-JP" altLang="en-US" sz="1600" dirty="0">
                <a:hlinkClick r:id="rId2"/>
              </a:rPr>
              <a:t>https://www.gaccom.jp/</a:t>
            </a:r>
            <a:endParaRPr lang="en-US" altLang="ja-JP" sz="1600" dirty="0"/>
          </a:p>
        </p:txBody>
      </p:sp>
    </p:spTree>
    <p:extLst>
      <p:ext uri="{BB962C8B-B14F-4D97-AF65-F5344CB8AC3E}">
        <p14:creationId xmlns:p14="http://schemas.microsoft.com/office/powerpoint/2010/main" val="3475036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オブジェクト 3">
            <a:extLst>
              <a:ext uri="{FF2B5EF4-FFF2-40B4-BE49-F238E27FC236}">
                <a16:creationId xmlns:a16="http://schemas.microsoft.com/office/drawing/2014/main" id="{D2BF11F7-2BC8-1D50-79BC-D6C89E4AC6FE}"/>
              </a:ext>
            </a:extLst>
          </p:cNvPr>
          <p:cNvGraphicFramePr>
            <a:graphicFrameLocks noChangeAspect="1"/>
          </p:cNvGraphicFramePr>
          <p:nvPr>
            <p:extLst>
              <p:ext uri="{D42A27DB-BD31-4B8C-83A1-F6EECF244321}">
                <p14:modId xmlns:p14="http://schemas.microsoft.com/office/powerpoint/2010/main" val="2017224062"/>
              </p:ext>
            </p:extLst>
          </p:nvPr>
        </p:nvGraphicFramePr>
        <p:xfrm>
          <a:off x="419100" y="168571"/>
          <a:ext cx="10690860" cy="5214295"/>
        </p:xfrm>
        <a:graphic>
          <a:graphicData uri="http://schemas.openxmlformats.org/presentationml/2006/ole">
            <mc:AlternateContent xmlns:mc="http://schemas.openxmlformats.org/markup-compatibility/2006">
              <mc:Choice xmlns:v="urn:schemas-microsoft-com:vml" Requires="v">
                <p:oleObj name="Worksheet" r:id="rId2" imgW="11986153" imgH="4351051" progId="Excel.Sheet.12">
                  <p:embed/>
                </p:oleObj>
              </mc:Choice>
              <mc:Fallback>
                <p:oleObj name="Worksheet" r:id="rId2" imgW="11986153" imgH="4351051" progId="Excel.Sheet.12">
                  <p:embed/>
                  <p:pic>
                    <p:nvPicPr>
                      <p:cNvPr id="0" name=""/>
                      <p:cNvPicPr/>
                      <p:nvPr/>
                    </p:nvPicPr>
                    <p:blipFill>
                      <a:blip r:embed="rId3"/>
                      <a:stretch>
                        <a:fillRect/>
                      </a:stretch>
                    </p:blipFill>
                    <p:spPr>
                      <a:xfrm>
                        <a:off x="419100" y="168571"/>
                        <a:ext cx="10690860" cy="5214295"/>
                      </a:xfrm>
                      <a:prstGeom prst="rect">
                        <a:avLst/>
                      </a:prstGeom>
                    </p:spPr>
                  </p:pic>
                </p:oleObj>
              </mc:Fallback>
            </mc:AlternateContent>
          </a:graphicData>
        </a:graphic>
      </p:graphicFrame>
      <p:sp>
        <p:nvSpPr>
          <p:cNvPr id="6" name="テキスト ボックス 5">
            <a:extLst>
              <a:ext uri="{FF2B5EF4-FFF2-40B4-BE49-F238E27FC236}">
                <a16:creationId xmlns:a16="http://schemas.microsoft.com/office/drawing/2014/main" id="{45EA4DDE-9490-65DB-3D24-5B722CCC6327}"/>
              </a:ext>
            </a:extLst>
          </p:cNvPr>
          <p:cNvSpPr txBox="1"/>
          <p:nvPr/>
        </p:nvSpPr>
        <p:spPr>
          <a:xfrm>
            <a:off x="357392" y="5581433"/>
            <a:ext cx="6094878" cy="369332"/>
          </a:xfrm>
          <a:prstGeom prst="rect">
            <a:avLst/>
          </a:prstGeom>
          <a:noFill/>
        </p:spPr>
        <p:txBody>
          <a:bodyPr wrap="square">
            <a:spAutoFit/>
          </a:bodyPr>
          <a:lstStyle/>
          <a:p>
            <a:r>
              <a:rPr lang="ja-JP" altLang="en-US"/>
              <a:t>https://www.gaccom.jp/kindergarten-2284.html</a:t>
            </a:r>
            <a:endParaRPr lang="ja-JP" altLang="en-US" dirty="0"/>
          </a:p>
        </p:txBody>
      </p:sp>
      <p:sp>
        <p:nvSpPr>
          <p:cNvPr id="8" name="テキスト ボックス 7">
            <a:extLst>
              <a:ext uri="{FF2B5EF4-FFF2-40B4-BE49-F238E27FC236}">
                <a16:creationId xmlns:a16="http://schemas.microsoft.com/office/drawing/2014/main" id="{39BB20A3-1F60-672B-8648-2D60A0CAC06C}"/>
              </a:ext>
            </a:extLst>
          </p:cNvPr>
          <p:cNvSpPr txBox="1"/>
          <p:nvPr/>
        </p:nvSpPr>
        <p:spPr>
          <a:xfrm>
            <a:off x="357392" y="5950765"/>
            <a:ext cx="6094878" cy="369332"/>
          </a:xfrm>
          <a:prstGeom prst="rect">
            <a:avLst/>
          </a:prstGeom>
          <a:noFill/>
        </p:spPr>
        <p:txBody>
          <a:bodyPr wrap="square">
            <a:spAutoFit/>
          </a:bodyPr>
          <a:lstStyle/>
          <a:p>
            <a:r>
              <a:rPr lang="ja-JP" altLang="en-US" dirty="0"/>
              <a:t>https://www.gaccom.jp/nurseryschool-4138.html</a:t>
            </a:r>
          </a:p>
        </p:txBody>
      </p:sp>
      <p:sp>
        <p:nvSpPr>
          <p:cNvPr id="10" name="テキスト ボックス 9">
            <a:extLst>
              <a:ext uri="{FF2B5EF4-FFF2-40B4-BE49-F238E27FC236}">
                <a16:creationId xmlns:a16="http://schemas.microsoft.com/office/drawing/2014/main" id="{2BF7A4C8-DF52-EA37-E32A-0D86963CA3E0}"/>
              </a:ext>
            </a:extLst>
          </p:cNvPr>
          <p:cNvSpPr txBox="1"/>
          <p:nvPr/>
        </p:nvSpPr>
        <p:spPr>
          <a:xfrm>
            <a:off x="357392" y="6320097"/>
            <a:ext cx="6094878" cy="369332"/>
          </a:xfrm>
          <a:prstGeom prst="rect">
            <a:avLst/>
          </a:prstGeom>
          <a:noFill/>
        </p:spPr>
        <p:txBody>
          <a:bodyPr wrap="square">
            <a:spAutoFit/>
          </a:bodyPr>
          <a:lstStyle/>
          <a:p>
            <a:r>
              <a:rPr lang="ja-JP" altLang="en-US" dirty="0"/>
              <a:t>https://www.gaccom.jp/schools-12440/students.html</a:t>
            </a:r>
          </a:p>
        </p:txBody>
      </p:sp>
      <p:sp>
        <p:nvSpPr>
          <p:cNvPr id="11" name="テキスト ボックス 10">
            <a:extLst>
              <a:ext uri="{FF2B5EF4-FFF2-40B4-BE49-F238E27FC236}">
                <a16:creationId xmlns:a16="http://schemas.microsoft.com/office/drawing/2014/main" id="{EE4459D8-0F76-D1EF-162F-C27A0C74E55B}"/>
              </a:ext>
            </a:extLst>
          </p:cNvPr>
          <p:cNvSpPr txBox="1"/>
          <p:nvPr/>
        </p:nvSpPr>
        <p:spPr>
          <a:xfrm>
            <a:off x="357392" y="5155361"/>
            <a:ext cx="1569660" cy="369332"/>
          </a:xfrm>
          <a:prstGeom prst="rect">
            <a:avLst/>
          </a:prstGeom>
          <a:noFill/>
        </p:spPr>
        <p:txBody>
          <a:bodyPr wrap="none" rtlCol="0">
            <a:spAutoFit/>
          </a:bodyPr>
          <a:lstStyle/>
          <a:p>
            <a:r>
              <a:rPr kumimoji="1" lang="ja-JP" altLang="en-US" dirty="0"/>
              <a:t>■サンプル例</a:t>
            </a:r>
          </a:p>
        </p:txBody>
      </p:sp>
    </p:spTree>
    <p:extLst>
      <p:ext uri="{BB962C8B-B14F-4D97-AF65-F5344CB8AC3E}">
        <p14:creationId xmlns:p14="http://schemas.microsoft.com/office/powerpoint/2010/main" val="129853478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248</Words>
  <Application>Microsoft Office PowerPoint</Application>
  <PresentationFormat>ワイド画面</PresentationFormat>
  <Paragraphs>27</Paragraphs>
  <Slides>2</Slides>
  <Notes>0</Notes>
  <HiddenSlides>0</HiddenSlides>
  <MMClips>0</MMClips>
  <ScaleCrop>false</ScaleCrop>
  <HeadingPairs>
    <vt:vector size="8" baseType="variant">
      <vt:variant>
        <vt:lpstr>使用されているフォント</vt:lpstr>
      </vt:variant>
      <vt:variant>
        <vt:i4>3</vt:i4>
      </vt:variant>
      <vt:variant>
        <vt:lpstr>テーマ</vt:lpstr>
      </vt:variant>
      <vt:variant>
        <vt:i4>1</vt:i4>
      </vt:variant>
      <vt:variant>
        <vt:lpstr>埋め込まれた OLE サーバー</vt:lpstr>
      </vt:variant>
      <vt:variant>
        <vt:i4>1</vt:i4>
      </vt:variant>
      <vt:variant>
        <vt:lpstr>スライド タイトル</vt:lpstr>
      </vt:variant>
      <vt:variant>
        <vt:i4>2</vt:i4>
      </vt:variant>
    </vt:vector>
  </HeadingPairs>
  <TitlesOfParts>
    <vt:vector size="7" baseType="lpstr">
      <vt:lpstr>游ゴシック</vt:lpstr>
      <vt:lpstr>游ゴシック Light</vt:lpstr>
      <vt:lpstr>Arial</vt:lpstr>
      <vt:lpstr>Office テーマ</vt:lpstr>
      <vt:lpstr>Microsoft Excel ワークシート</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庄田 淳一</dc:creator>
  <cp:lastModifiedBy>庄田 淳一</cp:lastModifiedBy>
  <cp:revision>3</cp:revision>
  <dcterms:created xsi:type="dcterms:W3CDTF">2024-01-27T09:35:30Z</dcterms:created>
  <dcterms:modified xsi:type="dcterms:W3CDTF">2024-01-27T10:04:52Z</dcterms:modified>
</cp:coreProperties>
</file>