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7AA541-BF8B-461A-943F-CCCEBBC48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6326E28-56DB-4385-A297-7BB2027B0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5E8BE3-99EB-4D16-8508-570F97EC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AA2942-D52F-4F93-A263-B8468BADC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7B6A20-5CEB-463B-A9FA-19E46AFA0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03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9A9E13-A26B-4298-BB8B-C171FA63B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E754EC2-E93C-4C10-940D-5DD40360C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6BB4A3-1445-4237-8890-E35626F51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3FC400-1CE8-48C7-AF48-89858D8B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D3D1A3-0EAC-40A2-BDF4-6C77E32F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70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C6A9B78-D2DE-4153-BBE2-F51D9B8EB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FE18699-F11F-4E92-9B92-1E70AEE638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D416C3-A6BD-4937-B4F8-839D13E47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90EE84-12CC-40D9-93AF-E0B88B5DC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40C8CE-068C-42FC-96DF-B9BE7FC0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471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A1AD6-41E0-4196-9081-B29C23BDF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75467A-1754-49C6-902C-264A5CDEA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9FF0A9-660E-4DB5-AF7B-BA026628C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67C265-2510-49C6-8F8E-D03615A7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B930C3-5DE4-427A-A5AD-D1195C0C0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51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E83194-05B1-4C7E-BA07-3741381B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7005FB-BA29-4F8B-902A-F5A5CA7C4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BE56DD-8939-470D-9D8E-679E29BB8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7C89B9-2865-4578-BECB-46C78F8A6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4BD156-7D1F-4B42-BDC5-DE13FC62B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5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F59C0D-A01F-4E68-8BE8-1130A8598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9F062C-8258-44C6-86F9-959219D7B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6F06514-7321-4C06-B835-F4F6E806D4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819FD1-B725-47B7-96DC-70A71A66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FD12FF-D3E8-49CF-827F-3784CCD9D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54C923-4345-471A-A8E8-DE4A508F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758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FFA40B-C0D8-46CD-9FDF-2AF690DA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DFCAB5-E2CE-4D3F-A6A9-8A41E575B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B7C02E-1F06-43EA-84DF-9D42BADA1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F7687E1-1A7B-40E6-94A7-5164D77D9D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649F15-1962-408A-A5E2-E32EA0F1A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2AA6338-B356-4C73-B90F-48C29FD91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17F1A9-B12F-422B-B3C8-6AE2760A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290A267-8264-421F-9F39-151687967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30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D281A1-56B5-4AA8-BEB8-FDB85ED58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48673B4-3D9D-463B-A975-B6449B0E3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FF43F28-DE2F-4C06-80B7-775BC2BE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3989A6F-4AE1-4AD5-BFBE-D3A81596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575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1941610-E612-4AA3-9EDC-4FD55F457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C26C0CC-7039-4E24-99ED-C8F13A75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716AB-93D7-4857-9901-F94E3439D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88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D4B93D-4D27-44D8-99F2-784588914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A5B870-4E16-41ED-A3A0-22BC3CB5D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2297B05-0864-476A-B7FC-92CF7C365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1E385A-341D-4DE1-8441-657C9A41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9BDDB5-B45C-4C4C-A104-301F5F672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547608-39D8-4295-A3C7-939A5BCB7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850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2B4089-843C-49D6-AC0D-1A0F86AF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AF70D3-A0C9-4EDE-8AFA-46CC94634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A8658E-38E8-4151-9294-1CED759E2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4BBB35D-6976-4334-87C6-694E2E4BD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B59CC0-BB93-4B38-972B-3CB005EB9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B06B158-35E8-4FE3-A4E8-0FAED341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5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51E6AEE-19B3-43AF-BC22-7A454FB1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9CDD75-010F-4484-90F0-F1F310D8F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C38A72-4940-4522-9C33-26DD121B98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D3D9B-87FA-47D3-B8EC-8BACCBAD0025}" type="datetimeFigureOut">
              <a:rPr kumimoji="1" lang="ja-JP" altLang="en-US" smtClean="0"/>
              <a:t>2022/2/26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76F2E9-E18E-4923-A5EF-198E307EC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E9B3F1-D2D0-40BF-B713-F5E1A1E84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0FD9-AA8D-456C-BA73-D0634979F7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20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C46726-63BB-475F-944A-A715C9025F61}"/>
              </a:ext>
            </a:extLst>
          </p:cNvPr>
          <p:cNvSpPr txBox="1"/>
          <p:nvPr/>
        </p:nvSpPr>
        <p:spPr>
          <a:xfrm>
            <a:off x="5259898" y="520117"/>
            <a:ext cx="210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起動時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40F49C-86DC-4726-B8B4-08E749FAA77C}"/>
              </a:ext>
            </a:extLst>
          </p:cNvPr>
          <p:cNvSpPr/>
          <p:nvPr/>
        </p:nvSpPr>
        <p:spPr>
          <a:xfrm>
            <a:off x="1820411" y="1333850"/>
            <a:ext cx="9152389" cy="491594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EE776C-9F4E-4B8E-9771-727AABAA9426}"/>
              </a:ext>
            </a:extLst>
          </p:cNvPr>
          <p:cNvSpPr/>
          <p:nvPr/>
        </p:nvSpPr>
        <p:spPr>
          <a:xfrm>
            <a:off x="2516697" y="1937857"/>
            <a:ext cx="3456264" cy="3867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A1C69A6-85C5-4113-B5B1-4283F332F1D1}"/>
              </a:ext>
            </a:extLst>
          </p:cNvPr>
          <p:cNvSpPr/>
          <p:nvPr/>
        </p:nvSpPr>
        <p:spPr>
          <a:xfrm>
            <a:off x="6828638" y="1937857"/>
            <a:ext cx="3615655" cy="3867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54F509D-7F40-4AF2-9B63-E7493DFF445A}"/>
              </a:ext>
            </a:extLst>
          </p:cNvPr>
          <p:cNvSpPr txBox="1"/>
          <p:nvPr/>
        </p:nvSpPr>
        <p:spPr>
          <a:xfrm>
            <a:off x="3692555" y="1530991"/>
            <a:ext cx="210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実行記録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EADE2B5-29D6-4D29-AB2E-8A29952F89DF}"/>
              </a:ext>
            </a:extLst>
          </p:cNvPr>
          <p:cNvSpPr txBox="1"/>
          <p:nvPr/>
        </p:nvSpPr>
        <p:spPr>
          <a:xfrm>
            <a:off x="8265953" y="1585411"/>
            <a:ext cx="210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件数記録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A38EF7-C19A-4D67-A5A1-80A3FDA0B3C7}"/>
              </a:ext>
            </a:extLst>
          </p:cNvPr>
          <p:cNvSpPr txBox="1"/>
          <p:nvPr/>
        </p:nvSpPr>
        <p:spPr>
          <a:xfrm>
            <a:off x="8792296" y="5842823"/>
            <a:ext cx="218050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/>
              <a:t>常に前</a:t>
            </a:r>
            <a:r>
              <a:rPr kumimoji="1" lang="ja-JP" altLang="en-US" dirty="0"/>
              <a:t>画面表示☑</a:t>
            </a:r>
          </a:p>
        </p:txBody>
      </p:sp>
    </p:spTree>
    <p:extLst>
      <p:ext uri="{BB962C8B-B14F-4D97-AF65-F5344CB8AC3E}">
        <p14:creationId xmlns:p14="http://schemas.microsoft.com/office/powerpoint/2010/main" val="261168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40F49C-86DC-4726-B8B4-08E749FAA77C}"/>
              </a:ext>
            </a:extLst>
          </p:cNvPr>
          <p:cNvSpPr/>
          <p:nvPr/>
        </p:nvSpPr>
        <p:spPr>
          <a:xfrm>
            <a:off x="1820411" y="461394"/>
            <a:ext cx="9152389" cy="491594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EE776C-9F4E-4B8E-9771-727AABAA9426}"/>
              </a:ext>
            </a:extLst>
          </p:cNvPr>
          <p:cNvSpPr/>
          <p:nvPr/>
        </p:nvSpPr>
        <p:spPr>
          <a:xfrm>
            <a:off x="2424419" y="1065401"/>
            <a:ext cx="1392572" cy="113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A1C69A6-85C5-4113-B5B1-4283F332F1D1}"/>
              </a:ext>
            </a:extLst>
          </p:cNvPr>
          <p:cNvSpPr/>
          <p:nvPr/>
        </p:nvSpPr>
        <p:spPr>
          <a:xfrm>
            <a:off x="4060271" y="1061207"/>
            <a:ext cx="1224793" cy="1132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54F509D-7F40-4AF2-9B63-E7493DFF445A}"/>
              </a:ext>
            </a:extLst>
          </p:cNvPr>
          <p:cNvSpPr txBox="1"/>
          <p:nvPr/>
        </p:nvSpPr>
        <p:spPr>
          <a:xfrm>
            <a:off x="166382" y="138228"/>
            <a:ext cx="210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実行記録ボタンを押したあと</a:t>
            </a:r>
            <a:endParaRPr kumimoji="1" lang="ja-JP" altLang="en-US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E393ECA-DA1A-4244-9B82-357333345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344" y="1061207"/>
            <a:ext cx="1237595" cy="114614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761FC8F-2BDA-48D5-8A67-688552DC3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138" y="1061207"/>
            <a:ext cx="1237595" cy="114614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0A9388E-AF58-4C6C-8BD1-B89C69090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1188" y="1061207"/>
            <a:ext cx="1237595" cy="114614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088CA1C-A4DB-4C4C-83A4-69283174D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641" y="2461898"/>
            <a:ext cx="1237595" cy="1146147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70BB333-2DAB-4749-AB36-43EECD414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274" y="2461898"/>
            <a:ext cx="1237595" cy="11461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433FA8A-90C5-4B1D-BBE1-6F719BFA9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86" y="2471337"/>
            <a:ext cx="1237595" cy="114614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E91FB3D-688C-4544-AE09-4DD702ECA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138" y="2471337"/>
            <a:ext cx="1237595" cy="114614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2DE24D4-D1A5-4C51-90F7-25B6A92E5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810" y="2471337"/>
            <a:ext cx="1237595" cy="114614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5FED3C5-0F0E-4B71-95FF-69DAFFE80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780" y="3872028"/>
            <a:ext cx="1237595" cy="11461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AB9AC75-6CAC-4485-B17A-681E91FA58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273" y="3872027"/>
            <a:ext cx="1237595" cy="114614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63E631F-BAB8-466B-9F38-562F3039B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922" y="3924339"/>
            <a:ext cx="1237595" cy="114614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B14CA3AB-C9BC-4193-A960-12FAC581D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0138" y="3886712"/>
            <a:ext cx="1237595" cy="114614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3FFF5D4-7FCE-424A-8D49-793DE8B62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1810" y="3886712"/>
            <a:ext cx="1237595" cy="11461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2E532E2-C130-4A15-B18E-4B05512007B4}"/>
              </a:ext>
            </a:extLst>
          </p:cNvPr>
          <p:cNvSpPr txBox="1"/>
          <p:nvPr/>
        </p:nvSpPr>
        <p:spPr>
          <a:xfrm>
            <a:off x="2797576" y="1449614"/>
            <a:ext cx="70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〇〇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2AD4E3A-69C3-4FA1-96A0-49A44F27E27B}"/>
              </a:ext>
            </a:extLst>
          </p:cNvPr>
          <p:cNvSpPr txBox="1"/>
          <p:nvPr/>
        </p:nvSpPr>
        <p:spPr>
          <a:xfrm>
            <a:off x="255713" y="5420911"/>
            <a:ext cx="12109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機能：</a:t>
            </a:r>
            <a:r>
              <a:rPr kumimoji="1" lang="en-US" altLang="ja-JP" dirty="0"/>
              <a:t>1</a:t>
            </a:r>
            <a:r>
              <a:rPr kumimoji="1" lang="ja-JP" altLang="en-US" dirty="0"/>
              <a:t>個のボタン〇〇をボタンが赤色に変更　押したらタイマーが起動　</a:t>
            </a:r>
            <a:r>
              <a:rPr kumimoji="1" lang="en-US" altLang="ja-JP" dirty="0"/>
              <a:t>0</a:t>
            </a:r>
            <a:r>
              <a:rPr kumimoji="1" lang="ja-JP" altLang="en-US" dirty="0"/>
              <a:t>秒～カウント開始</a:t>
            </a:r>
            <a:endParaRPr kumimoji="1" lang="en-US" altLang="ja-JP" dirty="0"/>
          </a:p>
          <a:p>
            <a:r>
              <a:rPr lang="ja-JP" altLang="en-US" dirty="0"/>
              <a:t>　　　もう一回〇〇ボタンを押したら青色に変更　タイマーストップ（タイマーの実行時間</a:t>
            </a:r>
            <a:r>
              <a:rPr lang="en-US" altLang="ja-JP" dirty="0"/>
              <a:t>2</a:t>
            </a:r>
            <a:r>
              <a:rPr lang="ja-JP" altLang="en-US" dirty="0"/>
              <a:t>時間実行した場合は</a:t>
            </a:r>
            <a:r>
              <a:rPr lang="en-US" altLang="ja-JP" dirty="0"/>
              <a:t>120</a:t>
            </a:r>
            <a:r>
              <a:rPr lang="ja-JP" altLang="en-US" dirty="0"/>
              <a:t>分</a:t>
            </a:r>
            <a:r>
              <a:rPr lang="en-US" altLang="ja-JP" dirty="0"/>
              <a:t>00</a:t>
            </a:r>
            <a:r>
              <a:rPr lang="ja-JP" altLang="en-US" dirty="0"/>
              <a:t>秒みたいな感じで表示）</a:t>
            </a:r>
            <a:endParaRPr lang="en-US" altLang="ja-JP" dirty="0"/>
          </a:p>
          <a:p>
            <a:r>
              <a:rPr kumimoji="1" lang="ja-JP" altLang="en-US" dirty="0"/>
              <a:t>補足：〇〇などのボタンの名称は自由に決めたいです。日付を選べるようにしたいです。例えば昨日にどれくらい実行したのかを見るために使いたいです。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34CF32C-08C3-4232-86AC-6F08E9D00446}"/>
              </a:ext>
            </a:extLst>
          </p:cNvPr>
          <p:cNvSpPr txBox="1"/>
          <p:nvPr/>
        </p:nvSpPr>
        <p:spPr>
          <a:xfrm>
            <a:off x="4350022" y="1449614"/>
            <a:ext cx="70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△△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45CEB5C-6E56-4B3B-A1A5-706A03FDBF30}"/>
              </a:ext>
            </a:extLst>
          </p:cNvPr>
          <p:cNvSpPr txBox="1"/>
          <p:nvPr/>
        </p:nvSpPr>
        <p:spPr>
          <a:xfrm>
            <a:off x="2340200" y="1822036"/>
            <a:ext cx="161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タイマー表示</a:t>
            </a:r>
            <a:endParaRPr kumimoji="1" lang="ja-JP" altLang="en-US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22B5B7D-493B-497B-8A07-41EDA883AA5A}"/>
              </a:ext>
            </a:extLst>
          </p:cNvPr>
          <p:cNvSpPr txBox="1"/>
          <p:nvPr/>
        </p:nvSpPr>
        <p:spPr>
          <a:xfrm>
            <a:off x="9295635" y="599893"/>
            <a:ext cx="156629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/>
              <a:t>日付選べる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0CB1015-0956-47E2-B7D0-7F96E5379BCF}"/>
              </a:ext>
            </a:extLst>
          </p:cNvPr>
          <p:cNvSpPr txBox="1"/>
          <p:nvPr/>
        </p:nvSpPr>
        <p:spPr>
          <a:xfrm>
            <a:off x="5713340" y="559884"/>
            <a:ext cx="133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実行記録</a:t>
            </a:r>
          </a:p>
        </p:txBody>
      </p:sp>
    </p:spTree>
    <p:extLst>
      <p:ext uri="{BB962C8B-B14F-4D97-AF65-F5344CB8AC3E}">
        <p14:creationId xmlns:p14="http://schemas.microsoft.com/office/powerpoint/2010/main" val="1540134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40F49C-86DC-4726-B8B4-08E749FAA77C}"/>
              </a:ext>
            </a:extLst>
          </p:cNvPr>
          <p:cNvSpPr/>
          <p:nvPr/>
        </p:nvSpPr>
        <p:spPr>
          <a:xfrm>
            <a:off x="1820411" y="461394"/>
            <a:ext cx="9152389" cy="491594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54F509D-7F40-4AF2-9B63-E7493DFF445A}"/>
              </a:ext>
            </a:extLst>
          </p:cNvPr>
          <p:cNvSpPr txBox="1"/>
          <p:nvPr/>
        </p:nvSpPr>
        <p:spPr>
          <a:xfrm>
            <a:off x="166382" y="138228"/>
            <a:ext cx="2105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件数記録をおしたとき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2AD4E3A-69C3-4FA1-96A0-49A44F27E27B}"/>
              </a:ext>
            </a:extLst>
          </p:cNvPr>
          <p:cNvSpPr txBox="1"/>
          <p:nvPr/>
        </p:nvSpPr>
        <p:spPr>
          <a:xfrm>
            <a:off x="166382" y="5426777"/>
            <a:ext cx="12109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機能：</a:t>
            </a:r>
            <a:r>
              <a:rPr kumimoji="1" lang="en-US" altLang="ja-JP" sz="1600" dirty="0"/>
              <a:t>excel</a:t>
            </a:r>
            <a:r>
              <a:rPr kumimoji="1" lang="ja-JP" altLang="en-US" sz="1600" dirty="0"/>
              <a:t>を読み込めるようにしてほしいです。</a:t>
            </a:r>
            <a:r>
              <a:rPr kumimoji="1" lang="en-US" altLang="ja-JP" sz="1600" dirty="0"/>
              <a:t>Excel</a:t>
            </a:r>
            <a:r>
              <a:rPr kumimoji="1" lang="ja-JP" altLang="en-US" sz="1600" dirty="0"/>
              <a:t>内の</a:t>
            </a:r>
            <a:r>
              <a:rPr kumimoji="1" lang="en-US" altLang="ja-JP" sz="1600" dirty="0"/>
              <a:t>F</a:t>
            </a:r>
            <a:r>
              <a:rPr kumimoji="1" lang="ja-JP" altLang="en-US" sz="1600" dirty="0"/>
              <a:t>列の件数を取得して本アプリ内に表示・記録。</a:t>
            </a:r>
            <a:endParaRPr kumimoji="1" lang="en-US" altLang="ja-JP" sz="1600" dirty="0"/>
          </a:p>
          <a:p>
            <a:r>
              <a:rPr kumimoji="1" lang="ja-JP" altLang="en-US" sz="1600" dirty="0"/>
              <a:t>補足：アプリを閉じても次回起動時にデータが残ってるようにしてほしいです。昨日のを見たいとか使えるようにしたいです。</a:t>
            </a:r>
            <a:endParaRPr kumimoji="1" lang="en-US" altLang="ja-JP" sz="1600" dirty="0"/>
          </a:p>
          <a:p>
            <a:r>
              <a:rPr lang="en-US" altLang="ja-JP" sz="1600" dirty="0"/>
              <a:t>※</a:t>
            </a:r>
            <a:r>
              <a:rPr lang="ja-JP" altLang="en-US" sz="1600" dirty="0"/>
              <a:t>同じファイル名を</a:t>
            </a:r>
            <a:r>
              <a:rPr lang="en-US" altLang="ja-JP" sz="1600" dirty="0"/>
              <a:t>2</a:t>
            </a:r>
            <a:r>
              <a:rPr lang="ja-JP" altLang="en-US" sz="1600" dirty="0"/>
              <a:t>月</a:t>
            </a:r>
            <a:r>
              <a:rPr lang="en-US" altLang="ja-JP" sz="1600" dirty="0"/>
              <a:t>1</a:t>
            </a:r>
            <a:r>
              <a:rPr lang="ja-JP" altLang="en-US" sz="1600" dirty="0"/>
              <a:t>日に読み込んで記録⇨同じファイル（</a:t>
            </a:r>
            <a:r>
              <a:rPr lang="en-US" altLang="ja-JP" sz="1600" dirty="0"/>
              <a:t>2</a:t>
            </a:r>
            <a:r>
              <a:rPr lang="ja-JP" altLang="en-US" sz="1600" dirty="0"/>
              <a:t>月</a:t>
            </a:r>
            <a:r>
              <a:rPr lang="en-US" altLang="ja-JP" sz="1600" dirty="0"/>
              <a:t>2</a:t>
            </a:r>
            <a:r>
              <a:rPr lang="ja-JP" altLang="en-US" sz="1600" dirty="0"/>
              <a:t>日作業分を上書き）を</a:t>
            </a:r>
            <a:r>
              <a:rPr lang="en-US" altLang="ja-JP" sz="1600" dirty="0"/>
              <a:t>2</a:t>
            </a:r>
            <a:r>
              <a:rPr lang="ja-JP" altLang="en-US" sz="1600" dirty="0"/>
              <a:t>月</a:t>
            </a:r>
            <a:r>
              <a:rPr lang="en-US" altLang="ja-JP" sz="1600" dirty="0"/>
              <a:t>2</a:t>
            </a:r>
            <a:r>
              <a:rPr lang="ja-JP" altLang="en-US" sz="1600" dirty="0"/>
              <a:t>日に読み込んで記録</a:t>
            </a:r>
            <a:endParaRPr lang="en-US" altLang="ja-JP" sz="1600" dirty="0"/>
          </a:p>
          <a:p>
            <a:r>
              <a:rPr kumimoji="1" lang="ja-JP" altLang="en-US" sz="1600" dirty="0"/>
              <a:t>　この動作をした際に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1</a:t>
            </a:r>
            <a:r>
              <a:rPr kumimoji="1" lang="ja-JP" altLang="en-US" sz="1600" dirty="0"/>
              <a:t>日と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日の差分を記録してほしいです。つまり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月</a:t>
            </a:r>
            <a:r>
              <a:rPr kumimoji="1" lang="en-US" altLang="ja-JP" sz="1600" dirty="0"/>
              <a:t>2</a:t>
            </a:r>
            <a:r>
              <a:rPr kumimoji="1" lang="ja-JP" altLang="en-US" sz="1600" dirty="0"/>
              <a:t>日にどれだけ作業をしたのかわかるようにしたいです。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0CB1015-0956-47E2-B7D0-7F96E5379BCF}"/>
              </a:ext>
            </a:extLst>
          </p:cNvPr>
          <p:cNvSpPr txBox="1"/>
          <p:nvPr/>
        </p:nvSpPr>
        <p:spPr>
          <a:xfrm>
            <a:off x="5713340" y="559884"/>
            <a:ext cx="133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件数記録</a:t>
            </a:r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24A1F0D-4335-44FE-ABEA-9574CFFDD4E9}"/>
              </a:ext>
            </a:extLst>
          </p:cNvPr>
          <p:cNvSpPr/>
          <p:nvPr/>
        </p:nvSpPr>
        <p:spPr>
          <a:xfrm>
            <a:off x="2147582" y="1151335"/>
            <a:ext cx="8632271" cy="41085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45E2503-03CA-4D8F-B9A4-432B783ABBC2}"/>
              </a:ext>
            </a:extLst>
          </p:cNvPr>
          <p:cNvSpPr/>
          <p:nvPr/>
        </p:nvSpPr>
        <p:spPr>
          <a:xfrm>
            <a:off x="2147581" y="1151336"/>
            <a:ext cx="8632271" cy="286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ファイル名　読み込み日　総数　○　△　     ・・・　</a:t>
            </a:r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66BE338-7B05-42A1-A671-78738125B439}"/>
              </a:ext>
            </a:extLst>
          </p:cNvPr>
          <p:cNvSpPr/>
          <p:nvPr/>
        </p:nvSpPr>
        <p:spPr>
          <a:xfrm>
            <a:off x="2147581" y="1437960"/>
            <a:ext cx="8632271" cy="286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〇〇　</a:t>
            </a:r>
            <a:r>
              <a:rPr lang="en-US" altLang="ja-JP" dirty="0"/>
              <a:t>2022</a:t>
            </a:r>
            <a:r>
              <a:rPr lang="ja-JP" altLang="en-US" dirty="0"/>
              <a:t>年</a:t>
            </a:r>
            <a:r>
              <a:rPr lang="en-US" altLang="ja-JP" dirty="0"/>
              <a:t>2</a:t>
            </a:r>
            <a:r>
              <a:rPr lang="ja-JP" altLang="en-US" dirty="0"/>
              <a:t>月</a:t>
            </a:r>
            <a:r>
              <a:rPr lang="en-US" altLang="ja-JP" dirty="0"/>
              <a:t>26</a:t>
            </a:r>
            <a:r>
              <a:rPr lang="ja-JP" altLang="en-US" dirty="0"/>
              <a:t>日　</a:t>
            </a:r>
            <a:r>
              <a:rPr lang="en-US" altLang="ja-JP" dirty="0"/>
              <a:t>57</a:t>
            </a:r>
            <a:r>
              <a:rPr lang="ja-JP" altLang="en-US" dirty="0"/>
              <a:t>件　</a:t>
            </a:r>
            <a:r>
              <a:rPr lang="en-US" altLang="ja-JP" dirty="0"/>
              <a:t>44</a:t>
            </a:r>
            <a:r>
              <a:rPr lang="ja-JP" altLang="en-US" dirty="0"/>
              <a:t>件　</a:t>
            </a:r>
            <a:r>
              <a:rPr lang="en-US" altLang="ja-JP" dirty="0"/>
              <a:t>50</a:t>
            </a:r>
            <a:r>
              <a:rPr lang="ja-JP" altLang="en-US" dirty="0"/>
              <a:t>件・・・　</a:t>
            </a:r>
            <a:endParaRPr kumimoji="1" lang="ja-JP" altLang="en-US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4AC62163-91B6-4310-8AD6-C3253EF14350}"/>
              </a:ext>
            </a:extLst>
          </p:cNvPr>
          <p:cNvCxnSpPr/>
          <p:nvPr/>
        </p:nvCxnSpPr>
        <p:spPr>
          <a:xfrm>
            <a:off x="5101380" y="1188834"/>
            <a:ext cx="0" cy="22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14A00EA1-EA9A-450F-9AAD-4781E5C46469}"/>
              </a:ext>
            </a:extLst>
          </p:cNvPr>
          <p:cNvCxnSpPr/>
          <p:nvPr/>
        </p:nvCxnSpPr>
        <p:spPr>
          <a:xfrm>
            <a:off x="7174859" y="1188834"/>
            <a:ext cx="0" cy="22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8CDDC476-369B-41B9-BBFF-39FDF5672ECA}"/>
              </a:ext>
            </a:extLst>
          </p:cNvPr>
          <p:cNvCxnSpPr/>
          <p:nvPr/>
        </p:nvCxnSpPr>
        <p:spPr>
          <a:xfrm>
            <a:off x="6465988" y="1180645"/>
            <a:ext cx="0" cy="22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C90E8A73-DAEF-43FA-AD49-32200C3AA89C}"/>
              </a:ext>
            </a:extLst>
          </p:cNvPr>
          <p:cNvCxnSpPr/>
          <p:nvPr/>
        </p:nvCxnSpPr>
        <p:spPr>
          <a:xfrm>
            <a:off x="7669810" y="1188834"/>
            <a:ext cx="0" cy="222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2D4CBCE-5066-42F0-AA38-3E901D7622C1}"/>
              </a:ext>
            </a:extLst>
          </p:cNvPr>
          <p:cNvSpPr txBox="1"/>
          <p:nvPr/>
        </p:nvSpPr>
        <p:spPr>
          <a:xfrm>
            <a:off x="8204974" y="535389"/>
            <a:ext cx="2662503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ja-JP" altLang="en-US" dirty="0"/>
              <a:t>読み込んだ日付選べる</a:t>
            </a:r>
            <a:endParaRPr kumimoji="1" lang="ja-JP" altLang="en-US" dirty="0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A4A02E9-9951-4509-BA15-65774D242BB6}"/>
              </a:ext>
            </a:extLst>
          </p:cNvPr>
          <p:cNvSpPr/>
          <p:nvPr/>
        </p:nvSpPr>
        <p:spPr>
          <a:xfrm>
            <a:off x="2147581" y="1734120"/>
            <a:ext cx="8632271" cy="286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△△　</a:t>
            </a:r>
            <a:r>
              <a:rPr lang="en-US" altLang="ja-JP" dirty="0"/>
              <a:t>2022</a:t>
            </a:r>
            <a:r>
              <a:rPr lang="ja-JP" altLang="en-US" dirty="0"/>
              <a:t>年</a:t>
            </a:r>
            <a:r>
              <a:rPr lang="en-US" altLang="ja-JP" dirty="0"/>
              <a:t>2</a:t>
            </a:r>
            <a:r>
              <a:rPr lang="ja-JP" altLang="en-US" dirty="0"/>
              <a:t>月</a:t>
            </a:r>
            <a:r>
              <a:rPr lang="en-US" altLang="ja-JP" dirty="0"/>
              <a:t>26</a:t>
            </a:r>
            <a:r>
              <a:rPr lang="ja-JP" altLang="en-US" dirty="0"/>
              <a:t>日　</a:t>
            </a:r>
            <a:r>
              <a:rPr lang="en-US" altLang="ja-JP" dirty="0"/>
              <a:t>88</a:t>
            </a:r>
            <a:r>
              <a:rPr lang="ja-JP" altLang="en-US" dirty="0"/>
              <a:t>件　</a:t>
            </a:r>
            <a:r>
              <a:rPr lang="en-US" altLang="ja-JP" dirty="0"/>
              <a:t>54</a:t>
            </a:r>
            <a:r>
              <a:rPr lang="ja-JP" altLang="en-US" dirty="0"/>
              <a:t>件　</a:t>
            </a:r>
            <a:r>
              <a:rPr lang="en-US" altLang="ja-JP" dirty="0"/>
              <a:t>52</a:t>
            </a:r>
            <a:r>
              <a:rPr lang="ja-JP" altLang="en-US" dirty="0"/>
              <a:t>件・・・　</a:t>
            </a:r>
            <a:endParaRPr kumimoji="1" lang="ja-JP" altLang="en-US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2B1CA969-9CF2-47C2-BBD5-D9282617E1FB}"/>
              </a:ext>
            </a:extLst>
          </p:cNvPr>
          <p:cNvSpPr/>
          <p:nvPr/>
        </p:nvSpPr>
        <p:spPr>
          <a:xfrm>
            <a:off x="2939881" y="3550963"/>
            <a:ext cx="8632271" cy="2866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rgbClr val="FF0000"/>
                </a:solidFill>
              </a:rPr>
              <a:t>デザイン性はおまかせします。。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A0B864BA-356C-4BEC-ACCE-94ABC51F9FDF}"/>
              </a:ext>
            </a:extLst>
          </p:cNvPr>
          <p:cNvSpPr/>
          <p:nvPr/>
        </p:nvSpPr>
        <p:spPr>
          <a:xfrm>
            <a:off x="8577398" y="4947407"/>
            <a:ext cx="2202454" cy="286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/>
              <a:t>2</a:t>
            </a:r>
            <a:r>
              <a:rPr kumimoji="1" lang="ja-JP" altLang="en-US" sz="1100" dirty="0"/>
              <a:t>月</a:t>
            </a:r>
            <a:r>
              <a:rPr kumimoji="1" lang="en-US" altLang="ja-JP" sz="1100" dirty="0"/>
              <a:t>26</a:t>
            </a:r>
            <a:r>
              <a:rPr kumimoji="1" lang="ja-JP" altLang="en-US" sz="1100" dirty="0"/>
              <a:t>日読み込んだファイルの　</a:t>
            </a:r>
            <a:endParaRPr kumimoji="1" lang="en-US" altLang="ja-JP" sz="1100" dirty="0"/>
          </a:p>
          <a:p>
            <a:pPr algn="ctr"/>
            <a:r>
              <a:rPr kumimoji="1" lang="ja-JP" altLang="en-US" sz="1100" dirty="0"/>
              <a:t>○△▽の合計値表示</a:t>
            </a:r>
          </a:p>
        </p:txBody>
      </p:sp>
    </p:spTree>
    <p:extLst>
      <p:ext uri="{BB962C8B-B14F-4D97-AF65-F5344CB8AC3E}">
        <p14:creationId xmlns:p14="http://schemas.microsoft.com/office/powerpoint/2010/main" val="3647275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319</Words>
  <Application>Microsoft Office PowerPoint</Application>
  <PresentationFormat>ワイド画面</PresentationFormat>
  <Paragraphs>26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志摩 英二</dc:creator>
  <cp:lastModifiedBy>志摩 英二</cp:lastModifiedBy>
  <cp:revision>1</cp:revision>
  <dcterms:created xsi:type="dcterms:W3CDTF">2022-02-26T01:32:25Z</dcterms:created>
  <dcterms:modified xsi:type="dcterms:W3CDTF">2022-02-26T02:05:36Z</dcterms:modified>
</cp:coreProperties>
</file>