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60" r:id="rId5"/>
    <p:sldId id="264" r:id="rId6"/>
  </p:sldIdLst>
  <p:sldSz cx="6858000" cy="9906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226" autoAdjust="0"/>
    <p:restoredTop sz="92821" autoAdjust="0"/>
  </p:normalViewPr>
  <p:slideViewPr>
    <p:cSldViewPr snapToGrid="0">
      <p:cViewPr varScale="1">
        <p:scale>
          <a:sx n="59" d="100"/>
          <a:sy n="59" d="100"/>
        </p:scale>
        <p:origin x="2722" y="8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microsoft.com/office/2016/11/relationships/changesInfo" Target="changesInfos/changesInfo1.xml"/><Relationship Id="rId5" Type="http://schemas.openxmlformats.org/officeDocument/2006/relationships/slide" Target="slides/slide1.xml"/><Relationship Id="rId10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阿部 慶" userId="45540724-4345-4673-9806-5a91fa4f9a7b" providerId="ADAL" clId="{42B3ED88-6D2F-433F-801B-75760388CA2E}"/>
    <pc:docChg chg="modSld sldOrd">
      <pc:chgData name="阿部 慶" userId="45540724-4345-4673-9806-5a91fa4f9a7b" providerId="ADAL" clId="{42B3ED88-6D2F-433F-801B-75760388CA2E}" dt="2023-09-27T04:21:09.787" v="1"/>
      <pc:docMkLst>
        <pc:docMk/>
      </pc:docMkLst>
      <pc:sldChg chg="ord">
        <pc:chgData name="阿部 慶" userId="45540724-4345-4673-9806-5a91fa4f9a7b" providerId="ADAL" clId="{42B3ED88-6D2F-433F-801B-75760388CA2E}" dt="2023-09-27T04:21:09.787" v="1"/>
        <pc:sldMkLst>
          <pc:docMk/>
          <pc:sldMk cId="1362236165" sldId="261"/>
        </pc:sldMkLst>
      </pc:sldChg>
      <pc:sldChg chg="ord">
        <pc:chgData name="阿部 慶" userId="45540724-4345-4673-9806-5a91fa4f9a7b" providerId="ADAL" clId="{42B3ED88-6D2F-433F-801B-75760388CA2E}" dt="2023-09-27T04:21:09.787" v="1"/>
        <pc:sldMkLst>
          <pc:docMk/>
          <pc:sldMk cId="561992262" sldId="263"/>
        </pc:sldMkLst>
      </pc:sldChg>
    </pc:docChg>
  </pc:docChgLst>
  <pc:docChgLst>
    <pc:chgData name="阿部 慶" userId="45540724-4345-4673-9806-5a91fa4f9a7b" providerId="ADAL" clId="{104EE372-4D72-4F9F-A964-4F511FD90448}"/>
    <pc:docChg chg="undo custSel addSld modSld sldOrd">
      <pc:chgData name="阿部 慶" userId="45540724-4345-4673-9806-5a91fa4f9a7b" providerId="ADAL" clId="{104EE372-4D72-4F9F-A964-4F511FD90448}" dt="2023-08-14T00:26:33.952" v="3160" actId="20577"/>
      <pc:docMkLst>
        <pc:docMk/>
      </pc:docMkLst>
      <pc:sldChg chg="addSp delSp modSp mod">
        <pc:chgData name="阿部 慶" userId="45540724-4345-4673-9806-5a91fa4f9a7b" providerId="ADAL" clId="{104EE372-4D72-4F9F-A964-4F511FD90448}" dt="2023-08-10T06:18:09.683" v="1136" actId="1076"/>
        <pc:sldMkLst>
          <pc:docMk/>
          <pc:sldMk cId="238298723" sldId="256"/>
        </pc:sldMkLst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" creationId="{E9E792B9-3239-862C-2775-07934640E9F3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6" creationId="{3FF4DCEA-9DF6-B9CE-5E2A-50DEF79FAC4F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7" creationId="{E3A6FE36-0297-2BBA-F3BD-733DE818777C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9" creationId="{02F96E67-53C5-C105-C38E-490269103554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0" creationId="{FC4ABAA6-81EA-7C0C-7059-2DEAFA6CFCDF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1" creationId="{168BFD44-FB49-960E-37E3-6103925B3DFA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2" creationId="{E922863B-2B0B-D489-0250-A83F60CCF017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3" creationId="{531FC2E2-4DF7-B6A4-752B-63AEEB045DD0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4" creationId="{CB3B5E03-BF0B-2D2B-AF25-FDFB542E1026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5" creationId="{6889412A-83BD-ECBE-EC0D-D0A53519AF8F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6" creationId="{ADD3438E-BAFC-6C46-C91F-C8749F9E9BEC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7" creationId="{DBCD79E8-42B2-5C7B-B783-763DE4B9A173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8" creationId="{F1A5AD88-D593-AB98-3724-F3202D47B45D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19" creationId="{D7B084C2-AAC6-0FC2-6B59-A6BDA34852E2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0" creationId="{34314A9C-2ECE-8FF9-2481-3B95F27030FF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1" creationId="{70E574CD-E7F4-1FAC-50E2-DCA385B55381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2" creationId="{75480D82-0683-C32B-BDC9-AF738D985A66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3" creationId="{6F95082D-CB81-B1E3-92A0-71937AFD3C13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4" creationId="{B908FA5E-3919-0E9D-6F8D-20742E36A3C7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5" creationId="{486ECD26-C4D2-3E27-D129-4FF9AFE983EF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6" creationId="{9E16AF8E-C7DD-52DD-10B1-26E9B0F6B756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7" creationId="{72F9EBA0-0F19-BDA7-81B5-5B2FC32166EB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8" creationId="{B2CE3FA9-5414-5438-BB21-8F3EE231BC7B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29" creationId="{2E3AB58D-B234-43D5-15BF-0784C40E131D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0" creationId="{9F83373D-4E98-A6A8-4E95-34906A144DEA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1" creationId="{A71A3735-D8C6-3D99-A814-2994E6BB6070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2" creationId="{B141DA54-0F9B-824C-B355-9D847AAE9B8A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3" creationId="{93E251CD-4AD2-5679-0798-F709CE1F7BC1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4" creationId="{3C221D9A-72DA-5F87-EEBD-AA33C6A54999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5" creationId="{B76E28D5-0A09-60C7-916C-A5C17A30A45E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6" creationId="{F519706E-BD8D-5F0A-E615-08AECCC6B594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7" creationId="{1BCB9E10-DAF0-92E5-11DD-855A03A30783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8" creationId="{AEFF0154-AF32-CF01-10C3-5F0E17D8F0E9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39" creationId="{BB731BB3-E1F3-8828-95B4-DB43A94F9E81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0" creationId="{A9A9F6E0-6B8E-F9CA-78F8-90BC648694DF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1" creationId="{86CAB753-BC9B-9641-72D0-D662200428F3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2" creationId="{70924265-F568-39BE-FFCB-DC196826D5C4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3" creationId="{EB241413-71CB-208E-9E63-D18F1E75BE15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4" creationId="{340E1252-CAAD-2CDD-13E3-2FE68874C26D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5" creationId="{4CCA94A9-E462-4D1D-9123-762CDCAC31C7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6" creationId="{31FAE1E4-5B9A-C4A9-EEBE-370D6FCDAEA4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7" creationId="{82ED3E64-60A5-30B1-3FCA-FB4A974763AC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8" creationId="{CAD434BB-B356-B958-ECD8-25B774EEDC24}"/>
          </ac:spMkLst>
        </pc:spChg>
        <pc:spChg chg="add del mod">
          <ac:chgData name="阿部 慶" userId="45540724-4345-4673-9806-5a91fa4f9a7b" providerId="ADAL" clId="{104EE372-4D72-4F9F-A964-4F511FD90448}" dt="2023-08-10T05:29:15.627" v="1"/>
          <ac:spMkLst>
            <pc:docMk/>
            <pc:sldMk cId="238298723" sldId="256"/>
            <ac:spMk id="49" creationId="{AA23C02B-F9DE-06CB-ED4F-24C8B24D85F2}"/>
          </ac:spMkLst>
        </pc:spChg>
        <pc:spChg chg="add mod">
          <ac:chgData name="阿部 慶" userId="45540724-4345-4673-9806-5a91fa4f9a7b" providerId="ADAL" clId="{104EE372-4D72-4F9F-A964-4F511FD90448}" dt="2023-08-10T05:53:55.670" v="657" actId="403"/>
          <ac:spMkLst>
            <pc:docMk/>
            <pc:sldMk cId="238298723" sldId="256"/>
            <ac:spMk id="52" creationId="{43717C86-9ABC-2DE2-D22C-7BB2C2EC77A3}"/>
          </ac:spMkLst>
        </pc:spChg>
        <pc:spChg chg="add mod">
          <ac:chgData name="阿部 慶" userId="45540724-4345-4673-9806-5a91fa4f9a7b" providerId="ADAL" clId="{104EE372-4D72-4F9F-A964-4F511FD90448}" dt="2023-08-10T05:54:15.249" v="670" actId="554"/>
          <ac:spMkLst>
            <pc:docMk/>
            <pc:sldMk cId="238298723" sldId="256"/>
            <ac:spMk id="53" creationId="{7500509A-BD7A-92A7-A401-9D108C0633ED}"/>
          </ac:spMkLst>
        </pc:spChg>
        <pc:spChg chg="add mod">
          <ac:chgData name="阿部 慶" userId="45540724-4345-4673-9806-5a91fa4f9a7b" providerId="ADAL" clId="{104EE372-4D72-4F9F-A964-4F511FD90448}" dt="2023-08-10T05:54:21.387" v="671" actId="1076"/>
          <ac:spMkLst>
            <pc:docMk/>
            <pc:sldMk cId="238298723" sldId="256"/>
            <ac:spMk id="54" creationId="{ACC9F7AA-5071-76E6-E17A-8B3FFC8BCAC4}"/>
          </ac:spMkLst>
        </pc:spChg>
        <pc:spChg chg="add mod">
          <ac:chgData name="阿部 慶" userId="45540724-4345-4673-9806-5a91fa4f9a7b" providerId="ADAL" clId="{104EE372-4D72-4F9F-A964-4F511FD90448}" dt="2023-08-10T05:54:21.387" v="671" actId="1076"/>
          <ac:spMkLst>
            <pc:docMk/>
            <pc:sldMk cId="238298723" sldId="256"/>
            <ac:spMk id="55" creationId="{6C81A655-9E82-4481-11A9-084BDD37E162}"/>
          </ac:spMkLst>
        </pc:spChg>
        <pc:spChg chg="add mod">
          <ac:chgData name="阿部 慶" userId="45540724-4345-4673-9806-5a91fa4f9a7b" providerId="ADAL" clId="{104EE372-4D72-4F9F-A964-4F511FD90448}" dt="2023-08-10T05:54:15.249" v="670" actId="554"/>
          <ac:spMkLst>
            <pc:docMk/>
            <pc:sldMk cId="238298723" sldId="256"/>
            <ac:spMk id="58" creationId="{A183DD1F-9ED0-0402-8175-9DF4C31C5152}"/>
          </ac:spMkLst>
        </pc:spChg>
        <pc:spChg chg="add del mod">
          <ac:chgData name="阿部 慶" userId="45540724-4345-4673-9806-5a91fa4f9a7b" providerId="ADAL" clId="{104EE372-4D72-4F9F-A964-4F511FD90448}" dt="2023-08-10T05:52:29.343" v="515" actId="478"/>
          <ac:spMkLst>
            <pc:docMk/>
            <pc:sldMk cId="238298723" sldId="256"/>
            <ac:spMk id="62" creationId="{E4AB9F41-03B6-2CD4-A163-3E8A8F65A765}"/>
          </ac:spMkLst>
        </pc:spChg>
        <pc:spChg chg="add del mod">
          <ac:chgData name="阿部 慶" userId="45540724-4345-4673-9806-5a91fa4f9a7b" providerId="ADAL" clId="{104EE372-4D72-4F9F-A964-4F511FD90448}" dt="2023-08-10T05:52:29.343" v="515" actId="478"/>
          <ac:spMkLst>
            <pc:docMk/>
            <pc:sldMk cId="238298723" sldId="256"/>
            <ac:spMk id="63" creationId="{DC4E5CA9-42BE-6727-92EA-B776D4376886}"/>
          </ac:spMkLst>
        </pc:spChg>
        <pc:spChg chg="add mod">
          <ac:chgData name="阿部 慶" userId="45540724-4345-4673-9806-5a91fa4f9a7b" providerId="ADAL" clId="{104EE372-4D72-4F9F-A964-4F511FD90448}" dt="2023-08-10T06:14:19.751" v="1036" actId="1076"/>
          <ac:spMkLst>
            <pc:docMk/>
            <pc:sldMk cId="238298723" sldId="256"/>
            <ac:spMk id="1024" creationId="{C5116BEA-F43B-3936-631F-E322C23B5DB9}"/>
          </ac:spMkLst>
        </pc:spChg>
        <pc:spChg chg="add mod">
          <ac:chgData name="阿部 慶" userId="45540724-4345-4673-9806-5a91fa4f9a7b" providerId="ADAL" clId="{104EE372-4D72-4F9F-A964-4F511FD90448}" dt="2023-08-10T06:14:19.751" v="1036" actId="1076"/>
          <ac:spMkLst>
            <pc:docMk/>
            <pc:sldMk cId="238298723" sldId="256"/>
            <ac:spMk id="1025" creationId="{12C773F3-701C-46DD-2650-4B5F7976DEB8}"/>
          </ac:spMkLst>
        </pc:spChg>
        <pc:spChg chg="add mod">
          <ac:chgData name="阿部 慶" userId="45540724-4345-4673-9806-5a91fa4f9a7b" providerId="ADAL" clId="{104EE372-4D72-4F9F-A964-4F511FD90448}" dt="2023-08-10T06:14:19.751" v="1036" actId="1076"/>
          <ac:spMkLst>
            <pc:docMk/>
            <pc:sldMk cId="238298723" sldId="256"/>
            <ac:spMk id="1027" creationId="{22D538A9-1432-211E-8DCE-6D54475E1D61}"/>
          </ac:spMkLst>
        </pc:spChg>
        <pc:spChg chg="add mod">
          <ac:chgData name="阿部 慶" userId="45540724-4345-4673-9806-5a91fa4f9a7b" providerId="ADAL" clId="{104EE372-4D72-4F9F-A964-4F511FD90448}" dt="2023-08-10T06:15:48.657" v="1077" actId="1035"/>
          <ac:spMkLst>
            <pc:docMk/>
            <pc:sldMk cId="238298723" sldId="256"/>
            <ac:spMk id="1034" creationId="{53CA57D0-AD72-F6BF-CF5B-CA623893C038}"/>
          </ac:spMkLst>
        </pc:spChg>
        <pc:spChg chg="add mod">
          <ac:chgData name="阿部 慶" userId="45540724-4345-4673-9806-5a91fa4f9a7b" providerId="ADAL" clId="{104EE372-4D72-4F9F-A964-4F511FD90448}" dt="2023-08-10T06:15:53.582" v="1087" actId="1035"/>
          <ac:spMkLst>
            <pc:docMk/>
            <pc:sldMk cId="238298723" sldId="256"/>
            <ac:spMk id="1035" creationId="{47569A3F-AEE8-B893-C4E8-E8CAF9B403D2}"/>
          </ac:spMkLst>
        </pc:spChg>
        <pc:spChg chg="add mod">
          <ac:chgData name="阿部 慶" userId="45540724-4345-4673-9806-5a91fa4f9a7b" providerId="ADAL" clId="{104EE372-4D72-4F9F-A964-4F511FD90448}" dt="2023-08-10T06:15:41.963" v="1068" actId="14100"/>
          <ac:spMkLst>
            <pc:docMk/>
            <pc:sldMk cId="238298723" sldId="256"/>
            <ac:spMk id="1036" creationId="{0321EB49-19BE-133C-23DD-126B2024F27D}"/>
          </ac:spMkLst>
        </pc:spChg>
        <pc:spChg chg="add mod">
          <ac:chgData name="阿部 慶" userId="45540724-4345-4673-9806-5a91fa4f9a7b" providerId="ADAL" clId="{104EE372-4D72-4F9F-A964-4F511FD90448}" dt="2023-08-10T06:15:06.568" v="1052" actId="1076"/>
          <ac:spMkLst>
            <pc:docMk/>
            <pc:sldMk cId="238298723" sldId="256"/>
            <ac:spMk id="1037" creationId="{CE8E2536-CB97-962F-D7D9-A2E2C0F01268}"/>
          </ac:spMkLst>
        </pc:spChg>
        <pc:spChg chg="add mod">
          <ac:chgData name="阿部 慶" userId="45540724-4345-4673-9806-5a91fa4f9a7b" providerId="ADAL" clId="{104EE372-4D72-4F9F-A964-4F511FD90448}" dt="2023-08-10T06:14:19.751" v="1036" actId="1076"/>
          <ac:spMkLst>
            <pc:docMk/>
            <pc:sldMk cId="238298723" sldId="256"/>
            <ac:spMk id="1038" creationId="{6165BE5F-F0DC-BEAD-1CEB-85C6D4E95860}"/>
          </ac:spMkLst>
        </pc:spChg>
        <pc:spChg chg="add mod">
          <ac:chgData name="阿部 慶" userId="45540724-4345-4673-9806-5a91fa4f9a7b" providerId="ADAL" clId="{104EE372-4D72-4F9F-A964-4F511FD90448}" dt="2023-08-10T06:15:48.657" v="1077" actId="1035"/>
          <ac:spMkLst>
            <pc:docMk/>
            <pc:sldMk cId="238298723" sldId="256"/>
            <ac:spMk id="1039" creationId="{6C46C6DD-9009-F310-2314-BA3D3E99E88F}"/>
          </ac:spMkLst>
        </pc:spChg>
        <pc:spChg chg="add mod">
          <ac:chgData name="阿部 慶" userId="45540724-4345-4673-9806-5a91fa4f9a7b" providerId="ADAL" clId="{104EE372-4D72-4F9F-A964-4F511FD90448}" dt="2023-08-10T06:14:52.499" v="1050" actId="1076"/>
          <ac:spMkLst>
            <pc:docMk/>
            <pc:sldMk cId="238298723" sldId="256"/>
            <ac:spMk id="1040" creationId="{67E5B25E-EEED-EB5F-79E5-B6D4C1E70F0C}"/>
          </ac:spMkLst>
        </pc:spChg>
        <pc:spChg chg="add mod">
          <ac:chgData name="阿部 慶" userId="45540724-4345-4673-9806-5a91fa4f9a7b" providerId="ADAL" clId="{104EE372-4D72-4F9F-A964-4F511FD90448}" dt="2023-08-10T06:15:56.998" v="1088" actId="14100"/>
          <ac:spMkLst>
            <pc:docMk/>
            <pc:sldMk cId="238298723" sldId="256"/>
            <ac:spMk id="1042" creationId="{63DD570B-2EF7-CCFC-B4CB-C5E76E54F6B5}"/>
          </ac:spMkLst>
        </pc:spChg>
        <pc:spChg chg="add mod">
          <ac:chgData name="阿部 慶" userId="45540724-4345-4673-9806-5a91fa4f9a7b" providerId="ADAL" clId="{104EE372-4D72-4F9F-A964-4F511FD90448}" dt="2023-08-10T06:16:32.550" v="1098" actId="404"/>
          <ac:spMkLst>
            <pc:docMk/>
            <pc:sldMk cId="238298723" sldId="256"/>
            <ac:spMk id="1046" creationId="{29D2023B-E97B-7DA5-518F-E5022426B1AB}"/>
          </ac:spMkLst>
        </pc:spChg>
        <pc:spChg chg="add mod">
          <ac:chgData name="阿部 慶" userId="45540724-4345-4673-9806-5a91fa4f9a7b" providerId="ADAL" clId="{104EE372-4D72-4F9F-A964-4F511FD90448}" dt="2023-08-10T06:17:01.939" v="1106" actId="1076"/>
          <ac:spMkLst>
            <pc:docMk/>
            <pc:sldMk cId="238298723" sldId="256"/>
            <ac:spMk id="1047" creationId="{30446E31-80FC-65FA-A476-DFFE30304345}"/>
          </ac:spMkLst>
        </pc:spChg>
        <pc:spChg chg="add mod">
          <ac:chgData name="阿部 慶" userId="45540724-4345-4673-9806-5a91fa4f9a7b" providerId="ADAL" clId="{104EE372-4D72-4F9F-A964-4F511FD90448}" dt="2023-08-10T06:16:42.593" v="1101" actId="1076"/>
          <ac:spMkLst>
            <pc:docMk/>
            <pc:sldMk cId="238298723" sldId="256"/>
            <ac:spMk id="1048" creationId="{FA5D17A2-AAFA-D0C4-87C0-E97BB5131484}"/>
          </ac:spMkLst>
        </pc:spChg>
        <pc:spChg chg="add mod">
          <ac:chgData name="阿部 慶" userId="45540724-4345-4673-9806-5a91fa4f9a7b" providerId="ADAL" clId="{104EE372-4D72-4F9F-A964-4F511FD90448}" dt="2023-08-10T06:17:06.662" v="1108" actId="1076"/>
          <ac:spMkLst>
            <pc:docMk/>
            <pc:sldMk cId="238298723" sldId="256"/>
            <ac:spMk id="1049" creationId="{A3EB959A-21F6-2785-2264-1BE10663AC6C}"/>
          </ac:spMkLst>
        </pc:spChg>
        <pc:spChg chg="add mod">
          <ac:chgData name="阿部 慶" userId="45540724-4345-4673-9806-5a91fa4f9a7b" providerId="ADAL" clId="{104EE372-4D72-4F9F-A964-4F511FD90448}" dt="2023-08-10T06:17:10.536" v="1109" actId="1076"/>
          <ac:spMkLst>
            <pc:docMk/>
            <pc:sldMk cId="238298723" sldId="256"/>
            <ac:spMk id="1050" creationId="{AB629935-14B9-791B-DCA0-EB989A76C98A}"/>
          </ac:spMkLst>
        </pc:spChg>
        <pc:spChg chg="add mod">
          <ac:chgData name="阿部 慶" userId="45540724-4345-4673-9806-5a91fa4f9a7b" providerId="ADAL" clId="{104EE372-4D72-4F9F-A964-4F511FD90448}" dt="2023-08-10T06:17:30" v="1127" actId="20577"/>
          <ac:spMkLst>
            <pc:docMk/>
            <pc:sldMk cId="238298723" sldId="256"/>
            <ac:spMk id="1051" creationId="{037423AA-CCA0-45D4-104E-13738A10B9F2}"/>
          </ac:spMkLst>
        </pc:spChg>
        <pc:spChg chg="add mod">
          <ac:chgData name="阿部 慶" userId="45540724-4345-4673-9806-5a91fa4f9a7b" providerId="ADAL" clId="{104EE372-4D72-4F9F-A964-4F511FD90448}" dt="2023-08-10T06:18:09.683" v="1136" actId="1076"/>
          <ac:spMkLst>
            <pc:docMk/>
            <pc:sldMk cId="238298723" sldId="256"/>
            <ac:spMk id="1052" creationId="{32E45897-CC1D-8EB4-96B0-1C3930C5358A}"/>
          </ac:spMkLst>
        </pc:spChg>
        <pc:spChg chg="add del mod">
          <ac:chgData name="阿部 慶" userId="45540724-4345-4673-9806-5a91fa4f9a7b" providerId="ADAL" clId="{104EE372-4D72-4F9F-A964-4F511FD90448}" dt="2023-08-10T06:18:03.915" v="1135" actId="478"/>
          <ac:spMkLst>
            <pc:docMk/>
            <pc:sldMk cId="238298723" sldId="256"/>
            <ac:spMk id="1053" creationId="{BE45A746-E7E4-D6D0-F0EA-55847B99C045}"/>
          </ac:spMkLst>
        </pc:spChg>
        <pc:picChg chg="add del mod">
          <ac:chgData name="阿部 慶" userId="45540724-4345-4673-9806-5a91fa4f9a7b" providerId="ADAL" clId="{104EE372-4D72-4F9F-A964-4F511FD90448}" dt="2023-08-10T05:29:15.627" v="1"/>
          <ac:picMkLst>
            <pc:docMk/>
            <pc:sldMk cId="238298723" sldId="256"/>
            <ac:picMk id="5" creationId="{C13C25D8-40BB-683B-7345-E4EEE774FD71}"/>
          </ac:picMkLst>
        </pc:picChg>
        <pc:picChg chg="add del mod">
          <ac:chgData name="阿部 慶" userId="45540724-4345-4673-9806-5a91fa4f9a7b" providerId="ADAL" clId="{104EE372-4D72-4F9F-A964-4F511FD90448}" dt="2023-08-10T05:29:15.627" v="1"/>
          <ac:picMkLst>
            <pc:docMk/>
            <pc:sldMk cId="238298723" sldId="256"/>
            <ac:picMk id="8" creationId="{CBDFD711-84B1-68A6-76FF-91587DDF9B44}"/>
          </ac:picMkLst>
        </pc:picChg>
        <pc:picChg chg="add del mod">
          <ac:chgData name="阿部 慶" userId="45540724-4345-4673-9806-5a91fa4f9a7b" providerId="ADAL" clId="{104EE372-4D72-4F9F-A964-4F511FD90448}" dt="2023-08-10T05:50:03.610" v="426" actId="478"/>
          <ac:picMkLst>
            <pc:docMk/>
            <pc:sldMk cId="238298723" sldId="256"/>
            <ac:picMk id="51" creationId="{100F6E37-1874-E3E6-DF2E-CA91B0E4D331}"/>
          </ac:picMkLst>
        </pc:picChg>
        <pc:picChg chg="add del mod">
          <ac:chgData name="阿部 慶" userId="45540724-4345-4673-9806-5a91fa4f9a7b" providerId="ADAL" clId="{104EE372-4D72-4F9F-A964-4F511FD90448}" dt="2023-08-10T05:50:03.610" v="426" actId="478"/>
          <ac:picMkLst>
            <pc:docMk/>
            <pc:sldMk cId="238298723" sldId="256"/>
            <ac:picMk id="57" creationId="{2E41566D-0D2B-FD7B-CE7E-5DD954B54705}"/>
          </ac:picMkLst>
        </pc:picChg>
        <pc:picChg chg="add del mod">
          <ac:chgData name="阿部 慶" userId="45540724-4345-4673-9806-5a91fa4f9a7b" providerId="ADAL" clId="{104EE372-4D72-4F9F-A964-4F511FD90448}" dt="2023-08-10T05:52:29.343" v="515" actId="478"/>
          <ac:picMkLst>
            <pc:docMk/>
            <pc:sldMk cId="238298723" sldId="256"/>
            <ac:picMk id="60" creationId="{86860D3D-9016-3FFA-ACDC-606DE4A03418}"/>
          </ac:picMkLst>
        </pc:picChg>
        <pc:picChg chg="add del mod">
          <ac:chgData name="阿部 慶" userId="45540724-4345-4673-9806-5a91fa4f9a7b" providerId="ADAL" clId="{104EE372-4D72-4F9F-A964-4F511FD90448}" dt="2023-08-10T05:52:29.343" v="515" actId="478"/>
          <ac:picMkLst>
            <pc:docMk/>
            <pc:sldMk cId="238298723" sldId="256"/>
            <ac:picMk id="61" creationId="{D18BD870-B6A4-E58C-33D5-ACEE92902570}"/>
          </ac:picMkLst>
        </pc:picChg>
        <pc:picChg chg="add mod">
          <ac:chgData name="阿部 慶" userId="45540724-4345-4673-9806-5a91fa4f9a7b" providerId="ADAL" clId="{104EE372-4D72-4F9F-A964-4F511FD90448}" dt="2023-08-10T06:14:19.751" v="1036" actId="1076"/>
          <ac:picMkLst>
            <pc:docMk/>
            <pc:sldMk cId="238298723" sldId="256"/>
            <ac:picMk id="1026" creationId="{662657EB-C1B3-4F64-455F-396B064716B1}"/>
          </ac:picMkLst>
        </pc:picChg>
        <pc:picChg chg="add mod">
          <ac:chgData name="阿部 慶" userId="45540724-4345-4673-9806-5a91fa4f9a7b" providerId="ADAL" clId="{104EE372-4D72-4F9F-A964-4F511FD90448}" dt="2023-08-10T06:14:19.751" v="1036" actId="1076"/>
          <ac:picMkLst>
            <pc:docMk/>
            <pc:sldMk cId="238298723" sldId="256"/>
            <ac:picMk id="1028" creationId="{1FC55456-CF36-75F2-5C72-B99EC6BF7239}"/>
          </ac:picMkLst>
        </pc:picChg>
        <pc:picChg chg="add mod">
          <ac:chgData name="阿部 慶" userId="45540724-4345-4673-9806-5a91fa4f9a7b" providerId="ADAL" clId="{104EE372-4D72-4F9F-A964-4F511FD90448}" dt="2023-08-10T06:14:19.751" v="1036" actId="1076"/>
          <ac:picMkLst>
            <pc:docMk/>
            <pc:sldMk cId="238298723" sldId="256"/>
            <ac:picMk id="1030" creationId="{C0654500-E60E-FB3F-7D18-56E86C159FB1}"/>
          </ac:picMkLst>
        </pc:picChg>
        <pc:picChg chg="add del mod">
          <ac:chgData name="阿部 慶" userId="45540724-4345-4673-9806-5a91fa4f9a7b" providerId="ADAL" clId="{104EE372-4D72-4F9F-A964-4F511FD90448}" dt="2023-08-10T05:49:42.422" v="421" actId="478"/>
          <ac:picMkLst>
            <pc:docMk/>
            <pc:sldMk cId="238298723" sldId="256"/>
            <ac:picMk id="1031" creationId="{261412DF-6DA5-8170-3D02-79325FBB66B4}"/>
          </ac:picMkLst>
        </pc:picChg>
        <pc:picChg chg="add mod">
          <ac:chgData name="阿部 慶" userId="45540724-4345-4673-9806-5a91fa4f9a7b" providerId="ADAL" clId="{104EE372-4D72-4F9F-A964-4F511FD90448}" dt="2023-08-10T06:15:48.657" v="1077" actId="1035"/>
          <ac:picMkLst>
            <pc:docMk/>
            <pc:sldMk cId="238298723" sldId="256"/>
            <ac:picMk id="1033" creationId="{FC2E6E19-181F-16EB-CE3F-F033EEEE72AE}"/>
          </ac:picMkLst>
        </pc:picChg>
        <pc:picChg chg="add mod">
          <ac:chgData name="阿部 慶" userId="45540724-4345-4673-9806-5a91fa4f9a7b" providerId="ADAL" clId="{104EE372-4D72-4F9F-A964-4F511FD90448}" dt="2023-08-10T06:18:09.683" v="1136" actId="1076"/>
          <ac:picMkLst>
            <pc:docMk/>
            <pc:sldMk cId="238298723" sldId="256"/>
            <ac:picMk id="1041" creationId="{D418CDBD-799E-1E22-2090-8A7B2567F57A}"/>
          </ac:picMkLst>
        </pc:picChg>
        <pc:picChg chg="add mod">
          <ac:chgData name="阿部 慶" userId="45540724-4345-4673-9806-5a91fa4f9a7b" providerId="ADAL" clId="{104EE372-4D72-4F9F-A964-4F511FD90448}" dt="2023-08-10T06:17:14.465" v="1111" actId="14100"/>
          <ac:picMkLst>
            <pc:docMk/>
            <pc:sldMk cId="238298723" sldId="256"/>
            <ac:picMk id="1043" creationId="{5B75193F-14D8-5608-1FC5-E74F96E85DC9}"/>
          </ac:picMkLst>
        </pc:picChg>
        <pc:picChg chg="add mod">
          <ac:chgData name="阿部 慶" userId="45540724-4345-4673-9806-5a91fa4f9a7b" providerId="ADAL" clId="{104EE372-4D72-4F9F-A964-4F511FD90448}" dt="2023-08-10T06:16:39.054" v="1100" actId="14100"/>
          <ac:picMkLst>
            <pc:docMk/>
            <pc:sldMk cId="238298723" sldId="256"/>
            <ac:picMk id="1044" creationId="{0A6357E3-7AEC-9CEA-E70E-C5E5DA696781}"/>
          </ac:picMkLst>
        </pc:picChg>
        <pc:picChg chg="add mod">
          <ac:chgData name="阿部 慶" userId="45540724-4345-4673-9806-5a91fa4f9a7b" providerId="ADAL" clId="{104EE372-4D72-4F9F-A964-4F511FD90448}" dt="2023-08-10T06:17:04.274" v="1107" actId="1076"/>
          <ac:picMkLst>
            <pc:docMk/>
            <pc:sldMk cId="238298723" sldId="256"/>
            <ac:picMk id="1045" creationId="{4949FD76-35D8-1AC6-12F6-E3B8BEAD02FD}"/>
          </ac:picMkLst>
        </pc:picChg>
      </pc:sldChg>
      <pc:sldChg chg="addSp delSp modSp add mod">
        <pc:chgData name="阿部 慶" userId="45540724-4345-4673-9806-5a91fa4f9a7b" providerId="ADAL" clId="{104EE372-4D72-4F9F-A964-4F511FD90448}" dt="2023-08-10T06:11:52.659" v="1026" actId="1076"/>
        <pc:sldMkLst>
          <pc:docMk/>
          <pc:sldMk cId="343137039" sldId="257"/>
        </pc:sldMkLst>
        <pc:spChg chg="add mod">
          <ac:chgData name="阿部 慶" userId="45540724-4345-4673-9806-5a91fa4f9a7b" providerId="ADAL" clId="{104EE372-4D72-4F9F-A964-4F511FD90448}" dt="2023-08-10T06:01:02.696" v="929" actId="14100"/>
          <ac:spMkLst>
            <pc:docMk/>
            <pc:sldMk cId="343137039" sldId="257"/>
            <ac:spMk id="6" creationId="{17440AFA-79CE-F56D-D014-064AFC894163}"/>
          </ac:spMkLst>
        </pc:spChg>
        <pc:spChg chg="add mod">
          <ac:chgData name="阿部 慶" userId="45540724-4345-4673-9806-5a91fa4f9a7b" providerId="ADAL" clId="{104EE372-4D72-4F9F-A964-4F511FD90448}" dt="2023-08-10T06:01:09.706" v="941" actId="20577"/>
          <ac:spMkLst>
            <pc:docMk/>
            <pc:sldMk cId="343137039" sldId="257"/>
            <ac:spMk id="7" creationId="{21122E45-8387-4648-4D49-33EB138CE681}"/>
          </ac:spMkLst>
        </pc:spChg>
        <pc:spChg chg="add mod">
          <ac:chgData name="阿部 慶" userId="45540724-4345-4673-9806-5a91fa4f9a7b" providerId="ADAL" clId="{104EE372-4D72-4F9F-A964-4F511FD90448}" dt="2023-08-10T05:59:10.253" v="834" actId="14100"/>
          <ac:spMkLst>
            <pc:docMk/>
            <pc:sldMk cId="343137039" sldId="257"/>
            <ac:spMk id="8" creationId="{846FD8F7-BB2B-1B89-D9C9-49198D272063}"/>
          </ac:spMkLst>
        </pc:spChg>
        <pc:spChg chg="add mod">
          <ac:chgData name="阿部 慶" userId="45540724-4345-4673-9806-5a91fa4f9a7b" providerId="ADAL" clId="{104EE372-4D72-4F9F-A964-4F511FD90448}" dt="2023-08-10T05:59:49.702" v="872" actId="6549"/>
          <ac:spMkLst>
            <pc:docMk/>
            <pc:sldMk cId="343137039" sldId="257"/>
            <ac:spMk id="9" creationId="{F88D9C41-FC5C-C0FA-7C66-B7D15A8E5F9E}"/>
          </ac:spMkLst>
        </pc:spChg>
        <pc:spChg chg="add mod">
          <ac:chgData name="阿部 慶" userId="45540724-4345-4673-9806-5a91fa4f9a7b" providerId="ADAL" clId="{104EE372-4D72-4F9F-A964-4F511FD90448}" dt="2023-08-10T06:00:29.237" v="899" actId="1076"/>
          <ac:spMkLst>
            <pc:docMk/>
            <pc:sldMk cId="343137039" sldId="257"/>
            <ac:spMk id="10" creationId="{DA8FE7C5-7C20-FF45-FA67-06AFC4C849B6}"/>
          </ac:spMkLst>
        </pc:spChg>
        <pc:spChg chg="add mod">
          <ac:chgData name="阿部 慶" userId="45540724-4345-4673-9806-5a91fa4f9a7b" providerId="ADAL" clId="{104EE372-4D72-4F9F-A964-4F511FD90448}" dt="2023-08-10T06:01:23.286" v="955" actId="20577"/>
          <ac:spMkLst>
            <pc:docMk/>
            <pc:sldMk cId="343137039" sldId="257"/>
            <ac:spMk id="11" creationId="{0EE31C08-1732-9846-D8EA-904E68D3B255}"/>
          </ac:spMkLst>
        </pc:spChg>
        <pc:spChg chg="add mod">
          <ac:chgData name="阿部 慶" userId="45540724-4345-4673-9806-5a91fa4f9a7b" providerId="ADAL" clId="{104EE372-4D72-4F9F-A964-4F511FD90448}" dt="2023-08-10T06:10:53.339" v="1001" actId="14100"/>
          <ac:spMkLst>
            <pc:docMk/>
            <pc:sldMk cId="343137039" sldId="257"/>
            <ac:spMk id="12" creationId="{4EE15D22-7666-8B66-3E40-365C4DE3271C}"/>
          </ac:spMkLst>
        </pc:spChg>
        <pc:spChg chg="add del mod">
          <ac:chgData name="阿部 慶" userId="45540724-4345-4673-9806-5a91fa4f9a7b" providerId="ADAL" clId="{104EE372-4D72-4F9F-A964-4F511FD90448}" dt="2023-08-10T06:11:16.865" v="1019" actId="478"/>
          <ac:spMkLst>
            <pc:docMk/>
            <pc:sldMk cId="343137039" sldId="257"/>
            <ac:spMk id="13" creationId="{9FD33670-9652-0141-EC86-36242E6E409D}"/>
          </ac:spMkLst>
        </pc:spChg>
        <pc:spChg chg="del">
          <ac:chgData name="阿部 慶" userId="45540724-4345-4673-9806-5a91fa4f9a7b" providerId="ADAL" clId="{104EE372-4D72-4F9F-A964-4F511FD90448}" dt="2023-08-10T05:55:02.085" v="682" actId="478"/>
          <ac:spMkLst>
            <pc:docMk/>
            <pc:sldMk cId="343137039" sldId="257"/>
            <ac:spMk id="62" creationId="{E4AB9F41-03B6-2CD4-A163-3E8A8F65A765}"/>
          </ac:spMkLst>
        </pc:spChg>
        <pc:spChg chg="del">
          <ac:chgData name="阿部 慶" userId="45540724-4345-4673-9806-5a91fa4f9a7b" providerId="ADAL" clId="{104EE372-4D72-4F9F-A964-4F511FD90448}" dt="2023-08-10T05:55:02.085" v="682" actId="478"/>
          <ac:spMkLst>
            <pc:docMk/>
            <pc:sldMk cId="343137039" sldId="257"/>
            <ac:spMk id="63" creationId="{DC4E5CA9-42BE-6727-92EA-B776D4376886}"/>
          </ac:spMkLst>
        </pc:spChg>
        <pc:spChg chg="del">
          <ac:chgData name="阿部 慶" userId="45540724-4345-4673-9806-5a91fa4f9a7b" providerId="ADAL" clId="{104EE372-4D72-4F9F-A964-4F511FD90448}" dt="2023-08-10T05:55:02.085" v="682" actId="478"/>
          <ac:spMkLst>
            <pc:docMk/>
            <pc:sldMk cId="343137039" sldId="257"/>
            <ac:spMk id="1024" creationId="{C5116BEA-F43B-3936-631F-E322C23B5DB9}"/>
          </ac:spMkLst>
        </pc:spChg>
        <pc:spChg chg="del">
          <ac:chgData name="阿部 慶" userId="45540724-4345-4673-9806-5a91fa4f9a7b" providerId="ADAL" clId="{104EE372-4D72-4F9F-A964-4F511FD90448}" dt="2023-08-10T05:55:02.085" v="682" actId="478"/>
          <ac:spMkLst>
            <pc:docMk/>
            <pc:sldMk cId="343137039" sldId="257"/>
            <ac:spMk id="1025" creationId="{12C773F3-701C-46DD-2650-4B5F7976DEB8}"/>
          </ac:spMkLst>
        </pc:spChg>
        <pc:spChg chg="del">
          <ac:chgData name="阿部 慶" userId="45540724-4345-4673-9806-5a91fa4f9a7b" providerId="ADAL" clId="{104EE372-4D72-4F9F-A964-4F511FD90448}" dt="2023-08-10T05:55:02.085" v="682" actId="478"/>
          <ac:spMkLst>
            <pc:docMk/>
            <pc:sldMk cId="343137039" sldId="257"/>
            <ac:spMk id="1027" creationId="{22D538A9-1432-211E-8DCE-6D54475E1D61}"/>
          </ac:spMkLst>
        </pc:spChg>
        <pc:picChg chg="add del">
          <ac:chgData name="阿部 慶" userId="45540724-4345-4673-9806-5a91fa4f9a7b" providerId="ADAL" clId="{104EE372-4D72-4F9F-A964-4F511FD90448}" dt="2023-08-10T05:56:07.756" v="687" actId="478"/>
          <ac:picMkLst>
            <pc:docMk/>
            <pc:sldMk cId="343137039" sldId="257"/>
            <ac:picMk id="3" creationId="{77D0AB42-EA6E-7D3A-6379-0D0CB0EF8A12}"/>
          </ac:picMkLst>
        </pc:picChg>
        <pc:picChg chg="add del mod">
          <ac:chgData name="阿部 慶" userId="45540724-4345-4673-9806-5a91fa4f9a7b" providerId="ADAL" clId="{104EE372-4D72-4F9F-A964-4F511FD90448}" dt="2023-08-10T05:56:42.448" v="691" actId="478"/>
          <ac:picMkLst>
            <pc:docMk/>
            <pc:sldMk cId="343137039" sldId="257"/>
            <ac:picMk id="5" creationId="{B5E55816-B81E-9269-A880-1E6874913654}"/>
          </ac:picMkLst>
        </pc:picChg>
        <pc:picChg chg="add mod ord">
          <ac:chgData name="阿部 慶" userId="45540724-4345-4673-9806-5a91fa4f9a7b" providerId="ADAL" clId="{104EE372-4D72-4F9F-A964-4F511FD90448}" dt="2023-08-10T06:11:52.659" v="1026" actId="1076"/>
          <ac:picMkLst>
            <pc:docMk/>
            <pc:sldMk cId="343137039" sldId="257"/>
            <ac:picMk id="15" creationId="{8174423A-B9DD-8D38-DFF6-D22B93ACC7C7}"/>
          </ac:picMkLst>
        </pc:picChg>
        <pc:picChg chg="mod">
          <ac:chgData name="阿部 慶" userId="45540724-4345-4673-9806-5a91fa4f9a7b" providerId="ADAL" clId="{104EE372-4D72-4F9F-A964-4F511FD90448}" dt="2023-08-10T06:00:23.198" v="898" actId="14100"/>
          <ac:picMkLst>
            <pc:docMk/>
            <pc:sldMk cId="343137039" sldId="257"/>
            <ac:picMk id="57" creationId="{2E41566D-0D2B-FD7B-CE7E-5DD954B54705}"/>
          </ac:picMkLst>
        </pc:picChg>
        <pc:picChg chg="del">
          <ac:chgData name="阿部 慶" userId="45540724-4345-4673-9806-5a91fa4f9a7b" providerId="ADAL" clId="{104EE372-4D72-4F9F-A964-4F511FD90448}" dt="2023-08-10T05:55:02.085" v="682" actId="478"/>
          <ac:picMkLst>
            <pc:docMk/>
            <pc:sldMk cId="343137039" sldId="257"/>
            <ac:picMk id="60" creationId="{86860D3D-9016-3FFA-ACDC-606DE4A03418}"/>
          </ac:picMkLst>
        </pc:picChg>
        <pc:picChg chg="del">
          <ac:chgData name="阿部 慶" userId="45540724-4345-4673-9806-5a91fa4f9a7b" providerId="ADAL" clId="{104EE372-4D72-4F9F-A964-4F511FD90448}" dt="2023-08-10T05:55:02.085" v="682" actId="478"/>
          <ac:picMkLst>
            <pc:docMk/>
            <pc:sldMk cId="343137039" sldId="257"/>
            <ac:picMk id="61" creationId="{D18BD870-B6A4-E58C-33D5-ACEE92902570}"/>
          </ac:picMkLst>
        </pc:picChg>
        <pc:picChg chg="del">
          <ac:chgData name="阿部 慶" userId="45540724-4345-4673-9806-5a91fa4f9a7b" providerId="ADAL" clId="{104EE372-4D72-4F9F-A964-4F511FD90448}" dt="2023-08-10T05:55:02.085" v="682" actId="478"/>
          <ac:picMkLst>
            <pc:docMk/>
            <pc:sldMk cId="343137039" sldId="257"/>
            <ac:picMk id="1026" creationId="{662657EB-C1B3-4F64-455F-396B064716B1}"/>
          </ac:picMkLst>
        </pc:picChg>
        <pc:picChg chg="del">
          <ac:chgData name="阿部 慶" userId="45540724-4345-4673-9806-5a91fa4f9a7b" providerId="ADAL" clId="{104EE372-4D72-4F9F-A964-4F511FD90448}" dt="2023-08-10T05:55:02.085" v="682" actId="478"/>
          <ac:picMkLst>
            <pc:docMk/>
            <pc:sldMk cId="343137039" sldId="257"/>
            <ac:picMk id="1028" creationId="{1FC55456-CF36-75F2-5C72-B99EC6BF7239}"/>
          </ac:picMkLst>
        </pc:picChg>
        <pc:picChg chg="del">
          <ac:chgData name="阿部 慶" userId="45540724-4345-4673-9806-5a91fa4f9a7b" providerId="ADAL" clId="{104EE372-4D72-4F9F-A964-4F511FD90448}" dt="2023-08-10T05:55:02.085" v="682" actId="478"/>
          <ac:picMkLst>
            <pc:docMk/>
            <pc:sldMk cId="343137039" sldId="257"/>
            <ac:picMk id="1030" creationId="{C0654500-E60E-FB3F-7D18-56E86C159FB1}"/>
          </ac:picMkLst>
        </pc:picChg>
        <pc:picChg chg="del">
          <ac:chgData name="阿部 慶" userId="45540724-4345-4673-9806-5a91fa4f9a7b" providerId="ADAL" clId="{104EE372-4D72-4F9F-A964-4F511FD90448}" dt="2023-08-10T05:55:02.085" v="682" actId="478"/>
          <ac:picMkLst>
            <pc:docMk/>
            <pc:sldMk cId="343137039" sldId="257"/>
            <ac:picMk id="1033" creationId="{FC2E6E19-181F-16EB-CE3F-F033EEEE72AE}"/>
          </ac:picMkLst>
        </pc:picChg>
        <pc:picChg chg="add mod">
          <ac:chgData name="阿部 慶" userId="45540724-4345-4673-9806-5a91fa4f9a7b" providerId="ADAL" clId="{104EE372-4D72-4F9F-A964-4F511FD90448}" dt="2023-08-10T05:57:56.732" v="733" actId="1076"/>
          <ac:picMkLst>
            <pc:docMk/>
            <pc:sldMk cId="343137039" sldId="257"/>
            <ac:picMk id="2050" creationId="{4383057A-E77A-DAF3-2ABA-2C95519D6DB5}"/>
          </ac:picMkLst>
        </pc:picChg>
        <pc:picChg chg="add mod">
          <ac:chgData name="阿部 慶" userId="45540724-4345-4673-9806-5a91fa4f9a7b" providerId="ADAL" clId="{104EE372-4D72-4F9F-A964-4F511FD90448}" dt="2023-08-10T05:58:04.332" v="744" actId="1076"/>
          <ac:picMkLst>
            <pc:docMk/>
            <pc:sldMk cId="343137039" sldId="257"/>
            <ac:picMk id="2052" creationId="{113D96E9-6EE1-1144-8BD2-4E928A14E583}"/>
          </ac:picMkLst>
        </pc:picChg>
        <pc:picChg chg="add del mod">
          <ac:chgData name="阿部 慶" userId="45540724-4345-4673-9806-5a91fa4f9a7b" providerId="ADAL" clId="{104EE372-4D72-4F9F-A964-4F511FD90448}" dt="2023-08-10T06:11:37.099" v="1023" actId="478"/>
          <ac:picMkLst>
            <pc:docMk/>
            <pc:sldMk cId="343137039" sldId="257"/>
            <ac:picMk id="2054" creationId="{D5FEDC7A-9441-E1B9-F413-168E5879E0F4}"/>
          </ac:picMkLst>
        </pc:picChg>
      </pc:sldChg>
      <pc:sldChg chg="add">
        <pc:chgData name="阿部 慶" userId="45540724-4345-4673-9806-5a91fa4f9a7b" providerId="ADAL" clId="{104EE372-4D72-4F9F-A964-4F511FD90448}" dt="2023-08-10T06:13:51.176" v="1027"/>
        <pc:sldMkLst>
          <pc:docMk/>
          <pc:sldMk cId="1676972317" sldId="258"/>
        </pc:sldMkLst>
      </pc:sldChg>
      <pc:sldChg chg="addSp delSp modSp add mod ord">
        <pc:chgData name="阿部 慶" userId="45540724-4345-4673-9806-5a91fa4f9a7b" providerId="ADAL" clId="{104EE372-4D72-4F9F-A964-4F511FD90448}" dt="2023-08-13T23:50:20.772" v="2647"/>
        <pc:sldMkLst>
          <pc:docMk/>
          <pc:sldMk cId="862513404" sldId="259"/>
        </pc:sldMkLst>
        <pc:spChg chg="add mod">
          <ac:chgData name="阿部 慶" userId="45540724-4345-4673-9806-5a91fa4f9a7b" providerId="ADAL" clId="{104EE372-4D72-4F9F-A964-4F511FD90448}" dt="2023-08-13T23:17:40.306" v="1285" actId="20577"/>
          <ac:spMkLst>
            <pc:docMk/>
            <pc:sldMk cId="862513404" sldId="259"/>
            <ac:spMk id="3" creationId="{BD99958F-EC03-3CAF-0517-CC89C5E9BE32}"/>
          </ac:spMkLst>
        </pc:spChg>
        <pc:spChg chg="add mod">
          <ac:chgData name="阿部 慶" userId="45540724-4345-4673-9806-5a91fa4f9a7b" providerId="ADAL" clId="{104EE372-4D72-4F9F-A964-4F511FD90448}" dt="2023-08-13T23:19:22.092" v="1348" actId="6549"/>
          <ac:spMkLst>
            <pc:docMk/>
            <pc:sldMk cId="862513404" sldId="259"/>
            <ac:spMk id="4" creationId="{70C29606-B922-9A22-5FCE-78E44118EF75}"/>
          </ac:spMkLst>
        </pc:spChg>
        <pc:spChg chg="add mod">
          <ac:chgData name="阿部 慶" userId="45540724-4345-4673-9806-5a91fa4f9a7b" providerId="ADAL" clId="{104EE372-4D72-4F9F-A964-4F511FD90448}" dt="2023-08-13T23:23:29.534" v="1477" actId="1076"/>
          <ac:spMkLst>
            <pc:docMk/>
            <pc:sldMk cId="862513404" sldId="259"/>
            <ac:spMk id="10" creationId="{04F438F7-0575-C42E-EE7C-6416A647A816}"/>
          </ac:spMkLst>
        </pc:spChg>
        <pc:spChg chg="mod">
          <ac:chgData name="阿部 慶" userId="45540724-4345-4673-9806-5a91fa4f9a7b" providerId="ADAL" clId="{104EE372-4D72-4F9F-A964-4F511FD90448}" dt="2023-08-13T23:19:35.817" v="1354" actId="1035"/>
          <ac:spMkLst>
            <pc:docMk/>
            <pc:sldMk cId="862513404" sldId="259"/>
            <ac:spMk id="53" creationId="{7500509A-BD7A-92A7-A401-9D108C0633ED}"/>
          </ac:spMkLst>
        </pc:spChg>
        <pc:spChg chg="mod">
          <ac:chgData name="阿部 慶" userId="45540724-4345-4673-9806-5a91fa4f9a7b" providerId="ADAL" clId="{104EE372-4D72-4F9F-A964-4F511FD90448}" dt="2023-08-13T23:19:41.892" v="1355" actId="554"/>
          <ac:spMkLst>
            <pc:docMk/>
            <pc:sldMk cId="862513404" sldId="259"/>
            <ac:spMk id="54" creationId="{ACC9F7AA-5071-76E6-E17A-8B3FFC8BCAC4}"/>
          </ac:spMkLst>
        </pc:spChg>
        <pc:spChg chg="mod">
          <ac:chgData name="阿部 慶" userId="45540724-4345-4673-9806-5a91fa4f9a7b" providerId="ADAL" clId="{104EE372-4D72-4F9F-A964-4F511FD90448}" dt="2023-08-13T23:19:44.917" v="1362" actId="1035"/>
          <ac:spMkLst>
            <pc:docMk/>
            <pc:sldMk cId="862513404" sldId="259"/>
            <ac:spMk id="55" creationId="{6C81A655-9E82-4481-11A9-084BDD37E162}"/>
          </ac:spMkLst>
        </pc:spChg>
        <pc:spChg chg="mod">
          <ac:chgData name="阿部 慶" userId="45540724-4345-4673-9806-5a91fa4f9a7b" providerId="ADAL" clId="{104EE372-4D72-4F9F-A964-4F511FD90448}" dt="2023-08-13T23:19:41.892" v="1355" actId="554"/>
          <ac:spMkLst>
            <pc:docMk/>
            <pc:sldMk cId="862513404" sldId="259"/>
            <ac:spMk id="58" creationId="{A183DD1F-9ED0-0402-8175-9DF4C31C5152}"/>
          </ac:spMkLst>
        </pc:spChg>
        <pc:spChg chg="mod">
          <ac:chgData name="阿部 慶" userId="45540724-4345-4673-9806-5a91fa4f9a7b" providerId="ADAL" clId="{104EE372-4D72-4F9F-A964-4F511FD90448}" dt="2023-08-13T23:22:32.911" v="1442" actId="1035"/>
          <ac:spMkLst>
            <pc:docMk/>
            <pc:sldMk cId="862513404" sldId="259"/>
            <ac:spMk id="1024" creationId="{C5116BEA-F43B-3936-631F-E322C23B5DB9}"/>
          </ac:spMkLst>
        </pc:spChg>
        <pc:spChg chg="mod">
          <ac:chgData name="阿部 慶" userId="45540724-4345-4673-9806-5a91fa4f9a7b" providerId="ADAL" clId="{104EE372-4D72-4F9F-A964-4F511FD90448}" dt="2023-08-13T23:22:50.850" v="1454" actId="1035"/>
          <ac:spMkLst>
            <pc:docMk/>
            <pc:sldMk cId="862513404" sldId="259"/>
            <ac:spMk id="1025" creationId="{12C773F3-701C-46DD-2650-4B5F7976DEB8}"/>
          </ac:spMkLst>
        </pc:spChg>
        <pc:spChg chg="mod">
          <ac:chgData name="阿部 慶" userId="45540724-4345-4673-9806-5a91fa4f9a7b" providerId="ADAL" clId="{104EE372-4D72-4F9F-A964-4F511FD90448}" dt="2023-08-13T23:22:50.850" v="1454" actId="1035"/>
          <ac:spMkLst>
            <pc:docMk/>
            <pc:sldMk cId="862513404" sldId="259"/>
            <ac:spMk id="1027" creationId="{22D538A9-1432-211E-8DCE-6D54475E1D61}"/>
          </ac:spMkLst>
        </pc:spChg>
        <pc:spChg chg="mod">
          <ac:chgData name="阿部 慶" userId="45540724-4345-4673-9806-5a91fa4f9a7b" providerId="ADAL" clId="{104EE372-4D72-4F9F-A964-4F511FD90448}" dt="2023-08-13T23:20:34.016" v="1377" actId="1076"/>
          <ac:spMkLst>
            <pc:docMk/>
            <pc:sldMk cId="862513404" sldId="259"/>
            <ac:spMk id="1034" creationId="{53CA57D0-AD72-F6BF-CF5B-CA623893C038}"/>
          </ac:spMkLst>
        </pc:spChg>
        <pc:spChg chg="mod">
          <ac:chgData name="阿部 慶" userId="45540724-4345-4673-9806-5a91fa4f9a7b" providerId="ADAL" clId="{104EE372-4D72-4F9F-A964-4F511FD90448}" dt="2023-08-13T23:20:34.016" v="1377" actId="1076"/>
          <ac:spMkLst>
            <pc:docMk/>
            <pc:sldMk cId="862513404" sldId="259"/>
            <ac:spMk id="1035" creationId="{47569A3F-AEE8-B893-C4E8-E8CAF9B403D2}"/>
          </ac:spMkLst>
        </pc:spChg>
        <pc:spChg chg="mod">
          <ac:chgData name="阿部 慶" userId="45540724-4345-4673-9806-5a91fa4f9a7b" providerId="ADAL" clId="{104EE372-4D72-4F9F-A964-4F511FD90448}" dt="2023-08-13T23:23:06.852" v="1457" actId="14100"/>
          <ac:spMkLst>
            <pc:docMk/>
            <pc:sldMk cId="862513404" sldId="259"/>
            <ac:spMk id="1036" creationId="{0321EB49-19BE-133C-23DD-126B2024F27D}"/>
          </ac:spMkLst>
        </pc:spChg>
        <pc:spChg chg="mod">
          <ac:chgData name="阿部 慶" userId="45540724-4345-4673-9806-5a91fa4f9a7b" providerId="ADAL" clId="{104EE372-4D72-4F9F-A964-4F511FD90448}" dt="2023-08-13T23:23:00.170" v="1456" actId="552"/>
          <ac:spMkLst>
            <pc:docMk/>
            <pc:sldMk cId="862513404" sldId="259"/>
            <ac:spMk id="1037" creationId="{CE8E2536-CB97-962F-D7D9-A2E2C0F01268}"/>
          </ac:spMkLst>
        </pc:spChg>
        <pc:spChg chg="mod">
          <ac:chgData name="阿部 慶" userId="45540724-4345-4673-9806-5a91fa4f9a7b" providerId="ADAL" clId="{104EE372-4D72-4F9F-A964-4F511FD90448}" dt="2023-08-13T23:23:00.170" v="1456" actId="552"/>
          <ac:spMkLst>
            <pc:docMk/>
            <pc:sldMk cId="862513404" sldId="259"/>
            <ac:spMk id="1038" creationId="{6165BE5F-F0DC-BEAD-1CEB-85C6D4E95860}"/>
          </ac:spMkLst>
        </pc:spChg>
        <pc:spChg chg="mod">
          <ac:chgData name="阿部 慶" userId="45540724-4345-4673-9806-5a91fa4f9a7b" providerId="ADAL" clId="{104EE372-4D72-4F9F-A964-4F511FD90448}" dt="2023-08-13T23:20:34.016" v="1377" actId="1076"/>
          <ac:spMkLst>
            <pc:docMk/>
            <pc:sldMk cId="862513404" sldId="259"/>
            <ac:spMk id="1039" creationId="{6C46C6DD-9009-F310-2314-BA3D3E99E88F}"/>
          </ac:spMkLst>
        </pc:spChg>
        <pc:spChg chg="del">
          <ac:chgData name="阿部 慶" userId="45540724-4345-4673-9806-5a91fa4f9a7b" providerId="ADAL" clId="{104EE372-4D72-4F9F-A964-4F511FD90448}" dt="2023-08-13T23:15:30.542" v="1138" actId="478"/>
          <ac:spMkLst>
            <pc:docMk/>
            <pc:sldMk cId="862513404" sldId="259"/>
            <ac:spMk id="1040" creationId="{67E5B25E-EEED-EB5F-79E5-B6D4C1E70F0C}"/>
          </ac:spMkLst>
        </pc:spChg>
        <pc:spChg chg="del">
          <ac:chgData name="阿部 慶" userId="45540724-4345-4673-9806-5a91fa4f9a7b" providerId="ADAL" clId="{104EE372-4D72-4F9F-A964-4F511FD90448}" dt="2023-08-13T23:15:30.542" v="1138" actId="478"/>
          <ac:spMkLst>
            <pc:docMk/>
            <pc:sldMk cId="862513404" sldId="259"/>
            <ac:spMk id="1042" creationId="{63DD570B-2EF7-CCFC-B4CB-C5E76E54F6B5}"/>
          </ac:spMkLst>
        </pc:spChg>
        <pc:spChg chg="mod">
          <ac:chgData name="阿部 慶" userId="45540724-4345-4673-9806-5a91fa4f9a7b" providerId="ADAL" clId="{104EE372-4D72-4F9F-A964-4F511FD90448}" dt="2023-08-13T23:22:00.806" v="1429" actId="13822"/>
          <ac:spMkLst>
            <pc:docMk/>
            <pc:sldMk cId="862513404" sldId="259"/>
            <ac:spMk id="1048" creationId="{FA5D17A2-AAFA-D0C4-87C0-E97BB5131484}"/>
          </ac:spMkLst>
        </pc:spChg>
        <pc:spChg chg="mod">
          <ac:chgData name="阿部 慶" userId="45540724-4345-4673-9806-5a91fa4f9a7b" providerId="ADAL" clId="{104EE372-4D72-4F9F-A964-4F511FD90448}" dt="2023-08-13T23:22:00.806" v="1429" actId="13822"/>
          <ac:spMkLst>
            <pc:docMk/>
            <pc:sldMk cId="862513404" sldId="259"/>
            <ac:spMk id="1049" creationId="{A3EB959A-21F6-2785-2264-1BE10663AC6C}"/>
          </ac:spMkLst>
        </pc:spChg>
        <pc:spChg chg="mod">
          <ac:chgData name="阿部 慶" userId="45540724-4345-4673-9806-5a91fa4f9a7b" providerId="ADAL" clId="{104EE372-4D72-4F9F-A964-4F511FD90448}" dt="2023-08-13T23:22:00.806" v="1429" actId="13822"/>
          <ac:spMkLst>
            <pc:docMk/>
            <pc:sldMk cId="862513404" sldId="259"/>
            <ac:spMk id="1051" creationId="{037423AA-CCA0-45D4-104E-13738A10B9F2}"/>
          </ac:spMkLst>
        </pc:spChg>
        <pc:picChg chg="add mod">
          <ac:chgData name="阿部 慶" userId="45540724-4345-4673-9806-5a91fa4f9a7b" providerId="ADAL" clId="{104EE372-4D72-4F9F-A964-4F511FD90448}" dt="2023-08-13T23:17:21.559" v="1232" actId="1076"/>
          <ac:picMkLst>
            <pc:docMk/>
            <pc:sldMk cId="862513404" sldId="259"/>
            <ac:picMk id="2" creationId="{2405C2C7-C6AF-1916-783B-6E63E44E6766}"/>
          </ac:picMkLst>
        </pc:picChg>
        <pc:picChg chg="add mod">
          <ac:chgData name="阿部 慶" userId="45540724-4345-4673-9806-5a91fa4f9a7b" providerId="ADAL" clId="{104EE372-4D72-4F9F-A964-4F511FD90448}" dt="2023-08-13T23:23:30.949" v="1478" actId="1076"/>
          <ac:picMkLst>
            <pc:docMk/>
            <pc:sldMk cId="862513404" sldId="259"/>
            <ac:picMk id="9" creationId="{681B419E-B629-6BBD-BB96-682FC128162E}"/>
          </ac:picMkLst>
        </pc:picChg>
        <pc:picChg chg="mod">
          <ac:chgData name="阿部 慶" userId="45540724-4345-4673-9806-5a91fa4f9a7b" providerId="ADAL" clId="{104EE372-4D72-4F9F-A964-4F511FD90448}" dt="2023-08-13T23:22:50.850" v="1454" actId="1035"/>
          <ac:picMkLst>
            <pc:docMk/>
            <pc:sldMk cId="862513404" sldId="259"/>
            <ac:picMk id="1026" creationId="{662657EB-C1B3-4F64-455F-396B064716B1}"/>
          </ac:picMkLst>
        </pc:picChg>
        <pc:picChg chg="mod">
          <ac:chgData name="阿部 慶" userId="45540724-4345-4673-9806-5a91fa4f9a7b" providerId="ADAL" clId="{104EE372-4D72-4F9F-A964-4F511FD90448}" dt="2023-08-13T23:17:19.424" v="1231" actId="1036"/>
          <ac:picMkLst>
            <pc:docMk/>
            <pc:sldMk cId="862513404" sldId="259"/>
            <ac:picMk id="1028" creationId="{1FC55456-CF36-75F2-5C72-B99EC6BF7239}"/>
          </ac:picMkLst>
        </pc:picChg>
        <pc:picChg chg="mod">
          <ac:chgData name="阿部 慶" userId="45540724-4345-4673-9806-5a91fa4f9a7b" providerId="ADAL" clId="{104EE372-4D72-4F9F-A964-4F511FD90448}" dt="2023-08-13T23:22:50.850" v="1454" actId="1035"/>
          <ac:picMkLst>
            <pc:docMk/>
            <pc:sldMk cId="862513404" sldId="259"/>
            <ac:picMk id="1030" creationId="{C0654500-E60E-FB3F-7D18-56E86C159FB1}"/>
          </ac:picMkLst>
        </pc:picChg>
        <pc:picChg chg="mod">
          <ac:chgData name="阿部 慶" userId="45540724-4345-4673-9806-5a91fa4f9a7b" providerId="ADAL" clId="{104EE372-4D72-4F9F-A964-4F511FD90448}" dt="2023-08-13T23:20:34.016" v="1377" actId="1076"/>
          <ac:picMkLst>
            <pc:docMk/>
            <pc:sldMk cId="862513404" sldId="259"/>
            <ac:picMk id="1033" creationId="{FC2E6E19-181F-16EB-CE3F-F033EEEE72AE}"/>
          </ac:picMkLst>
        </pc:picChg>
        <pc:cxnChg chg="add mod">
          <ac:chgData name="阿部 慶" userId="45540724-4345-4673-9806-5a91fa4f9a7b" providerId="ADAL" clId="{104EE372-4D72-4F9F-A964-4F511FD90448}" dt="2023-08-13T23:20:02.539" v="1372" actId="1582"/>
          <ac:cxnSpMkLst>
            <pc:docMk/>
            <pc:sldMk cId="862513404" sldId="259"/>
            <ac:cxnSpMk id="6" creationId="{974DC2EE-ADE6-1B08-1005-410A2FDD8590}"/>
          </ac:cxnSpMkLst>
        </pc:cxnChg>
        <pc:cxnChg chg="add mod">
          <ac:chgData name="阿部 慶" userId="45540724-4345-4673-9806-5a91fa4f9a7b" providerId="ADAL" clId="{104EE372-4D72-4F9F-A964-4F511FD90448}" dt="2023-08-13T23:20:08.575" v="1373" actId="571"/>
          <ac:cxnSpMkLst>
            <pc:docMk/>
            <pc:sldMk cId="862513404" sldId="259"/>
            <ac:cxnSpMk id="7" creationId="{F6B3B159-2D10-7DC1-98B5-15971D16DBDC}"/>
          </ac:cxnSpMkLst>
        </pc:cxnChg>
        <pc:cxnChg chg="add mod">
          <ac:chgData name="阿部 慶" userId="45540724-4345-4673-9806-5a91fa4f9a7b" providerId="ADAL" clId="{104EE372-4D72-4F9F-A964-4F511FD90448}" dt="2023-08-13T23:20:15.069" v="1374" actId="571"/>
          <ac:cxnSpMkLst>
            <pc:docMk/>
            <pc:sldMk cId="862513404" sldId="259"/>
            <ac:cxnSpMk id="8" creationId="{2140F8E4-BFCC-E70B-1281-21A022A326BF}"/>
          </ac:cxnSpMkLst>
        </pc:cxnChg>
      </pc:sldChg>
      <pc:sldChg chg="addSp delSp modSp add mod">
        <pc:chgData name="阿部 慶" userId="45540724-4345-4673-9806-5a91fa4f9a7b" providerId="ADAL" clId="{104EE372-4D72-4F9F-A964-4F511FD90448}" dt="2023-08-14T00:24:28.961" v="3117" actId="14100"/>
        <pc:sldMkLst>
          <pc:docMk/>
          <pc:sldMk cId="2583383" sldId="260"/>
        </pc:sldMkLst>
        <pc:spChg chg="mod">
          <ac:chgData name="阿部 慶" userId="45540724-4345-4673-9806-5a91fa4f9a7b" providerId="ADAL" clId="{104EE372-4D72-4F9F-A964-4F511FD90448}" dt="2023-08-13T23:50:36.566" v="2668" actId="6549"/>
          <ac:spMkLst>
            <pc:docMk/>
            <pc:sldMk cId="2583383" sldId="260"/>
            <ac:spMk id="4" creationId="{70C29606-B922-9A22-5FCE-78E44118EF75}"/>
          </ac:spMkLst>
        </pc:spChg>
        <pc:spChg chg="del mod">
          <ac:chgData name="阿部 慶" userId="45540724-4345-4673-9806-5a91fa4f9a7b" providerId="ADAL" clId="{104EE372-4D72-4F9F-A964-4F511FD90448}" dt="2023-08-13T23:29:03.658" v="1667" actId="478"/>
          <ac:spMkLst>
            <pc:docMk/>
            <pc:sldMk cId="2583383" sldId="260"/>
            <ac:spMk id="10" creationId="{04F438F7-0575-C42E-EE7C-6416A647A816}"/>
          </ac:spMkLst>
        </pc:spChg>
        <pc:spChg chg="add mod">
          <ac:chgData name="阿部 慶" userId="45540724-4345-4673-9806-5a91fa4f9a7b" providerId="ADAL" clId="{104EE372-4D72-4F9F-A964-4F511FD90448}" dt="2023-08-13T23:59:44.298" v="2896" actId="1076"/>
          <ac:spMkLst>
            <pc:docMk/>
            <pc:sldMk cId="2583383" sldId="260"/>
            <ac:spMk id="11" creationId="{D57871B1-CCA3-6760-8D7B-018F830E1352}"/>
          </ac:spMkLst>
        </pc:spChg>
        <pc:spChg chg="add del mod">
          <ac:chgData name="阿部 慶" userId="45540724-4345-4673-9806-5a91fa4f9a7b" providerId="ADAL" clId="{104EE372-4D72-4F9F-A964-4F511FD90448}" dt="2023-08-13T23:29:06.396" v="1668" actId="478"/>
          <ac:spMkLst>
            <pc:docMk/>
            <pc:sldMk cId="2583383" sldId="260"/>
            <ac:spMk id="12" creationId="{3BC2C05C-ABC8-D28F-A5A1-2D91EBC2E9D0}"/>
          </ac:spMkLst>
        </pc:spChg>
        <pc:spChg chg="add mod">
          <ac:chgData name="阿部 慶" userId="45540724-4345-4673-9806-5a91fa4f9a7b" providerId="ADAL" clId="{104EE372-4D72-4F9F-A964-4F511FD90448}" dt="2023-08-13T23:58:59.808" v="2880" actId="1076"/>
          <ac:spMkLst>
            <pc:docMk/>
            <pc:sldMk cId="2583383" sldId="260"/>
            <ac:spMk id="13" creationId="{A8D1ED9C-5DDC-0809-A791-0CE8303C27E0}"/>
          </ac:spMkLst>
        </pc:spChg>
        <pc:spChg chg="add mod">
          <ac:chgData name="阿部 慶" userId="45540724-4345-4673-9806-5a91fa4f9a7b" providerId="ADAL" clId="{104EE372-4D72-4F9F-A964-4F511FD90448}" dt="2023-08-14T00:00:08.404" v="2902" actId="1076"/>
          <ac:spMkLst>
            <pc:docMk/>
            <pc:sldMk cId="2583383" sldId="260"/>
            <ac:spMk id="14" creationId="{E9C47DE6-3A42-8418-38BA-706B75A8E917}"/>
          </ac:spMkLst>
        </pc:spChg>
        <pc:spChg chg="add mod">
          <ac:chgData name="阿部 慶" userId="45540724-4345-4673-9806-5a91fa4f9a7b" providerId="ADAL" clId="{104EE372-4D72-4F9F-A964-4F511FD90448}" dt="2023-08-13T23:58:33.641" v="2871" actId="1076"/>
          <ac:spMkLst>
            <pc:docMk/>
            <pc:sldMk cId="2583383" sldId="260"/>
            <ac:spMk id="15" creationId="{4F98C908-5CCB-EF17-DACE-F1EEF87B6238}"/>
          </ac:spMkLst>
        </pc:spChg>
        <pc:spChg chg="add mod">
          <ac:chgData name="阿部 慶" userId="45540724-4345-4673-9806-5a91fa4f9a7b" providerId="ADAL" clId="{104EE372-4D72-4F9F-A964-4F511FD90448}" dt="2023-08-13T23:59:10.834" v="2883" actId="1076"/>
          <ac:spMkLst>
            <pc:docMk/>
            <pc:sldMk cId="2583383" sldId="260"/>
            <ac:spMk id="17" creationId="{2066B2C2-54B1-BCD8-A2CA-A73D24D14F9E}"/>
          </ac:spMkLst>
        </pc:spChg>
        <pc:spChg chg="add mod">
          <ac:chgData name="阿部 慶" userId="45540724-4345-4673-9806-5a91fa4f9a7b" providerId="ADAL" clId="{104EE372-4D72-4F9F-A964-4F511FD90448}" dt="2023-08-13T23:58:38.817" v="2873" actId="1076"/>
          <ac:spMkLst>
            <pc:docMk/>
            <pc:sldMk cId="2583383" sldId="260"/>
            <ac:spMk id="18" creationId="{ACDDEA91-F53F-432E-857F-77139B145204}"/>
          </ac:spMkLst>
        </pc:spChg>
        <pc:spChg chg="add mod">
          <ac:chgData name="阿部 慶" userId="45540724-4345-4673-9806-5a91fa4f9a7b" providerId="ADAL" clId="{104EE372-4D72-4F9F-A964-4F511FD90448}" dt="2023-08-13T23:59:16.272" v="2886" actId="1076"/>
          <ac:spMkLst>
            <pc:docMk/>
            <pc:sldMk cId="2583383" sldId="260"/>
            <ac:spMk id="19" creationId="{1C205D88-7718-79AE-0BF2-D01E73B64357}"/>
          </ac:spMkLst>
        </pc:spChg>
        <pc:spChg chg="add mod ord">
          <ac:chgData name="阿部 慶" userId="45540724-4345-4673-9806-5a91fa4f9a7b" providerId="ADAL" clId="{104EE372-4D72-4F9F-A964-4F511FD90448}" dt="2023-08-14T00:21:11.460" v="2934" actId="167"/>
          <ac:spMkLst>
            <pc:docMk/>
            <pc:sldMk cId="2583383" sldId="260"/>
            <ac:spMk id="20" creationId="{5DCA5D40-9A57-C9D2-A1BC-9CD8F80EBA8E}"/>
          </ac:spMkLst>
        </pc:spChg>
        <pc:spChg chg="add mod ord">
          <ac:chgData name="阿部 慶" userId="45540724-4345-4673-9806-5a91fa4f9a7b" providerId="ADAL" clId="{104EE372-4D72-4F9F-A964-4F511FD90448}" dt="2023-08-14T00:21:11.460" v="2934" actId="167"/>
          <ac:spMkLst>
            <pc:docMk/>
            <pc:sldMk cId="2583383" sldId="260"/>
            <ac:spMk id="21" creationId="{2BE2D4D3-A964-BBF1-C571-5AB81666B05C}"/>
          </ac:spMkLst>
        </pc:spChg>
        <pc:spChg chg="add mod ord">
          <ac:chgData name="阿部 慶" userId="45540724-4345-4673-9806-5a91fa4f9a7b" providerId="ADAL" clId="{104EE372-4D72-4F9F-A964-4F511FD90448}" dt="2023-08-14T00:21:11.460" v="2934" actId="167"/>
          <ac:spMkLst>
            <pc:docMk/>
            <pc:sldMk cId="2583383" sldId="260"/>
            <ac:spMk id="22" creationId="{F7AB66A9-6970-0DE8-A83E-B1C33EBD54CE}"/>
          </ac:spMkLst>
        </pc:spChg>
        <pc:spChg chg="add mod">
          <ac:chgData name="阿部 慶" userId="45540724-4345-4673-9806-5a91fa4f9a7b" providerId="ADAL" clId="{104EE372-4D72-4F9F-A964-4F511FD90448}" dt="2023-08-14T00:00:46.794" v="2906" actId="1036"/>
          <ac:spMkLst>
            <pc:docMk/>
            <pc:sldMk cId="2583383" sldId="260"/>
            <ac:spMk id="23" creationId="{69D3D520-4007-BF87-B61B-7A20CEB09811}"/>
          </ac:spMkLst>
        </pc:spChg>
        <pc:spChg chg="add mod">
          <ac:chgData name="阿部 慶" userId="45540724-4345-4673-9806-5a91fa4f9a7b" providerId="ADAL" clId="{104EE372-4D72-4F9F-A964-4F511FD90448}" dt="2023-08-14T00:00:46.794" v="2906" actId="1036"/>
          <ac:spMkLst>
            <pc:docMk/>
            <pc:sldMk cId="2583383" sldId="260"/>
            <ac:spMk id="24" creationId="{515AB9A5-DEBA-DEE5-DFFF-278D11A7FC4F}"/>
          </ac:spMkLst>
        </pc:spChg>
        <pc:spChg chg="add mod">
          <ac:chgData name="阿部 慶" userId="45540724-4345-4673-9806-5a91fa4f9a7b" providerId="ADAL" clId="{104EE372-4D72-4F9F-A964-4F511FD90448}" dt="2023-08-14T00:00:46.794" v="2906" actId="1036"/>
          <ac:spMkLst>
            <pc:docMk/>
            <pc:sldMk cId="2583383" sldId="260"/>
            <ac:spMk id="25" creationId="{4A5BD552-C6AF-3437-9CB6-1C10CACFB886}"/>
          </ac:spMkLst>
        </pc:spChg>
        <pc:spChg chg="add del mod">
          <ac:chgData name="阿部 慶" userId="45540724-4345-4673-9806-5a91fa4f9a7b" providerId="ADAL" clId="{104EE372-4D72-4F9F-A964-4F511FD90448}" dt="2023-08-13T23:32:23.777" v="1860" actId="478"/>
          <ac:spMkLst>
            <pc:docMk/>
            <pc:sldMk cId="2583383" sldId="260"/>
            <ac:spMk id="27" creationId="{50D8C6B7-0B9B-B767-E50F-6DF73A1A4458}"/>
          </ac:spMkLst>
        </pc:spChg>
        <pc:spChg chg="add mod">
          <ac:chgData name="阿部 慶" userId="45540724-4345-4673-9806-5a91fa4f9a7b" providerId="ADAL" clId="{104EE372-4D72-4F9F-A964-4F511FD90448}" dt="2023-08-14T00:00:54.043" v="2920" actId="1036"/>
          <ac:spMkLst>
            <pc:docMk/>
            <pc:sldMk cId="2583383" sldId="260"/>
            <ac:spMk id="28" creationId="{AE96C487-BAC7-FD95-A771-F1AD4DACA752}"/>
          </ac:spMkLst>
        </pc:spChg>
        <pc:spChg chg="add mod">
          <ac:chgData name="阿部 慶" userId="45540724-4345-4673-9806-5a91fa4f9a7b" providerId="ADAL" clId="{104EE372-4D72-4F9F-A964-4F511FD90448}" dt="2023-08-14T00:23:11.111" v="3001" actId="14100"/>
          <ac:spMkLst>
            <pc:docMk/>
            <pc:sldMk cId="2583383" sldId="260"/>
            <ac:spMk id="29" creationId="{1A56977D-05AE-7664-070C-DF08F6ADD5D7}"/>
          </ac:spMkLst>
        </pc:spChg>
        <pc:spChg chg="add del mod">
          <ac:chgData name="阿部 慶" userId="45540724-4345-4673-9806-5a91fa4f9a7b" providerId="ADAL" clId="{104EE372-4D72-4F9F-A964-4F511FD90448}" dt="2023-08-13T23:53:25.453" v="2716" actId="478"/>
          <ac:spMkLst>
            <pc:docMk/>
            <pc:sldMk cId="2583383" sldId="260"/>
            <ac:spMk id="31" creationId="{AA83BFD2-2D00-BC4F-498D-BA9289984A61}"/>
          </ac:spMkLst>
        </pc:spChg>
        <pc:spChg chg="add mod">
          <ac:chgData name="阿部 慶" userId="45540724-4345-4673-9806-5a91fa4f9a7b" providerId="ADAL" clId="{104EE372-4D72-4F9F-A964-4F511FD90448}" dt="2023-08-14T00:22:57.619" v="2997" actId="1036"/>
          <ac:spMkLst>
            <pc:docMk/>
            <pc:sldMk cId="2583383" sldId="260"/>
            <ac:spMk id="32" creationId="{3B0E347D-ADA0-B51C-72EA-C4D40118DF0F}"/>
          </ac:spMkLst>
        </pc:spChg>
        <pc:spChg chg="add del mod">
          <ac:chgData name="阿部 慶" userId="45540724-4345-4673-9806-5a91fa4f9a7b" providerId="ADAL" clId="{104EE372-4D72-4F9F-A964-4F511FD90448}" dt="2023-08-13T23:54:45.942" v="2729" actId="478"/>
          <ac:spMkLst>
            <pc:docMk/>
            <pc:sldMk cId="2583383" sldId="260"/>
            <ac:spMk id="34" creationId="{54C18535-6586-E2E0-F906-5933AC96EBDB}"/>
          </ac:spMkLst>
        </pc:spChg>
        <pc:spChg chg="add mod">
          <ac:chgData name="阿部 慶" userId="45540724-4345-4673-9806-5a91fa4f9a7b" providerId="ADAL" clId="{104EE372-4D72-4F9F-A964-4F511FD90448}" dt="2023-08-14T00:20:57.184" v="2932" actId="1076"/>
          <ac:spMkLst>
            <pc:docMk/>
            <pc:sldMk cId="2583383" sldId="260"/>
            <ac:spMk id="35" creationId="{1D514ADE-270D-0164-7499-422218BF619B}"/>
          </ac:spMkLst>
        </pc:spChg>
        <pc:spChg chg="add mod">
          <ac:chgData name="阿部 慶" userId="45540724-4345-4673-9806-5a91fa4f9a7b" providerId="ADAL" clId="{104EE372-4D72-4F9F-A964-4F511FD90448}" dt="2023-08-14T00:20:57.184" v="2932" actId="1076"/>
          <ac:spMkLst>
            <pc:docMk/>
            <pc:sldMk cId="2583383" sldId="260"/>
            <ac:spMk id="36" creationId="{3C2AEF92-AB68-024E-0AEE-7C58FF8CE770}"/>
          </ac:spMkLst>
        </pc:spChg>
        <pc:spChg chg="add mod">
          <ac:chgData name="阿部 慶" userId="45540724-4345-4673-9806-5a91fa4f9a7b" providerId="ADAL" clId="{104EE372-4D72-4F9F-A964-4F511FD90448}" dt="2023-08-13T23:59:48.061" v="2898" actId="1076"/>
          <ac:spMkLst>
            <pc:docMk/>
            <pc:sldMk cId="2583383" sldId="260"/>
            <ac:spMk id="38" creationId="{D2AA47E2-236A-3831-F2A6-4FF212E6F05B}"/>
          </ac:spMkLst>
        </pc:spChg>
        <pc:spChg chg="add mod ord">
          <ac:chgData name="阿部 慶" userId="45540724-4345-4673-9806-5a91fa4f9a7b" providerId="ADAL" clId="{104EE372-4D72-4F9F-A964-4F511FD90448}" dt="2023-08-14T00:22:20.164" v="2947" actId="14100"/>
          <ac:spMkLst>
            <pc:docMk/>
            <pc:sldMk cId="2583383" sldId="260"/>
            <ac:spMk id="40" creationId="{AF87264D-6C32-A755-7CC4-271054474C81}"/>
          </ac:spMkLst>
        </pc:spChg>
        <pc:spChg chg="add mod ord">
          <ac:chgData name="阿部 慶" userId="45540724-4345-4673-9806-5a91fa4f9a7b" providerId="ADAL" clId="{104EE372-4D72-4F9F-A964-4F511FD90448}" dt="2023-08-14T00:22:17.581" v="2946" actId="14100"/>
          <ac:spMkLst>
            <pc:docMk/>
            <pc:sldMk cId="2583383" sldId="260"/>
            <ac:spMk id="41" creationId="{7317CB34-B336-2DD8-D049-2EB2E9AC9CE5}"/>
          </ac:spMkLst>
        </pc:spChg>
        <pc:spChg chg="add mod ord">
          <ac:chgData name="阿部 慶" userId="45540724-4345-4673-9806-5a91fa4f9a7b" providerId="ADAL" clId="{104EE372-4D72-4F9F-A964-4F511FD90448}" dt="2023-08-14T00:22:14.856" v="2945" actId="14100"/>
          <ac:spMkLst>
            <pc:docMk/>
            <pc:sldMk cId="2583383" sldId="260"/>
            <ac:spMk id="42" creationId="{4BDBD5C6-92B3-5F27-3A52-BE6C3D19DFF1}"/>
          </ac:spMkLst>
        </pc:spChg>
        <pc:spChg chg="add mod">
          <ac:chgData name="阿部 慶" userId="45540724-4345-4673-9806-5a91fa4f9a7b" providerId="ADAL" clId="{104EE372-4D72-4F9F-A964-4F511FD90448}" dt="2023-08-14T00:24:28.961" v="3117" actId="14100"/>
          <ac:spMkLst>
            <pc:docMk/>
            <pc:sldMk cId="2583383" sldId="260"/>
            <ac:spMk id="43" creationId="{1115C9F5-B052-7895-EB28-C0956DF4D50E}"/>
          </ac:spMkLst>
        </pc:spChg>
        <pc:spChg chg="add mod">
          <ac:chgData name="阿部 慶" userId="45540724-4345-4673-9806-5a91fa4f9a7b" providerId="ADAL" clId="{104EE372-4D72-4F9F-A964-4F511FD90448}" dt="2023-08-14T00:23:58.745" v="3109" actId="20577"/>
          <ac:spMkLst>
            <pc:docMk/>
            <pc:sldMk cId="2583383" sldId="260"/>
            <ac:spMk id="44" creationId="{0424AECD-55B9-DB6B-97D3-91F9A7CD1037}"/>
          </ac:spMkLst>
        </pc:spChg>
        <pc:spChg chg="mod">
          <ac:chgData name="阿部 慶" userId="45540724-4345-4673-9806-5a91fa4f9a7b" providerId="ADAL" clId="{104EE372-4D72-4F9F-A964-4F511FD90448}" dt="2023-08-13T23:31:32.781" v="1855" actId="1037"/>
          <ac:spMkLst>
            <pc:docMk/>
            <pc:sldMk cId="2583383" sldId="260"/>
            <ac:spMk id="1024" creationId="{C5116BEA-F43B-3936-631F-E322C23B5DB9}"/>
          </ac:spMkLst>
        </pc:spChg>
        <pc:spChg chg="mod">
          <ac:chgData name="阿部 慶" userId="45540724-4345-4673-9806-5a91fa4f9a7b" providerId="ADAL" clId="{104EE372-4D72-4F9F-A964-4F511FD90448}" dt="2023-08-13T23:31:32.781" v="1855" actId="1037"/>
          <ac:spMkLst>
            <pc:docMk/>
            <pc:sldMk cId="2583383" sldId="260"/>
            <ac:spMk id="1025" creationId="{12C773F3-701C-46DD-2650-4B5F7976DEB8}"/>
          </ac:spMkLst>
        </pc:spChg>
        <pc:spChg chg="mod">
          <ac:chgData name="阿部 慶" userId="45540724-4345-4673-9806-5a91fa4f9a7b" providerId="ADAL" clId="{104EE372-4D72-4F9F-A964-4F511FD90448}" dt="2023-08-13T23:31:32.781" v="1855" actId="1037"/>
          <ac:spMkLst>
            <pc:docMk/>
            <pc:sldMk cId="2583383" sldId="260"/>
            <ac:spMk id="1027" creationId="{22D538A9-1432-211E-8DCE-6D54475E1D61}"/>
          </ac:spMkLst>
        </pc:spChg>
        <pc:spChg chg="del mod">
          <ac:chgData name="阿部 慶" userId="45540724-4345-4673-9806-5a91fa4f9a7b" providerId="ADAL" clId="{104EE372-4D72-4F9F-A964-4F511FD90448}" dt="2023-08-13T23:26:23.734" v="1487" actId="478"/>
          <ac:spMkLst>
            <pc:docMk/>
            <pc:sldMk cId="2583383" sldId="260"/>
            <ac:spMk id="1034" creationId="{53CA57D0-AD72-F6BF-CF5B-CA623893C038}"/>
          </ac:spMkLst>
        </pc:spChg>
        <pc:spChg chg="del">
          <ac:chgData name="阿部 慶" userId="45540724-4345-4673-9806-5a91fa4f9a7b" providerId="ADAL" clId="{104EE372-4D72-4F9F-A964-4F511FD90448}" dt="2023-08-13T23:26:19.290" v="1484" actId="478"/>
          <ac:spMkLst>
            <pc:docMk/>
            <pc:sldMk cId="2583383" sldId="260"/>
            <ac:spMk id="1035" creationId="{47569A3F-AEE8-B893-C4E8-E8CAF9B403D2}"/>
          </ac:spMkLst>
        </pc:spChg>
        <pc:spChg chg="del">
          <ac:chgData name="阿部 慶" userId="45540724-4345-4673-9806-5a91fa4f9a7b" providerId="ADAL" clId="{104EE372-4D72-4F9F-A964-4F511FD90448}" dt="2023-08-13T23:26:28.139" v="1489" actId="478"/>
          <ac:spMkLst>
            <pc:docMk/>
            <pc:sldMk cId="2583383" sldId="260"/>
            <ac:spMk id="1036" creationId="{0321EB49-19BE-133C-23DD-126B2024F27D}"/>
          </ac:spMkLst>
        </pc:spChg>
        <pc:spChg chg="del">
          <ac:chgData name="阿部 慶" userId="45540724-4345-4673-9806-5a91fa4f9a7b" providerId="ADAL" clId="{104EE372-4D72-4F9F-A964-4F511FD90448}" dt="2023-08-13T23:26:28.139" v="1489" actId="478"/>
          <ac:spMkLst>
            <pc:docMk/>
            <pc:sldMk cId="2583383" sldId="260"/>
            <ac:spMk id="1037" creationId="{CE8E2536-CB97-962F-D7D9-A2E2C0F01268}"/>
          </ac:spMkLst>
        </pc:spChg>
        <pc:spChg chg="del">
          <ac:chgData name="阿部 慶" userId="45540724-4345-4673-9806-5a91fa4f9a7b" providerId="ADAL" clId="{104EE372-4D72-4F9F-A964-4F511FD90448}" dt="2023-08-13T23:26:28.139" v="1489" actId="478"/>
          <ac:spMkLst>
            <pc:docMk/>
            <pc:sldMk cId="2583383" sldId="260"/>
            <ac:spMk id="1038" creationId="{6165BE5F-F0DC-BEAD-1CEB-85C6D4E95860}"/>
          </ac:spMkLst>
        </pc:spChg>
        <pc:spChg chg="del">
          <ac:chgData name="阿部 慶" userId="45540724-4345-4673-9806-5a91fa4f9a7b" providerId="ADAL" clId="{104EE372-4D72-4F9F-A964-4F511FD90448}" dt="2023-08-13T23:26:25.073" v="1488" actId="478"/>
          <ac:spMkLst>
            <pc:docMk/>
            <pc:sldMk cId="2583383" sldId="260"/>
            <ac:spMk id="1039" creationId="{6C46C6DD-9009-F310-2314-BA3D3E99E88F}"/>
          </ac:spMkLst>
        </pc:spChg>
        <pc:spChg chg="del">
          <ac:chgData name="阿部 慶" userId="45540724-4345-4673-9806-5a91fa4f9a7b" providerId="ADAL" clId="{104EE372-4D72-4F9F-A964-4F511FD90448}" dt="2023-08-13T23:25:36.435" v="1483" actId="478"/>
          <ac:spMkLst>
            <pc:docMk/>
            <pc:sldMk cId="2583383" sldId="260"/>
            <ac:spMk id="1046" creationId="{29D2023B-E97B-7DA5-518F-E5022426B1AB}"/>
          </ac:spMkLst>
        </pc:spChg>
        <pc:spChg chg="del">
          <ac:chgData name="阿部 慶" userId="45540724-4345-4673-9806-5a91fa4f9a7b" providerId="ADAL" clId="{104EE372-4D72-4F9F-A964-4F511FD90448}" dt="2023-08-13T23:25:33.462" v="1482" actId="478"/>
          <ac:spMkLst>
            <pc:docMk/>
            <pc:sldMk cId="2583383" sldId="260"/>
            <ac:spMk id="1047" creationId="{30446E31-80FC-65FA-A476-DFFE30304345}"/>
          </ac:spMkLst>
        </pc:spChg>
        <pc:spChg chg="del">
          <ac:chgData name="阿部 慶" userId="45540724-4345-4673-9806-5a91fa4f9a7b" providerId="ADAL" clId="{104EE372-4D72-4F9F-A964-4F511FD90448}" dt="2023-08-13T23:25:33.462" v="1482" actId="478"/>
          <ac:spMkLst>
            <pc:docMk/>
            <pc:sldMk cId="2583383" sldId="260"/>
            <ac:spMk id="1048" creationId="{FA5D17A2-AAFA-D0C4-87C0-E97BB5131484}"/>
          </ac:spMkLst>
        </pc:spChg>
        <pc:spChg chg="del">
          <ac:chgData name="阿部 慶" userId="45540724-4345-4673-9806-5a91fa4f9a7b" providerId="ADAL" clId="{104EE372-4D72-4F9F-A964-4F511FD90448}" dt="2023-08-13T23:25:33.462" v="1482" actId="478"/>
          <ac:spMkLst>
            <pc:docMk/>
            <pc:sldMk cId="2583383" sldId="260"/>
            <ac:spMk id="1049" creationId="{A3EB959A-21F6-2785-2264-1BE10663AC6C}"/>
          </ac:spMkLst>
        </pc:spChg>
        <pc:spChg chg="del">
          <ac:chgData name="阿部 慶" userId="45540724-4345-4673-9806-5a91fa4f9a7b" providerId="ADAL" clId="{104EE372-4D72-4F9F-A964-4F511FD90448}" dt="2023-08-13T23:25:33.462" v="1482" actId="478"/>
          <ac:spMkLst>
            <pc:docMk/>
            <pc:sldMk cId="2583383" sldId="260"/>
            <ac:spMk id="1050" creationId="{AB629935-14B9-791B-DCA0-EB989A76C98A}"/>
          </ac:spMkLst>
        </pc:spChg>
        <pc:spChg chg="del">
          <ac:chgData name="阿部 慶" userId="45540724-4345-4673-9806-5a91fa4f9a7b" providerId="ADAL" clId="{104EE372-4D72-4F9F-A964-4F511FD90448}" dt="2023-08-13T23:25:33.462" v="1482" actId="478"/>
          <ac:spMkLst>
            <pc:docMk/>
            <pc:sldMk cId="2583383" sldId="260"/>
            <ac:spMk id="1051" creationId="{037423AA-CCA0-45D4-104E-13738A10B9F2}"/>
          </ac:spMkLst>
        </pc:spChg>
        <pc:spChg chg="del">
          <ac:chgData name="阿部 慶" userId="45540724-4345-4673-9806-5a91fa4f9a7b" providerId="ADAL" clId="{104EE372-4D72-4F9F-A964-4F511FD90448}" dt="2023-08-13T23:25:33.462" v="1482" actId="478"/>
          <ac:spMkLst>
            <pc:docMk/>
            <pc:sldMk cId="2583383" sldId="260"/>
            <ac:spMk id="1052" creationId="{32E45897-CC1D-8EB4-96B0-1C3930C5358A}"/>
          </ac:spMkLst>
        </pc:spChg>
        <pc:picChg chg="add mod">
          <ac:chgData name="阿部 慶" userId="45540724-4345-4673-9806-5a91fa4f9a7b" providerId="ADAL" clId="{104EE372-4D72-4F9F-A964-4F511FD90448}" dt="2023-08-13T23:59:44.298" v="2896" actId="1076"/>
          <ac:picMkLst>
            <pc:docMk/>
            <pc:sldMk cId="2583383" sldId="260"/>
            <ac:picMk id="5" creationId="{BF7C9479-D3D9-535C-D299-A6624AC1674F}"/>
          </ac:picMkLst>
        </pc:picChg>
        <pc:picChg chg="mod">
          <ac:chgData name="阿部 慶" userId="45540724-4345-4673-9806-5a91fa4f9a7b" providerId="ADAL" clId="{104EE372-4D72-4F9F-A964-4F511FD90448}" dt="2023-08-13T23:59:37.968" v="2895" actId="1076"/>
          <ac:picMkLst>
            <pc:docMk/>
            <pc:sldMk cId="2583383" sldId="260"/>
            <ac:picMk id="9" creationId="{681B419E-B629-6BBD-BB96-682FC128162E}"/>
          </ac:picMkLst>
        </pc:picChg>
        <pc:picChg chg="add del mod">
          <ac:chgData name="阿部 慶" userId="45540724-4345-4673-9806-5a91fa4f9a7b" providerId="ADAL" clId="{104EE372-4D72-4F9F-A964-4F511FD90448}" dt="2023-08-13T23:57:41.306" v="2822" actId="478"/>
          <ac:picMkLst>
            <pc:docMk/>
            <pc:sldMk cId="2583383" sldId="260"/>
            <ac:picMk id="16" creationId="{D32AE35C-B95B-F137-2E5A-98878A454733}"/>
          </ac:picMkLst>
        </pc:picChg>
        <pc:picChg chg="add mod">
          <ac:chgData name="阿部 慶" userId="45540724-4345-4673-9806-5a91fa4f9a7b" providerId="ADAL" clId="{104EE372-4D72-4F9F-A964-4F511FD90448}" dt="2023-08-14T00:22:57.619" v="2997" actId="1036"/>
          <ac:picMkLst>
            <pc:docMk/>
            <pc:sldMk cId="2583383" sldId="260"/>
            <ac:picMk id="26" creationId="{77D5D482-E1F6-AB23-C187-3FF5CC9CC55E}"/>
          </ac:picMkLst>
        </pc:picChg>
        <pc:picChg chg="add mod">
          <ac:chgData name="阿部 慶" userId="45540724-4345-4673-9806-5a91fa4f9a7b" providerId="ADAL" clId="{104EE372-4D72-4F9F-A964-4F511FD90448}" dt="2023-08-14T00:22:57.619" v="2997" actId="1036"/>
          <ac:picMkLst>
            <pc:docMk/>
            <pc:sldMk cId="2583383" sldId="260"/>
            <ac:picMk id="30" creationId="{186DD808-C71E-FFFC-C929-D3741AD0B6F2}"/>
          </ac:picMkLst>
        </pc:picChg>
        <pc:picChg chg="add mod">
          <ac:chgData name="阿部 慶" userId="45540724-4345-4673-9806-5a91fa4f9a7b" providerId="ADAL" clId="{104EE372-4D72-4F9F-A964-4F511FD90448}" dt="2023-08-14T00:20:57.184" v="2932" actId="1076"/>
          <ac:picMkLst>
            <pc:docMk/>
            <pc:sldMk cId="2583383" sldId="260"/>
            <ac:picMk id="33" creationId="{910DC8D9-3AE3-169A-2183-9AAD28AC586A}"/>
          </ac:picMkLst>
        </pc:picChg>
        <pc:picChg chg="add mod">
          <ac:chgData name="阿部 慶" userId="45540724-4345-4673-9806-5a91fa4f9a7b" providerId="ADAL" clId="{104EE372-4D72-4F9F-A964-4F511FD90448}" dt="2023-08-13T23:59:46.123" v="2897" actId="1076"/>
          <ac:picMkLst>
            <pc:docMk/>
            <pc:sldMk cId="2583383" sldId="260"/>
            <ac:picMk id="37" creationId="{D362B414-180A-79A5-4210-8A3D8B9A7B40}"/>
          </ac:picMkLst>
        </pc:picChg>
        <pc:picChg chg="add mod">
          <ac:chgData name="阿部 慶" userId="45540724-4345-4673-9806-5a91fa4f9a7b" providerId="ADAL" clId="{104EE372-4D72-4F9F-A964-4F511FD90448}" dt="2023-08-13T23:59:30.903" v="2892" actId="1076"/>
          <ac:picMkLst>
            <pc:docMk/>
            <pc:sldMk cId="2583383" sldId="260"/>
            <ac:picMk id="39" creationId="{7B5F75BF-8A40-4E61-55EE-0A72C6E1680C}"/>
          </ac:picMkLst>
        </pc:picChg>
        <pc:picChg chg="mod">
          <ac:chgData name="阿部 慶" userId="45540724-4345-4673-9806-5a91fa4f9a7b" providerId="ADAL" clId="{104EE372-4D72-4F9F-A964-4F511FD90448}" dt="2023-08-13T23:31:32.781" v="1855" actId="1037"/>
          <ac:picMkLst>
            <pc:docMk/>
            <pc:sldMk cId="2583383" sldId="260"/>
            <ac:picMk id="1026" creationId="{662657EB-C1B3-4F64-455F-396B064716B1}"/>
          </ac:picMkLst>
        </pc:picChg>
        <pc:picChg chg="mod">
          <ac:chgData name="阿部 慶" userId="45540724-4345-4673-9806-5a91fa4f9a7b" providerId="ADAL" clId="{104EE372-4D72-4F9F-A964-4F511FD90448}" dt="2023-08-13T23:31:32.781" v="1855" actId="1037"/>
          <ac:picMkLst>
            <pc:docMk/>
            <pc:sldMk cId="2583383" sldId="260"/>
            <ac:picMk id="1028" creationId="{1FC55456-CF36-75F2-5C72-B99EC6BF7239}"/>
          </ac:picMkLst>
        </pc:picChg>
        <pc:picChg chg="mod">
          <ac:chgData name="阿部 慶" userId="45540724-4345-4673-9806-5a91fa4f9a7b" providerId="ADAL" clId="{104EE372-4D72-4F9F-A964-4F511FD90448}" dt="2023-08-13T23:31:32.781" v="1855" actId="1037"/>
          <ac:picMkLst>
            <pc:docMk/>
            <pc:sldMk cId="2583383" sldId="260"/>
            <ac:picMk id="1030" creationId="{C0654500-E60E-FB3F-7D18-56E86C159FB1}"/>
          </ac:picMkLst>
        </pc:picChg>
        <pc:picChg chg="del">
          <ac:chgData name="阿部 慶" userId="45540724-4345-4673-9806-5a91fa4f9a7b" providerId="ADAL" clId="{104EE372-4D72-4F9F-A964-4F511FD90448}" dt="2023-08-13T23:26:19.965" v="1485" actId="478"/>
          <ac:picMkLst>
            <pc:docMk/>
            <pc:sldMk cId="2583383" sldId="260"/>
            <ac:picMk id="1033" creationId="{FC2E6E19-181F-16EB-CE3F-F033EEEE72AE}"/>
          </ac:picMkLst>
        </pc:picChg>
        <pc:picChg chg="del">
          <ac:chgData name="阿部 慶" userId="45540724-4345-4673-9806-5a91fa4f9a7b" providerId="ADAL" clId="{104EE372-4D72-4F9F-A964-4F511FD90448}" dt="2023-08-13T23:25:33.462" v="1482" actId="478"/>
          <ac:picMkLst>
            <pc:docMk/>
            <pc:sldMk cId="2583383" sldId="260"/>
            <ac:picMk id="1041" creationId="{D418CDBD-799E-1E22-2090-8A7B2567F57A}"/>
          </ac:picMkLst>
        </pc:picChg>
        <pc:picChg chg="del">
          <ac:chgData name="阿部 慶" userId="45540724-4345-4673-9806-5a91fa4f9a7b" providerId="ADAL" clId="{104EE372-4D72-4F9F-A964-4F511FD90448}" dt="2023-08-13T23:25:33.462" v="1482" actId="478"/>
          <ac:picMkLst>
            <pc:docMk/>
            <pc:sldMk cId="2583383" sldId="260"/>
            <ac:picMk id="1043" creationId="{5B75193F-14D8-5608-1FC5-E74F96E85DC9}"/>
          </ac:picMkLst>
        </pc:picChg>
        <pc:picChg chg="del">
          <ac:chgData name="阿部 慶" userId="45540724-4345-4673-9806-5a91fa4f9a7b" providerId="ADAL" clId="{104EE372-4D72-4F9F-A964-4F511FD90448}" dt="2023-08-13T23:25:33.462" v="1482" actId="478"/>
          <ac:picMkLst>
            <pc:docMk/>
            <pc:sldMk cId="2583383" sldId="260"/>
            <ac:picMk id="1044" creationId="{0A6357E3-7AEC-9CEA-E70E-C5E5DA696781}"/>
          </ac:picMkLst>
        </pc:picChg>
        <pc:picChg chg="del">
          <ac:chgData name="阿部 慶" userId="45540724-4345-4673-9806-5a91fa4f9a7b" providerId="ADAL" clId="{104EE372-4D72-4F9F-A964-4F511FD90448}" dt="2023-08-13T23:25:33.462" v="1482" actId="478"/>
          <ac:picMkLst>
            <pc:docMk/>
            <pc:sldMk cId="2583383" sldId="260"/>
            <ac:picMk id="1045" creationId="{4949FD76-35D8-1AC6-12F6-E3B8BEAD02FD}"/>
          </ac:picMkLst>
        </pc:picChg>
        <pc:picChg chg="add mod">
          <ac:chgData name="阿部 慶" userId="45540724-4345-4673-9806-5a91fa4f9a7b" providerId="ADAL" clId="{104EE372-4D72-4F9F-A964-4F511FD90448}" dt="2023-08-14T00:22:57.619" v="2997" actId="1036"/>
          <ac:picMkLst>
            <pc:docMk/>
            <pc:sldMk cId="2583383" sldId="260"/>
            <ac:picMk id="3074" creationId="{E14AD80B-F58D-E304-2B5A-7C2DF83F8212}"/>
          </ac:picMkLst>
        </pc:picChg>
        <pc:picChg chg="add mod">
          <ac:chgData name="阿部 慶" userId="45540724-4345-4673-9806-5a91fa4f9a7b" providerId="ADAL" clId="{104EE372-4D72-4F9F-A964-4F511FD90448}" dt="2023-08-14T00:22:57.619" v="2997" actId="1036"/>
          <ac:picMkLst>
            <pc:docMk/>
            <pc:sldMk cId="2583383" sldId="260"/>
            <ac:picMk id="3076" creationId="{13575718-CEFB-C993-5777-FEFF63E62E25}"/>
          </ac:picMkLst>
        </pc:picChg>
        <pc:cxnChg chg="mod">
          <ac:chgData name="阿部 慶" userId="45540724-4345-4673-9806-5a91fa4f9a7b" providerId="ADAL" clId="{104EE372-4D72-4F9F-A964-4F511FD90448}" dt="2023-08-14T00:00:50.937" v="2915" actId="1036"/>
          <ac:cxnSpMkLst>
            <pc:docMk/>
            <pc:sldMk cId="2583383" sldId="260"/>
            <ac:cxnSpMk id="8" creationId="{2140F8E4-BFCC-E70B-1281-21A022A326BF}"/>
          </ac:cxnSpMkLst>
        </pc:cxnChg>
      </pc:sldChg>
      <pc:sldChg chg="addSp delSp modSp add mod ord">
        <pc:chgData name="阿部 慶" userId="45540724-4345-4673-9806-5a91fa4f9a7b" providerId="ADAL" clId="{104EE372-4D72-4F9F-A964-4F511FD90448}" dt="2023-08-14T00:25:20.530" v="3140" actId="1038"/>
        <pc:sldMkLst>
          <pc:docMk/>
          <pc:sldMk cId="1362236165" sldId="261"/>
        </pc:sldMkLst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3" creationId="{BD99958F-EC03-3CAF-0517-CC89C5E9BE32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4" creationId="{70C29606-B922-9A22-5FCE-78E44118EF75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" creationId="{04F438F7-0575-C42E-EE7C-6416A647A816}"/>
          </ac:spMkLst>
        </pc:spChg>
        <pc:spChg chg="add mod">
          <ac:chgData name="阿部 慶" userId="45540724-4345-4673-9806-5a91fa4f9a7b" providerId="ADAL" clId="{104EE372-4D72-4F9F-A964-4F511FD90448}" dt="2023-08-13T23:45:37.837" v="2470" actId="1035"/>
          <ac:spMkLst>
            <pc:docMk/>
            <pc:sldMk cId="1362236165" sldId="261"/>
            <ac:spMk id="13" creationId="{796A826B-08D0-5D02-717C-029C86730FC3}"/>
          </ac:spMkLst>
        </pc:spChg>
        <pc:spChg chg="add mod">
          <ac:chgData name="阿部 慶" userId="45540724-4345-4673-9806-5a91fa4f9a7b" providerId="ADAL" clId="{104EE372-4D72-4F9F-A964-4F511FD90448}" dt="2023-08-13T23:47:18.606" v="2548" actId="1036"/>
          <ac:spMkLst>
            <pc:docMk/>
            <pc:sldMk cId="1362236165" sldId="261"/>
            <ac:spMk id="16" creationId="{EF663126-E517-9E7F-7DB4-233F3FE714AF}"/>
          </ac:spMkLst>
        </pc:spChg>
        <pc:spChg chg="add mod">
          <ac:chgData name="阿部 慶" userId="45540724-4345-4673-9806-5a91fa4f9a7b" providerId="ADAL" clId="{104EE372-4D72-4F9F-A964-4F511FD90448}" dt="2023-08-13T23:47:22.151" v="2549" actId="14100"/>
          <ac:spMkLst>
            <pc:docMk/>
            <pc:sldMk cId="1362236165" sldId="261"/>
            <ac:spMk id="17" creationId="{B28FC523-3762-0E3B-D8F8-6AA780D62167}"/>
          </ac:spMkLst>
        </pc:spChg>
        <pc:spChg chg="add mod">
          <ac:chgData name="阿部 慶" userId="45540724-4345-4673-9806-5a91fa4f9a7b" providerId="ADAL" clId="{104EE372-4D72-4F9F-A964-4F511FD90448}" dt="2023-08-14T00:25:20.530" v="3140" actId="1038"/>
          <ac:spMkLst>
            <pc:docMk/>
            <pc:sldMk cId="1362236165" sldId="261"/>
            <ac:spMk id="18" creationId="{F93AFE6C-90C2-CC6D-390C-9685A9492A80}"/>
          </ac:spMkLst>
        </pc:spChg>
        <pc:spChg chg="add mod">
          <ac:chgData name="阿部 慶" userId="45540724-4345-4673-9806-5a91fa4f9a7b" providerId="ADAL" clId="{104EE372-4D72-4F9F-A964-4F511FD90448}" dt="2023-08-13T23:47:24.312" v="2550" actId="14100"/>
          <ac:spMkLst>
            <pc:docMk/>
            <pc:sldMk cId="1362236165" sldId="261"/>
            <ac:spMk id="19" creationId="{A40EF2D1-6AC4-2ECD-B4B0-6C7065969981}"/>
          </ac:spMkLst>
        </pc:spChg>
        <pc:spChg chg="add mod">
          <ac:chgData name="阿部 慶" userId="45540724-4345-4673-9806-5a91fa4f9a7b" providerId="ADAL" clId="{104EE372-4D72-4F9F-A964-4F511FD90448}" dt="2023-08-14T00:24:42.537" v="3118" actId="14100"/>
          <ac:spMkLst>
            <pc:docMk/>
            <pc:sldMk cId="1362236165" sldId="261"/>
            <ac:spMk id="20" creationId="{A8CB1083-2A06-AE97-4DFB-B789E17C049B}"/>
          </ac:spMkLst>
        </pc:spChg>
        <pc:spChg chg="add mod">
          <ac:chgData name="阿部 慶" userId="45540724-4345-4673-9806-5a91fa4f9a7b" providerId="ADAL" clId="{104EE372-4D72-4F9F-A964-4F511FD90448}" dt="2023-08-13T23:47:08.325" v="2536" actId="1076"/>
          <ac:spMkLst>
            <pc:docMk/>
            <pc:sldMk cId="1362236165" sldId="261"/>
            <ac:spMk id="22" creationId="{7762473A-B880-50EB-2FFD-46C4B18400DE}"/>
          </ac:spMkLst>
        </pc:spChg>
        <pc:spChg chg="add mod">
          <ac:chgData name="阿部 慶" userId="45540724-4345-4673-9806-5a91fa4f9a7b" providerId="ADAL" clId="{104EE372-4D72-4F9F-A964-4F511FD90448}" dt="2023-08-14T00:24:49.761" v="3120" actId="14100"/>
          <ac:spMkLst>
            <pc:docMk/>
            <pc:sldMk cId="1362236165" sldId="261"/>
            <ac:spMk id="23" creationId="{BBEBCA13-761F-9A69-E3A0-8899A344D7D9}"/>
          </ac:spMkLst>
        </pc:spChg>
        <pc:spChg chg="add mod">
          <ac:chgData name="阿部 慶" userId="45540724-4345-4673-9806-5a91fa4f9a7b" providerId="ADAL" clId="{104EE372-4D72-4F9F-A964-4F511FD90448}" dt="2023-08-13T23:49:23.350" v="2575" actId="20577"/>
          <ac:spMkLst>
            <pc:docMk/>
            <pc:sldMk cId="1362236165" sldId="261"/>
            <ac:spMk id="26" creationId="{B3C0BFBF-AB31-5687-60D1-58F1F0327C93}"/>
          </ac:spMkLst>
        </pc:spChg>
        <pc:spChg chg="add mod">
          <ac:chgData name="阿部 慶" userId="45540724-4345-4673-9806-5a91fa4f9a7b" providerId="ADAL" clId="{104EE372-4D72-4F9F-A964-4F511FD90448}" dt="2023-08-13T23:48:14.945" v="2554" actId="1076"/>
          <ac:spMkLst>
            <pc:docMk/>
            <pc:sldMk cId="1362236165" sldId="261"/>
            <ac:spMk id="27" creationId="{D377D009-BF17-8ADA-BB16-26F2F4F04BF8}"/>
          </ac:spMkLst>
        </pc:spChg>
        <pc:spChg chg="add mod">
          <ac:chgData name="阿部 慶" userId="45540724-4345-4673-9806-5a91fa4f9a7b" providerId="ADAL" clId="{104EE372-4D72-4F9F-A964-4F511FD90448}" dt="2023-08-13T23:48:14.945" v="2554" actId="1076"/>
          <ac:spMkLst>
            <pc:docMk/>
            <pc:sldMk cId="1362236165" sldId="261"/>
            <ac:spMk id="28" creationId="{1E931FD2-AEB0-3F1A-4F94-15D4A0D4A16D}"/>
          </ac:spMkLst>
        </pc:spChg>
        <pc:spChg chg="add mod">
          <ac:chgData name="阿部 慶" userId="45540724-4345-4673-9806-5a91fa4f9a7b" providerId="ADAL" clId="{104EE372-4D72-4F9F-A964-4F511FD90448}" dt="2023-08-13T23:48:14.945" v="2554" actId="1076"/>
          <ac:spMkLst>
            <pc:docMk/>
            <pc:sldMk cId="1362236165" sldId="261"/>
            <ac:spMk id="31" creationId="{D3D7ECBE-6BF3-C3EE-EA06-7E0C5303BEA3}"/>
          </ac:spMkLst>
        </pc:spChg>
        <pc:spChg chg="add mod">
          <ac:chgData name="阿部 慶" userId="45540724-4345-4673-9806-5a91fa4f9a7b" providerId="ADAL" clId="{104EE372-4D72-4F9F-A964-4F511FD90448}" dt="2023-08-14T00:25:09.650" v="3129" actId="20577"/>
          <ac:spMkLst>
            <pc:docMk/>
            <pc:sldMk cId="1362236165" sldId="261"/>
            <ac:spMk id="33" creationId="{19BE92F4-C689-CA23-C8E7-0F0DCF912E2D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24" creationId="{C5116BEA-F43B-3936-631F-E322C23B5DB9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25" creationId="{12C773F3-701C-46DD-2650-4B5F7976DEB8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27" creationId="{22D538A9-1432-211E-8DCE-6D54475E1D61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34" creationId="{53CA57D0-AD72-F6BF-CF5B-CA623893C038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35" creationId="{47569A3F-AEE8-B893-C4E8-E8CAF9B403D2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36" creationId="{0321EB49-19BE-133C-23DD-126B2024F27D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37" creationId="{CE8E2536-CB97-962F-D7D9-A2E2C0F01268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38" creationId="{6165BE5F-F0DC-BEAD-1CEB-85C6D4E95860}"/>
          </ac:spMkLst>
        </pc:spChg>
        <pc:spChg chg="del">
          <ac:chgData name="阿部 慶" userId="45540724-4345-4673-9806-5a91fa4f9a7b" providerId="ADAL" clId="{104EE372-4D72-4F9F-A964-4F511FD90448}" dt="2023-08-13T23:36:02.619" v="2014" actId="478"/>
          <ac:spMkLst>
            <pc:docMk/>
            <pc:sldMk cId="1362236165" sldId="261"/>
            <ac:spMk id="1039" creationId="{6C46C6DD-9009-F310-2314-BA3D3E99E88F}"/>
          </ac:spMkLst>
        </pc:spChg>
        <pc:spChg chg="mod">
          <ac:chgData name="阿部 慶" userId="45540724-4345-4673-9806-5a91fa4f9a7b" providerId="ADAL" clId="{104EE372-4D72-4F9F-A964-4F511FD90448}" dt="2023-08-13T23:45:23.952" v="2417" actId="1035"/>
          <ac:spMkLst>
            <pc:docMk/>
            <pc:sldMk cId="1362236165" sldId="261"/>
            <ac:spMk id="1046" creationId="{29D2023B-E97B-7DA5-518F-E5022426B1AB}"/>
          </ac:spMkLst>
        </pc:spChg>
        <pc:spChg chg="mod">
          <ac:chgData name="阿部 慶" userId="45540724-4345-4673-9806-5a91fa4f9a7b" providerId="ADAL" clId="{104EE372-4D72-4F9F-A964-4F511FD90448}" dt="2023-08-13T23:45:23.952" v="2417" actId="1035"/>
          <ac:spMkLst>
            <pc:docMk/>
            <pc:sldMk cId="1362236165" sldId="261"/>
            <ac:spMk id="1047" creationId="{30446E31-80FC-65FA-A476-DFFE30304345}"/>
          </ac:spMkLst>
        </pc:spChg>
        <pc:spChg chg="mod">
          <ac:chgData name="阿部 慶" userId="45540724-4345-4673-9806-5a91fa4f9a7b" providerId="ADAL" clId="{104EE372-4D72-4F9F-A964-4F511FD90448}" dt="2023-08-13T23:45:23.952" v="2417" actId="1035"/>
          <ac:spMkLst>
            <pc:docMk/>
            <pc:sldMk cId="1362236165" sldId="261"/>
            <ac:spMk id="1048" creationId="{FA5D17A2-AAFA-D0C4-87C0-E97BB5131484}"/>
          </ac:spMkLst>
        </pc:spChg>
        <pc:spChg chg="mod">
          <ac:chgData name="阿部 慶" userId="45540724-4345-4673-9806-5a91fa4f9a7b" providerId="ADAL" clId="{104EE372-4D72-4F9F-A964-4F511FD90448}" dt="2023-08-13T23:45:23.952" v="2417" actId="1035"/>
          <ac:spMkLst>
            <pc:docMk/>
            <pc:sldMk cId="1362236165" sldId="261"/>
            <ac:spMk id="1049" creationId="{A3EB959A-21F6-2785-2264-1BE10663AC6C}"/>
          </ac:spMkLst>
        </pc:spChg>
        <pc:spChg chg="mod">
          <ac:chgData name="阿部 慶" userId="45540724-4345-4673-9806-5a91fa4f9a7b" providerId="ADAL" clId="{104EE372-4D72-4F9F-A964-4F511FD90448}" dt="2023-08-13T23:45:00.115" v="2405" actId="14100"/>
          <ac:spMkLst>
            <pc:docMk/>
            <pc:sldMk cId="1362236165" sldId="261"/>
            <ac:spMk id="1050" creationId="{AB629935-14B9-791B-DCA0-EB989A76C98A}"/>
          </ac:spMkLst>
        </pc:spChg>
        <pc:spChg chg="mod">
          <ac:chgData name="阿部 慶" userId="45540724-4345-4673-9806-5a91fa4f9a7b" providerId="ADAL" clId="{104EE372-4D72-4F9F-A964-4F511FD90448}" dt="2023-08-13T23:45:06.946" v="2407" actId="1076"/>
          <ac:spMkLst>
            <pc:docMk/>
            <pc:sldMk cId="1362236165" sldId="261"/>
            <ac:spMk id="1051" creationId="{037423AA-CCA0-45D4-104E-13738A10B9F2}"/>
          </ac:spMkLst>
        </pc:spChg>
        <pc:spChg chg="mod">
          <ac:chgData name="阿部 慶" userId="45540724-4345-4673-9806-5a91fa4f9a7b" providerId="ADAL" clId="{104EE372-4D72-4F9F-A964-4F511FD90448}" dt="2023-08-13T23:36:54.494" v="2134" actId="20577"/>
          <ac:spMkLst>
            <pc:docMk/>
            <pc:sldMk cId="1362236165" sldId="261"/>
            <ac:spMk id="1052" creationId="{32E45897-CC1D-8EB4-96B0-1C3930C5358A}"/>
          </ac:spMkLst>
        </pc:spChg>
        <pc:picChg chg="del">
          <ac:chgData name="阿部 慶" userId="45540724-4345-4673-9806-5a91fa4f9a7b" providerId="ADAL" clId="{104EE372-4D72-4F9F-A964-4F511FD90448}" dt="2023-08-13T23:36:02.619" v="2014" actId="478"/>
          <ac:picMkLst>
            <pc:docMk/>
            <pc:sldMk cId="1362236165" sldId="261"/>
            <ac:picMk id="2" creationId="{2405C2C7-C6AF-1916-783B-6E63E44E6766}"/>
          </ac:picMkLst>
        </pc:picChg>
        <pc:picChg chg="del">
          <ac:chgData name="阿部 慶" userId="45540724-4345-4673-9806-5a91fa4f9a7b" providerId="ADAL" clId="{104EE372-4D72-4F9F-A964-4F511FD90448}" dt="2023-08-13T23:36:02.619" v="2014" actId="478"/>
          <ac:picMkLst>
            <pc:docMk/>
            <pc:sldMk cId="1362236165" sldId="261"/>
            <ac:picMk id="9" creationId="{681B419E-B629-6BBD-BB96-682FC128162E}"/>
          </ac:picMkLst>
        </pc:picChg>
        <pc:picChg chg="add mod">
          <ac:chgData name="阿部 慶" userId="45540724-4345-4673-9806-5a91fa4f9a7b" providerId="ADAL" clId="{104EE372-4D72-4F9F-A964-4F511FD90448}" dt="2023-08-14T00:25:16.561" v="3134" actId="1038"/>
          <ac:picMkLst>
            <pc:docMk/>
            <pc:sldMk cId="1362236165" sldId="261"/>
            <ac:picMk id="12" creationId="{65B8394F-B615-5C34-7264-9A2E7571D454}"/>
          </ac:picMkLst>
        </pc:picChg>
        <pc:picChg chg="add del mod">
          <ac:chgData name="阿部 慶" userId="45540724-4345-4673-9806-5a91fa4f9a7b" providerId="ADAL" clId="{104EE372-4D72-4F9F-A964-4F511FD90448}" dt="2023-08-13T23:40:12.205" v="2212" actId="478"/>
          <ac:picMkLst>
            <pc:docMk/>
            <pc:sldMk cId="1362236165" sldId="261"/>
            <ac:picMk id="14" creationId="{B6AEF3A0-50DB-C2FA-5F4A-57CE0B8D1050}"/>
          </ac:picMkLst>
        </pc:picChg>
        <pc:picChg chg="add mod">
          <ac:chgData name="阿部 慶" userId="45540724-4345-4673-9806-5a91fa4f9a7b" providerId="ADAL" clId="{104EE372-4D72-4F9F-A964-4F511FD90448}" dt="2023-08-13T23:47:18.606" v="2548" actId="1036"/>
          <ac:picMkLst>
            <pc:docMk/>
            <pc:sldMk cId="1362236165" sldId="261"/>
            <ac:picMk id="15" creationId="{05D9F16C-C5D2-A6CF-B8DE-A766025B5EC6}"/>
          </ac:picMkLst>
        </pc:picChg>
        <pc:picChg chg="add mod">
          <ac:chgData name="阿部 慶" userId="45540724-4345-4673-9806-5a91fa4f9a7b" providerId="ADAL" clId="{104EE372-4D72-4F9F-A964-4F511FD90448}" dt="2023-08-13T23:47:08.325" v="2536" actId="1076"/>
          <ac:picMkLst>
            <pc:docMk/>
            <pc:sldMk cId="1362236165" sldId="261"/>
            <ac:picMk id="21" creationId="{D3183944-326A-5A4D-C6A9-C625FE8ABFF6}"/>
          </ac:picMkLst>
        </pc:picChg>
        <pc:picChg chg="add del mod">
          <ac:chgData name="阿部 慶" userId="45540724-4345-4673-9806-5a91fa4f9a7b" providerId="ADAL" clId="{104EE372-4D72-4F9F-A964-4F511FD90448}" dt="2023-08-13T23:49:09.572" v="2558" actId="478"/>
          <ac:picMkLst>
            <pc:docMk/>
            <pc:sldMk cId="1362236165" sldId="261"/>
            <ac:picMk id="25" creationId="{8D213C0E-F4E3-43E1-56C1-7146A9CA5B3C}"/>
          </ac:picMkLst>
        </pc:picChg>
        <pc:picChg chg="add mod">
          <ac:chgData name="阿部 慶" userId="45540724-4345-4673-9806-5a91fa4f9a7b" providerId="ADAL" clId="{104EE372-4D72-4F9F-A964-4F511FD90448}" dt="2023-08-13T23:48:14.945" v="2554" actId="1076"/>
          <ac:picMkLst>
            <pc:docMk/>
            <pc:sldMk cId="1362236165" sldId="261"/>
            <ac:picMk id="29" creationId="{FC3DC82B-5B88-96B1-DDDE-83EC277AD1E2}"/>
          </ac:picMkLst>
        </pc:picChg>
        <pc:picChg chg="add mod">
          <ac:chgData name="阿部 慶" userId="45540724-4345-4673-9806-5a91fa4f9a7b" providerId="ADAL" clId="{104EE372-4D72-4F9F-A964-4F511FD90448}" dt="2023-08-13T23:48:14.945" v="2554" actId="1076"/>
          <ac:picMkLst>
            <pc:docMk/>
            <pc:sldMk cId="1362236165" sldId="261"/>
            <ac:picMk id="30" creationId="{B8575F53-6D95-DD0F-4B09-6AA73BF57278}"/>
          </ac:picMkLst>
        </pc:picChg>
        <pc:picChg chg="add mod">
          <ac:chgData name="阿部 慶" userId="45540724-4345-4673-9806-5a91fa4f9a7b" providerId="ADAL" clId="{104EE372-4D72-4F9F-A964-4F511FD90448}" dt="2023-08-13T23:48:14.945" v="2554" actId="1076"/>
          <ac:picMkLst>
            <pc:docMk/>
            <pc:sldMk cId="1362236165" sldId="261"/>
            <ac:picMk id="32" creationId="{CDA484E3-54BC-20B7-5CD4-409175E41871}"/>
          </ac:picMkLst>
        </pc:picChg>
        <pc:picChg chg="del">
          <ac:chgData name="阿部 慶" userId="45540724-4345-4673-9806-5a91fa4f9a7b" providerId="ADAL" clId="{104EE372-4D72-4F9F-A964-4F511FD90448}" dt="2023-08-13T23:36:02.619" v="2014" actId="478"/>
          <ac:picMkLst>
            <pc:docMk/>
            <pc:sldMk cId="1362236165" sldId="261"/>
            <ac:picMk id="1026" creationId="{662657EB-C1B3-4F64-455F-396B064716B1}"/>
          </ac:picMkLst>
        </pc:picChg>
        <pc:picChg chg="del">
          <ac:chgData name="阿部 慶" userId="45540724-4345-4673-9806-5a91fa4f9a7b" providerId="ADAL" clId="{104EE372-4D72-4F9F-A964-4F511FD90448}" dt="2023-08-13T23:36:02.619" v="2014" actId="478"/>
          <ac:picMkLst>
            <pc:docMk/>
            <pc:sldMk cId="1362236165" sldId="261"/>
            <ac:picMk id="1028" creationId="{1FC55456-CF36-75F2-5C72-B99EC6BF7239}"/>
          </ac:picMkLst>
        </pc:picChg>
        <pc:picChg chg="del">
          <ac:chgData name="阿部 慶" userId="45540724-4345-4673-9806-5a91fa4f9a7b" providerId="ADAL" clId="{104EE372-4D72-4F9F-A964-4F511FD90448}" dt="2023-08-13T23:36:02.619" v="2014" actId="478"/>
          <ac:picMkLst>
            <pc:docMk/>
            <pc:sldMk cId="1362236165" sldId="261"/>
            <ac:picMk id="1030" creationId="{C0654500-E60E-FB3F-7D18-56E86C159FB1}"/>
          </ac:picMkLst>
        </pc:picChg>
        <pc:picChg chg="del">
          <ac:chgData name="阿部 慶" userId="45540724-4345-4673-9806-5a91fa4f9a7b" providerId="ADAL" clId="{104EE372-4D72-4F9F-A964-4F511FD90448}" dt="2023-08-13T23:36:02.619" v="2014" actId="478"/>
          <ac:picMkLst>
            <pc:docMk/>
            <pc:sldMk cId="1362236165" sldId="261"/>
            <ac:picMk id="1033" creationId="{FC2E6E19-181F-16EB-CE3F-F033EEEE72AE}"/>
          </ac:picMkLst>
        </pc:picChg>
        <pc:picChg chg="mod">
          <ac:chgData name="阿部 慶" userId="45540724-4345-4673-9806-5a91fa4f9a7b" providerId="ADAL" clId="{104EE372-4D72-4F9F-A964-4F511FD90448}" dt="2023-08-13T23:44:48.991" v="2402" actId="1076"/>
          <ac:picMkLst>
            <pc:docMk/>
            <pc:sldMk cId="1362236165" sldId="261"/>
            <ac:picMk id="1041" creationId="{D418CDBD-799E-1E22-2090-8A7B2567F57A}"/>
          </ac:picMkLst>
        </pc:picChg>
        <pc:picChg chg="mod">
          <ac:chgData name="阿部 慶" userId="45540724-4345-4673-9806-5a91fa4f9a7b" providerId="ADAL" clId="{104EE372-4D72-4F9F-A964-4F511FD90448}" dt="2023-08-13T23:45:02.363" v="2406" actId="1076"/>
          <ac:picMkLst>
            <pc:docMk/>
            <pc:sldMk cId="1362236165" sldId="261"/>
            <ac:picMk id="1043" creationId="{5B75193F-14D8-5608-1FC5-E74F96E85DC9}"/>
          </ac:picMkLst>
        </pc:picChg>
        <pc:picChg chg="mod">
          <ac:chgData name="阿部 慶" userId="45540724-4345-4673-9806-5a91fa4f9a7b" providerId="ADAL" clId="{104EE372-4D72-4F9F-A964-4F511FD90448}" dt="2023-08-13T23:45:23.952" v="2417" actId="1035"/>
          <ac:picMkLst>
            <pc:docMk/>
            <pc:sldMk cId="1362236165" sldId="261"/>
            <ac:picMk id="1044" creationId="{0A6357E3-7AEC-9CEA-E70E-C5E5DA696781}"/>
          </ac:picMkLst>
        </pc:picChg>
        <pc:picChg chg="mod">
          <ac:chgData name="阿部 慶" userId="45540724-4345-4673-9806-5a91fa4f9a7b" providerId="ADAL" clId="{104EE372-4D72-4F9F-A964-4F511FD90448}" dt="2023-08-13T23:45:23.952" v="2417" actId="1035"/>
          <ac:picMkLst>
            <pc:docMk/>
            <pc:sldMk cId="1362236165" sldId="261"/>
            <ac:picMk id="1045" creationId="{4949FD76-35D8-1AC6-12F6-E3B8BEAD02FD}"/>
          </ac:picMkLst>
        </pc:picChg>
        <pc:picChg chg="add mod">
          <ac:chgData name="阿部 慶" userId="45540724-4345-4673-9806-5a91fa4f9a7b" providerId="ADAL" clId="{104EE372-4D72-4F9F-A964-4F511FD90448}" dt="2023-08-13T23:47:05.528" v="2535" actId="1076"/>
          <ac:picMkLst>
            <pc:docMk/>
            <pc:sldMk cId="1362236165" sldId="261"/>
            <ac:picMk id="6146" creationId="{F0400BE3-B622-830D-4F2E-E3C8E8403337}"/>
          </ac:picMkLst>
        </pc:picChg>
        <pc:picChg chg="add mod">
          <ac:chgData name="阿部 慶" userId="45540724-4345-4673-9806-5a91fa4f9a7b" providerId="ADAL" clId="{104EE372-4D72-4F9F-A964-4F511FD90448}" dt="2023-08-13T23:49:28.299" v="2576" actId="1076"/>
          <ac:picMkLst>
            <pc:docMk/>
            <pc:sldMk cId="1362236165" sldId="261"/>
            <ac:picMk id="6148" creationId="{40F8F6CF-4EE9-BEF1-F301-FFB20ADE2AAE}"/>
          </ac:picMkLst>
        </pc:picChg>
        <pc:cxnChg chg="add mod">
          <ac:chgData name="阿部 慶" userId="45540724-4345-4673-9806-5a91fa4f9a7b" providerId="ADAL" clId="{104EE372-4D72-4F9F-A964-4F511FD90448}" dt="2023-08-13T23:36:17.131" v="2077"/>
          <ac:cxnSpMkLst>
            <pc:docMk/>
            <pc:sldMk cId="1362236165" sldId="261"/>
            <ac:cxnSpMk id="5" creationId="{C310FBB3-AFAC-43AA-631D-8D5797AA710E}"/>
          </ac:cxnSpMkLst>
        </pc:cxnChg>
        <pc:cxnChg chg="del">
          <ac:chgData name="阿部 慶" userId="45540724-4345-4673-9806-5a91fa4f9a7b" providerId="ADAL" clId="{104EE372-4D72-4F9F-A964-4F511FD90448}" dt="2023-08-13T23:36:02.619" v="2014" actId="478"/>
          <ac:cxnSpMkLst>
            <pc:docMk/>
            <pc:sldMk cId="1362236165" sldId="261"/>
            <ac:cxnSpMk id="6" creationId="{974DC2EE-ADE6-1B08-1005-410A2FDD8590}"/>
          </ac:cxnSpMkLst>
        </pc:cxnChg>
        <pc:cxnChg chg="del">
          <ac:chgData name="阿部 慶" userId="45540724-4345-4673-9806-5a91fa4f9a7b" providerId="ADAL" clId="{104EE372-4D72-4F9F-A964-4F511FD90448}" dt="2023-08-13T23:36:02.619" v="2014" actId="478"/>
          <ac:cxnSpMkLst>
            <pc:docMk/>
            <pc:sldMk cId="1362236165" sldId="261"/>
            <ac:cxnSpMk id="7" creationId="{F6B3B159-2D10-7DC1-98B5-15971D16DBDC}"/>
          </ac:cxnSpMkLst>
        </pc:cxnChg>
        <pc:cxnChg chg="del">
          <ac:chgData name="阿部 慶" userId="45540724-4345-4673-9806-5a91fa4f9a7b" providerId="ADAL" clId="{104EE372-4D72-4F9F-A964-4F511FD90448}" dt="2023-08-13T23:36:02.619" v="2014" actId="478"/>
          <ac:cxnSpMkLst>
            <pc:docMk/>
            <pc:sldMk cId="1362236165" sldId="261"/>
            <ac:cxnSpMk id="8" creationId="{2140F8E4-BFCC-E70B-1281-21A022A326BF}"/>
          </ac:cxnSpMkLst>
        </pc:cxnChg>
        <pc:cxnChg chg="add mod">
          <ac:chgData name="阿部 慶" userId="45540724-4345-4673-9806-5a91fa4f9a7b" providerId="ADAL" clId="{104EE372-4D72-4F9F-A964-4F511FD90448}" dt="2023-08-13T23:45:32.036" v="2443" actId="1035"/>
          <ac:cxnSpMkLst>
            <pc:docMk/>
            <pc:sldMk cId="1362236165" sldId="261"/>
            <ac:cxnSpMk id="11" creationId="{67C76926-F5D6-092A-5CE1-0D98EE506594}"/>
          </ac:cxnSpMkLst>
        </pc:cxnChg>
        <pc:cxnChg chg="add mod">
          <ac:chgData name="阿部 慶" userId="45540724-4345-4673-9806-5a91fa4f9a7b" providerId="ADAL" clId="{104EE372-4D72-4F9F-A964-4F511FD90448}" dt="2023-08-13T23:48:07.604" v="2552" actId="1076"/>
          <ac:cxnSpMkLst>
            <pc:docMk/>
            <pc:sldMk cId="1362236165" sldId="261"/>
            <ac:cxnSpMk id="24" creationId="{6CE51E58-6010-144D-AE2C-5136EBA3E396}"/>
          </ac:cxnSpMkLst>
        </pc:cxnChg>
      </pc:sldChg>
      <pc:sldChg chg="modSp new mod">
        <pc:chgData name="阿部 慶" userId="45540724-4345-4673-9806-5a91fa4f9a7b" providerId="ADAL" clId="{104EE372-4D72-4F9F-A964-4F511FD90448}" dt="2023-08-14T00:26:33.952" v="3160" actId="20577"/>
        <pc:sldMkLst>
          <pc:docMk/>
          <pc:sldMk cId="1565643581" sldId="262"/>
        </pc:sldMkLst>
        <pc:spChg chg="mod">
          <ac:chgData name="阿部 慶" userId="45540724-4345-4673-9806-5a91fa4f9a7b" providerId="ADAL" clId="{104EE372-4D72-4F9F-A964-4F511FD90448}" dt="2023-08-14T00:26:33.952" v="3160" actId="20577"/>
          <ac:spMkLst>
            <pc:docMk/>
            <pc:sldMk cId="1565643581" sldId="262"/>
            <ac:spMk id="2" creationId="{607B1916-B0F7-67C8-E1B0-A623CF90FA4A}"/>
          </ac:spMkLst>
        </pc:spChg>
        <pc:spChg chg="mod">
          <ac:chgData name="阿部 慶" userId="45540724-4345-4673-9806-5a91fa4f9a7b" providerId="ADAL" clId="{104EE372-4D72-4F9F-A964-4F511FD90448}" dt="2023-08-14T00:26:30.386" v="3151" actId="20577"/>
          <ac:spMkLst>
            <pc:docMk/>
            <pc:sldMk cId="1565643581" sldId="262"/>
            <ac:spMk id="3" creationId="{8DF75DD0-5B0F-1EC2-832A-43BAA661F25D}"/>
          </ac:spMkLst>
        </pc:spChg>
      </pc:sldChg>
    </pc:docChg>
  </pc:docChgLst>
  <pc:docChgLst>
    <pc:chgData name="阿部 慶" userId="45540724-4345-4673-9806-5a91fa4f9a7b" providerId="ADAL" clId="{FBEFAE02-905E-47C6-ABA5-5C55D176AC63}"/>
    <pc:docChg chg="undo custSel addSld modSld">
      <pc:chgData name="阿部 慶" userId="45540724-4345-4673-9806-5a91fa4f9a7b" providerId="ADAL" clId="{FBEFAE02-905E-47C6-ABA5-5C55D176AC63}" dt="2023-09-04T03:53:38.400" v="1428" actId="404"/>
      <pc:docMkLst>
        <pc:docMk/>
      </pc:docMkLst>
      <pc:sldChg chg="addSp delSp modSp mod">
        <pc:chgData name="阿部 慶" userId="45540724-4345-4673-9806-5a91fa4f9a7b" providerId="ADAL" clId="{FBEFAE02-905E-47C6-ABA5-5C55D176AC63}" dt="2023-09-03T23:30:09.814" v="1330" actId="207"/>
        <pc:sldMkLst>
          <pc:docMk/>
          <pc:sldMk cId="2583383" sldId="260"/>
        </pc:sldMkLst>
        <pc:spChg chg="mod">
          <ac:chgData name="阿部 慶" userId="45540724-4345-4673-9806-5a91fa4f9a7b" providerId="ADAL" clId="{FBEFAE02-905E-47C6-ABA5-5C55D176AC63}" dt="2023-09-03T22:58:11.095" v="391" actId="1076"/>
          <ac:spMkLst>
            <pc:docMk/>
            <pc:sldMk cId="2583383" sldId="260"/>
            <ac:spMk id="3" creationId="{BD99958F-EC03-3CAF-0517-CC89C5E9BE32}"/>
          </ac:spMkLst>
        </pc:spChg>
        <pc:spChg chg="mod">
          <ac:chgData name="阿部 慶" userId="45540724-4345-4673-9806-5a91fa4f9a7b" providerId="ADAL" clId="{FBEFAE02-905E-47C6-ABA5-5C55D176AC63}" dt="2023-09-03T23:28:23.669" v="1321" actId="20577"/>
          <ac:spMkLst>
            <pc:docMk/>
            <pc:sldMk cId="2583383" sldId="260"/>
            <ac:spMk id="4" creationId="{70C29606-B922-9A22-5FCE-78E44118EF75}"/>
          </ac:spMkLst>
        </pc:spChg>
        <pc:spChg chg="del mod">
          <ac:chgData name="阿部 慶" userId="45540724-4345-4673-9806-5a91fa4f9a7b" providerId="ADAL" clId="{FBEFAE02-905E-47C6-ABA5-5C55D176AC63}" dt="2023-09-03T23:13:51.494" v="750" actId="478"/>
          <ac:spMkLst>
            <pc:docMk/>
            <pc:sldMk cId="2583383" sldId="260"/>
            <ac:spMk id="11" creationId="{D57871B1-CCA3-6760-8D7B-018F830E1352}"/>
          </ac:spMkLst>
        </pc:spChg>
        <pc:spChg chg="add mod">
          <ac:chgData name="阿部 慶" userId="45540724-4345-4673-9806-5a91fa4f9a7b" providerId="ADAL" clId="{FBEFAE02-905E-47C6-ABA5-5C55D176AC63}" dt="2023-09-03T22:59:53.341" v="418" actId="1037"/>
          <ac:spMkLst>
            <pc:docMk/>
            <pc:sldMk cId="2583383" sldId="260"/>
            <ac:spMk id="12" creationId="{9E76E5BD-76E1-1E08-E4CA-5519D716D5E1}"/>
          </ac:spMkLst>
        </pc:spChg>
        <pc:spChg chg="del mod">
          <ac:chgData name="阿部 慶" userId="45540724-4345-4673-9806-5a91fa4f9a7b" providerId="ADAL" clId="{FBEFAE02-905E-47C6-ABA5-5C55D176AC63}" dt="2023-09-03T23:06:54.914" v="433" actId="478"/>
          <ac:spMkLst>
            <pc:docMk/>
            <pc:sldMk cId="2583383" sldId="260"/>
            <ac:spMk id="13" creationId="{A8D1ED9C-5DDC-0809-A791-0CE8303C27E0}"/>
          </ac:spMkLst>
        </pc:spChg>
        <pc:spChg chg="del mod">
          <ac:chgData name="阿部 慶" userId="45540724-4345-4673-9806-5a91fa4f9a7b" providerId="ADAL" clId="{FBEFAE02-905E-47C6-ABA5-5C55D176AC63}" dt="2023-09-03T23:06:54.914" v="433" actId="478"/>
          <ac:spMkLst>
            <pc:docMk/>
            <pc:sldMk cId="2583383" sldId="260"/>
            <ac:spMk id="14" creationId="{E9C47DE6-3A42-8418-38BA-706B75A8E917}"/>
          </ac:spMkLst>
        </pc:spChg>
        <pc:spChg chg="del mod">
          <ac:chgData name="阿部 慶" userId="45540724-4345-4673-9806-5a91fa4f9a7b" providerId="ADAL" clId="{FBEFAE02-905E-47C6-ABA5-5C55D176AC63}" dt="2023-09-03T23:06:54.914" v="433" actId="478"/>
          <ac:spMkLst>
            <pc:docMk/>
            <pc:sldMk cId="2583383" sldId="260"/>
            <ac:spMk id="15" creationId="{4F98C908-5CCB-EF17-DACE-F1EEF87B6238}"/>
          </ac:spMkLst>
        </pc:spChg>
        <pc:spChg chg="add mod">
          <ac:chgData name="阿部 慶" userId="45540724-4345-4673-9806-5a91fa4f9a7b" providerId="ADAL" clId="{FBEFAE02-905E-47C6-ABA5-5C55D176AC63}" dt="2023-09-03T22:59:53.341" v="418" actId="1037"/>
          <ac:spMkLst>
            <pc:docMk/>
            <pc:sldMk cId="2583383" sldId="260"/>
            <ac:spMk id="16" creationId="{66B6400F-0F91-BA3E-850E-F36CC007832D}"/>
          </ac:spMkLst>
        </pc:spChg>
        <pc:spChg chg="del mod">
          <ac:chgData name="阿部 慶" userId="45540724-4345-4673-9806-5a91fa4f9a7b" providerId="ADAL" clId="{FBEFAE02-905E-47C6-ABA5-5C55D176AC63}" dt="2023-09-03T23:09:03.510" v="494" actId="478"/>
          <ac:spMkLst>
            <pc:docMk/>
            <pc:sldMk cId="2583383" sldId="260"/>
            <ac:spMk id="17" creationId="{2066B2C2-54B1-BCD8-A2CA-A73D24D14F9E}"/>
          </ac:spMkLst>
        </pc:spChg>
        <pc:spChg chg="del mod">
          <ac:chgData name="阿部 慶" userId="45540724-4345-4673-9806-5a91fa4f9a7b" providerId="ADAL" clId="{FBEFAE02-905E-47C6-ABA5-5C55D176AC63}" dt="2023-09-03T23:08:43.384" v="487" actId="478"/>
          <ac:spMkLst>
            <pc:docMk/>
            <pc:sldMk cId="2583383" sldId="260"/>
            <ac:spMk id="18" creationId="{ACDDEA91-F53F-432E-857F-77139B145204}"/>
          </ac:spMkLst>
        </pc:spChg>
        <pc:spChg chg="del mod">
          <ac:chgData name="阿部 慶" userId="45540724-4345-4673-9806-5a91fa4f9a7b" providerId="ADAL" clId="{FBEFAE02-905E-47C6-ABA5-5C55D176AC63}" dt="2023-09-03T23:09:03.510" v="494" actId="478"/>
          <ac:spMkLst>
            <pc:docMk/>
            <pc:sldMk cId="2583383" sldId="260"/>
            <ac:spMk id="19" creationId="{1C205D88-7718-79AE-0BF2-D01E73B64357}"/>
          </ac:spMkLst>
        </pc:spChg>
        <pc:spChg chg="del mod">
          <ac:chgData name="阿部 慶" userId="45540724-4345-4673-9806-5a91fa4f9a7b" providerId="ADAL" clId="{FBEFAE02-905E-47C6-ABA5-5C55D176AC63}" dt="2023-09-03T23:17:26.802" v="1054" actId="478"/>
          <ac:spMkLst>
            <pc:docMk/>
            <pc:sldMk cId="2583383" sldId="260"/>
            <ac:spMk id="20" creationId="{5DCA5D40-9A57-C9D2-A1BC-9CD8F80EBA8E}"/>
          </ac:spMkLst>
        </pc:spChg>
        <pc:spChg chg="del mod">
          <ac:chgData name="阿部 慶" userId="45540724-4345-4673-9806-5a91fa4f9a7b" providerId="ADAL" clId="{FBEFAE02-905E-47C6-ABA5-5C55D176AC63}" dt="2023-09-03T23:17:30.129" v="1055" actId="478"/>
          <ac:spMkLst>
            <pc:docMk/>
            <pc:sldMk cId="2583383" sldId="260"/>
            <ac:spMk id="21" creationId="{2BE2D4D3-A964-BBF1-C571-5AB81666B05C}"/>
          </ac:spMkLst>
        </pc:spChg>
        <pc:spChg chg="del mod">
          <ac:chgData name="阿部 慶" userId="45540724-4345-4673-9806-5a91fa4f9a7b" providerId="ADAL" clId="{FBEFAE02-905E-47C6-ABA5-5C55D176AC63}" dt="2023-09-03T23:17:30.129" v="1055" actId="478"/>
          <ac:spMkLst>
            <pc:docMk/>
            <pc:sldMk cId="2583383" sldId="260"/>
            <ac:spMk id="22" creationId="{F7AB66A9-6970-0DE8-A83E-B1C33EBD54CE}"/>
          </ac:spMkLst>
        </pc:spChg>
        <pc:spChg chg="mod">
          <ac:chgData name="阿部 慶" userId="45540724-4345-4673-9806-5a91fa4f9a7b" providerId="ADAL" clId="{FBEFAE02-905E-47C6-ABA5-5C55D176AC63}" dt="2023-09-03T23:19:38.382" v="1246" actId="1036"/>
          <ac:spMkLst>
            <pc:docMk/>
            <pc:sldMk cId="2583383" sldId="260"/>
            <ac:spMk id="23" creationId="{69D3D520-4007-BF87-B61B-7A20CEB09811}"/>
          </ac:spMkLst>
        </pc:spChg>
        <pc:spChg chg="del mod">
          <ac:chgData name="阿部 慶" userId="45540724-4345-4673-9806-5a91fa4f9a7b" providerId="ADAL" clId="{FBEFAE02-905E-47C6-ABA5-5C55D176AC63}" dt="2023-09-03T23:17:30.129" v="1055" actId="478"/>
          <ac:spMkLst>
            <pc:docMk/>
            <pc:sldMk cId="2583383" sldId="260"/>
            <ac:spMk id="24" creationId="{515AB9A5-DEBA-DEE5-DFFF-278D11A7FC4F}"/>
          </ac:spMkLst>
        </pc:spChg>
        <pc:spChg chg="mod">
          <ac:chgData name="阿部 慶" userId="45540724-4345-4673-9806-5a91fa4f9a7b" providerId="ADAL" clId="{FBEFAE02-905E-47C6-ABA5-5C55D176AC63}" dt="2023-09-03T23:19:38.382" v="1246" actId="1036"/>
          <ac:spMkLst>
            <pc:docMk/>
            <pc:sldMk cId="2583383" sldId="260"/>
            <ac:spMk id="25" creationId="{4A5BD552-C6AF-3437-9CB6-1C10CACFB886}"/>
          </ac:spMkLst>
        </pc:spChg>
        <pc:spChg chg="add mod">
          <ac:chgData name="阿部 慶" userId="45540724-4345-4673-9806-5a91fa4f9a7b" providerId="ADAL" clId="{FBEFAE02-905E-47C6-ABA5-5C55D176AC63}" dt="2023-09-03T22:59:25.883" v="407" actId="1076"/>
          <ac:spMkLst>
            <pc:docMk/>
            <pc:sldMk cId="2583383" sldId="260"/>
            <ac:spMk id="27" creationId="{5DF6816D-77BD-200B-8E5D-F5820D51ED56}"/>
          </ac:spMkLst>
        </pc:spChg>
        <pc:spChg chg="mod">
          <ac:chgData name="阿部 慶" userId="45540724-4345-4673-9806-5a91fa4f9a7b" providerId="ADAL" clId="{FBEFAE02-905E-47C6-ABA5-5C55D176AC63}" dt="2023-09-03T23:26:51.064" v="1299" actId="20577"/>
          <ac:spMkLst>
            <pc:docMk/>
            <pc:sldMk cId="2583383" sldId="260"/>
            <ac:spMk id="28" creationId="{AE96C487-BAC7-FD95-A771-F1AD4DACA752}"/>
          </ac:spMkLst>
        </pc:spChg>
        <pc:spChg chg="mod">
          <ac:chgData name="阿部 慶" userId="45540724-4345-4673-9806-5a91fa4f9a7b" providerId="ADAL" clId="{FBEFAE02-905E-47C6-ABA5-5C55D176AC63}" dt="2023-09-03T23:20:38.762" v="1296" actId="1035"/>
          <ac:spMkLst>
            <pc:docMk/>
            <pc:sldMk cId="2583383" sldId="260"/>
            <ac:spMk id="29" creationId="{1A56977D-05AE-7664-070C-DF08F6ADD5D7}"/>
          </ac:spMkLst>
        </pc:spChg>
        <pc:spChg chg="add mod">
          <ac:chgData name="阿部 慶" userId="45540724-4345-4673-9806-5a91fa4f9a7b" providerId="ADAL" clId="{FBEFAE02-905E-47C6-ABA5-5C55D176AC63}" dt="2023-09-03T22:59:44.194" v="410" actId="571"/>
          <ac:spMkLst>
            <pc:docMk/>
            <pc:sldMk cId="2583383" sldId="260"/>
            <ac:spMk id="31" creationId="{88C4692C-5639-DEAD-AF5C-4F6A2CE72A91}"/>
          </ac:spMkLst>
        </pc:spChg>
        <pc:spChg chg="mod">
          <ac:chgData name="阿部 慶" userId="45540724-4345-4673-9806-5a91fa4f9a7b" providerId="ADAL" clId="{FBEFAE02-905E-47C6-ABA5-5C55D176AC63}" dt="2023-09-03T23:20:38.762" v="1296" actId="1035"/>
          <ac:spMkLst>
            <pc:docMk/>
            <pc:sldMk cId="2583383" sldId="260"/>
            <ac:spMk id="32" creationId="{3B0E347D-ADA0-B51C-72EA-C4D40118DF0F}"/>
          </ac:spMkLst>
        </pc:spChg>
        <pc:spChg chg="del mod">
          <ac:chgData name="阿部 慶" userId="45540724-4345-4673-9806-5a91fa4f9a7b" providerId="ADAL" clId="{FBEFAE02-905E-47C6-ABA5-5C55D176AC63}" dt="2023-09-03T23:00:41.439" v="432" actId="478"/>
          <ac:spMkLst>
            <pc:docMk/>
            <pc:sldMk cId="2583383" sldId="260"/>
            <ac:spMk id="35" creationId="{1D514ADE-270D-0164-7499-422218BF619B}"/>
          </ac:spMkLst>
        </pc:spChg>
        <pc:spChg chg="del mod">
          <ac:chgData name="阿部 慶" userId="45540724-4345-4673-9806-5a91fa4f9a7b" providerId="ADAL" clId="{FBEFAE02-905E-47C6-ABA5-5C55D176AC63}" dt="2023-09-03T23:00:35.885" v="431" actId="478"/>
          <ac:spMkLst>
            <pc:docMk/>
            <pc:sldMk cId="2583383" sldId="260"/>
            <ac:spMk id="36" creationId="{3C2AEF92-AB68-024E-0AEE-7C58FF8CE770}"/>
          </ac:spMkLst>
        </pc:spChg>
        <pc:spChg chg="mod">
          <ac:chgData name="阿部 慶" userId="45540724-4345-4673-9806-5a91fa4f9a7b" providerId="ADAL" clId="{FBEFAE02-905E-47C6-ABA5-5C55D176AC63}" dt="2023-09-03T23:19:38.382" v="1246" actId="1036"/>
          <ac:spMkLst>
            <pc:docMk/>
            <pc:sldMk cId="2583383" sldId="260"/>
            <ac:spMk id="38" creationId="{D2AA47E2-236A-3831-F2A6-4FF212E6F05B}"/>
          </ac:spMkLst>
        </pc:spChg>
        <pc:spChg chg="del mod">
          <ac:chgData name="阿部 慶" userId="45540724-4345-4673-9806-5a91fa4f9a7b" providerId="ADAL" clId="{FBEFAE02-905E-47C6-ABA5-5C55D176AC63}" dt="2023-09-03T23:00:32.849" v="430" actId="478"/>
          <ac:spMkLst>
            <pc:docMk/>
            <pc:sldMk cId="2583383" sldId="260"/>
            <ac:spMk id="40" creationId="{AF87264D-6C32-A755-7CC4-271054474C81}"/>
          </ac:spMkLst>
        </pc:spChg>
        <pc:spChg chg="del mod">
          <ac:chgData name="阿部 慶" userId="45540724-4345-4673-9806-5a91fa4f9a7b" providerId="ADAL" clId="{FBEFAE02-905E-47C6-ABA5-5C55D176AC63}" dt="2023-09-03T23:00:32.849" v="430" actId="478"/>
          <ac:spMkLst>
            <pc:docMk/>
            <pc:sldMk cId="2583383" sldId="260"/>
            <ac:spMk id="41" creationId="{7317CB34-B336-2DD8-D049-2EB2E9AC9CE5}"/>
          </ac:spMkLst>
        </pc:spChg>
        <pc:spChg chg="del mod">
          <ac:chgData name="阿部 慶" userId="45540724-4345-4673-9806-5a91fa4f9a7b" providerId="ADAL" clId="{FBEFAE02-905E-47C6-ABA5-5C55D176AC63}" dt="2023-09-03T23:00:32.849" v="430" actId="478"/>
          <ac:spMkLst>
            <pc:docMk/>
            <pc:sldMk cId="2583383" sldId="260"/>
            <ac:spMk id="42" creationId="{4BDBD5C6-92B3-5F27-3A52-BE6C3D19DFF1}"/>
          </ac:spMkLst>
        </pc:spChg>
        <pc:spChg chg="mod">
          <ac:chgData name="阿部 慶" userId="45540724-4345-4673-9806-5a91fa4f9a7b" providerId="ADAL" clId="{FBEFAE02-905E-47C6-ABA5-5C55D176AC63}" dt="2023-09-03T23:20:38.762" v="1296" actId="1035"/>
          <ac:spMkLst>
            <pc:docMk/>
            <pc:sldMk cId="2583383" sldId="260"/>
            <ac:spMk id="43" creationId="{1115C9F5-B052-7895-EB28-C0956DF4D50E}"/>
          </ac:spMkLst>
        </pc:spChg>
        <pc:spChg chg="mod">
          <ac:chgData name="阿部 慶" userId="45540724-4345-4673-9806-5a91fa4f9a7b" providerId="ADAL" clId="{FBEFAE02-905E-47C6-ABA5-5C55D176AC63}" dt="2023-09-03T23:20:38.762" v="1296" actId="1035"/>
          <ac:spMkLst>
            <pc:docMk/>
            <pc:sldMk cId="2583383" sldId="260"/>
            <ac:spMk id="44" creationId="{0424AECD-55B9-DB6B-97D3-91F9A7CD1037}"/>
          </ac:spMkLst>
        </pc:spChg>
        <pc:spChg chg="del">
          <ac:chgData name="阿部 慶" userId="45540724-4345-4673-9806-5a91fa4f9a7b" providerId="ADAL" clId="{FBEFAE02-905E-47C6-ABA5-5C55D176AC63}" dt="2023-09-03T22:54:17.014" v="1" actId="478"/>
          <ac:spMkLst>
            <pc:docMk/>
            <pc:sldMk cId="2583383" sldId="260"/>
            <ac:spMk id="52" creationId="{43717C86-9ABC-2DE2-D22C-7BB2C2EC77A3}"/>
          </ac:spMkLst>
        </pc:spChg>
        <pc:spChg chg="mod">
          <ac:chgData name="阿部 慶" userId="45540724-4345-4673-9806-5a91fa4f9a7b" providerId="ADAL" clId="{FBEFAE02-905E-47C6-ABA5-5C55D176AC63}" dt="2023-09-03T23:19:38.382" v="1246" actId="1036"/>
          <ac:spMkLst>
            <pc:docMk/>
            <pc:sldMk cId="2583383" sldId="260"/>
            <ac:spMk id="1024" creationId="{C5116BEA-F43B-3936-631F-E322C23B5DB9}"/>
          </ac:spMkLst>
        </pc:spChg>
        <pc:spChg chg="mod">
          <ac:chgData name="阿部 慶" userId="45540724-4345-4673-9806-5a91fa4f9a7b" providerId="ADAL" clId="{FBEFAE02-905E-47C6-ABA5-5C55D176AC63}" dt="2023-09-03T23:19:38.382" v="1246" actId="1036"/>
          <ac:spMkLst>
            <pc:docMk/>
            <pc:sldMk cId="2583383" sldId="260"/>
            <ac:spMk id="1025" creationId="{12C773F3-701C-46DD-2650-4B5F7976DEB8}"/>
          </ac:spMkLst>
        </pc:spChg>
        <pc:spChg chg="mod">
          <ac:chgData name="阿部 慶" userId="45540724-4345-4673-9806-5a91fa4f9a7b" providerId="ADAL" clId="{FBEFAE02-905E-47C6-ABA5-5C55D176AC63}" dt="2023-09-03T23:19:38.382" v="1246" actId="1036"/>
          <ac:spMkLst>
            <pc:docMk/>
            <pc:sldMk cId="2583383" sldId="260"/>
            <ac:spMk id="1027" creationId="{22D538A9-1432-211E-8DCE-6D54475E1D61}"/>
          </ac:spMkLst>
        </pc:spChg>
        <pc:spChg chg="add del mod">
          <ac:chgData name="阿部 慶" userId="45540724-4345-4673-9806-5a91fa4f9a7b" providerId="ADAL" clId="{FBEFAE02-905E-47C6-ABA5-5C55D176AC63}" dt="2023-09-03T23:15:12.562" v="924" actId="478"/>
          <ac:spMkLst>
            <pc:docMk/>
            <pc:sldMk cId="2583383" sldId="260"/>
            <ac:spMk id="1053" creationId="{6FBDBF5B-8B29-83D9-5311-07304A7CADE2}"/>
          </ac:spMkLst>
        </pc:spChg>
        <pc:spChg chg="add mod">
          <ac:chgData name="阿部 慶" userId="45540724-4345-4673-9806-5a91fa4f9a7b" providerId="ADAL" clId="{FBEFAE02-905E-47C6-ABA5-5C55D176AC63}" dt="2023-09-03T23:19:38.382" v="1246" actId="1036"/>
          <ac:spMkLst>
            <pc:docMk/>
            <pc:sldMk cId="2583383" sldId="260"/>
            <ac:spMk id="1057" creationId="{42D3FA77-B886-063E-839B-1CD616D8E859}"/>
          </ac:spMkLst>
        </pc:spChg>
        <pc:spChg chg="add mod">
          <ac:chgData name="阿部 慶" userId="45540724-4345-4673-9806-5a91fa4f9a7b" providerId="ADAL" clId="{FBEFAE02-905E-47C6-ABA5-5C55D176AC63}" dt="2023-09-03T23:19:38.382" v="1246" actId="1036"/>
          <ac:spMkLst>
            <pc:docMk/>
            <pc:sldMk cId="2583383" sldId="260"/>
            <ac:spMk id="1058" creationId="{001B13A5-513B-A413-7972-A15D333C7B05}"/>
          </ac:spMkLst>
        </pc:spChg>
        <pc:spChg chg="add mod">
          <ac:chgData name="阿部 慶" userId="45540724-4345-4673-9806-5a91fa4f9a7b" providerId="ADAL" clId="{FBEFAE02-905E-47C6-ABA5-5C55D176AC63}" dt="2023-09-03T23:30:09.814" v="1330" actId="207"/>
          <ac:spMkLst>
            <pc:docMk/>
            <pc:sldMk cId="2583383" sldId="260"/>
            <ac:spMk id="1059" creationId="{44478850-85B5-086A-4377-16F392579DFC}"/>
          </ac:spMkLst>
        </pc:spChg>
        <pc:picChg chg="del">
          <ac:chgData name="阿部 慶" userId="45540724-4345-4673-9806-5a91fa4f9a7b" providerId="ADAL" clId="{FBEFAE02-905E-47C6-ABA5-5C55D176AC63}" dt="2023-09-03T22:54:20.931" v="2" actId="478"/>
          <ac:picMkLst>
            <pc:docMk/>
            <pc:sldMk cId="2583383" sldId="260"/>
            <ac:picMk id="2" creationId="{2405C2C7-C6AF-1916-783B-6E63E44E6766}"/>
          </ac:picMkLst>
        </pc:picChg>
        <pc:picChg chg="del mod">
          <ac:chgData name="阿部 慶" userId="45540724-4345-4673-9806-5a91fa4f9a7b" providerId="ADAL" clId="{FBEFAE02-905E-47C6-ABA5-5C55D176AC63}" dt="2023-09-03T23:13:51.494" v="750" actId="478"/>
          <ac:picMkLst>
            <pc:docMk/>
            <pc:sldMk cId="2583383" sldId="260"/>
            <ac:picMk id="5" creationId="{BF7C9479-D3D9-535C-D299-A6624AC1674F}"/>
          </ac:picMkLst>
        </pc:picChg>
        <pc:picChg chg="del mod">
          <ac:chgData name="阿部 慶" userId="45540724-4345-4673-9806-5a91fa4f9a7b" providerId="ADAL" clId="{FBEFAE02-905E-47C6-ABA5-5C55D176AC63}" dt="2023-09-03T23:14:32.601" v="829" actId="478"/>
          <ac:picMkLst>
            <pc:docMk/>
            <pc:sldMk cId="2583383" sldId="260"/>
            <ac:picMk id="9" creationId="{681B419E-B629-6BBD-BB96-682FC128162E}"/>
          </ac:picMkLst>
        </pc:picChg>
        <pc:picChg chg="mod">
          <ac:chgData name="阿部 慶" userId="45540724-4345-4673-9806-5a91fa4f9a7b" providerId="ADAL" clId="{FBEFAE02-905E-47C6-ABA5-5C55D176AC63}" dt="2023-09-03T23:20:38.762" v="1296" actId="1035"/>
          <ac:picMkLst>
            <pc:docMk/>
            <pc:sldMk cId="2583383" sldId="260"/>
            <ac:picMk id="26" creationId="{77D5D482-E1F6-AB23-C187-3FF5CC9CC55E}"/>
          </ac:picMkLst>
        </pc:picChg>
        <pc:picChg chg="mod">
          <ac:chgData name="阿部 慶" userId="45540724-4345-4673-9806-5a91fa4f9a7b" providerId="ADAL" clId="{FBEFAE02-905E-47C6-ABA5-5C55D176AC63}" dt="2023-09-03T23:20:38.762" v="1296" actId="1035"/>
          <ac:picMkLst>
            <pc:docMk/>
            <pc:sldMk cId="2583383" sldId="260"/>
            <ac:picMk id="30" creationId="{186DD808-C71E-FFFC-C929-D3741AD0B6F2}"/>
          </ac:picMkLst>
        </pc:picChg>
        <pc:picChg chg="del mod">
          <ac:chgData name="阿部 慶" userId="45540724-4345-4673-9806-5a91fa4f9a7b" providerId="ADAL" clId="{FBEFAE02-905E-47C6-ABA5-5C55D176AC63}" dt="2023-09-03T23:00:35.885" v="431" actId="478"/>
          <ac:picMkLst>
            <pc:docMk/>
            <pc:sldMk cId="2583383" sldId="260"/>
            <ac:picMk id="33" creationId="{910DC8D9-3AE3-169A-2183-9AAD28AC586A}"/>
          </ac:picMkLst>
        </pc:picChg>
        <pc:picChg chg="mod">
          <ac:chgData name="阿部 慶" userId="45540724-4345-4673-9806-5a91fa4f9a7b" providerId="ADAL" clId="{FBEFAE02-905E-47C6-ABA5-5C55D176AC63}" dt="2023-09-03T23:19:38.382" v="1246" actId="1036"/>
          <ac:picMkLst>
            <pc:docMk/>
            <pc:sldMk cId="2583383" sldId="260"/>
            <ac:picMk id="37" creationId="{D362B414-180A-79A5-4210-8A3D8B9A7B40}"/>
          </ac:picMkLst>
        </pc:picChg>
        <pc:picChg chg="mod">
          <ac:chgData name="阿部 慶" userId="45540724-4345-4673-9806-5a91fa4f9a7b" providerId="ADAL" clId="{FBEFAE02-905E-47C6-ABA5-5C55D176AC63}" dt="2023-09-03T23:19:38.382" v="1246" actId="1036"/>
          <ac:picMkLst>
            <pc:docMk/>
            <pc:sldMk cId="2583383" sldId="260"/>
            <ac:picMk id="39" creationId="{7B5F75BF-8A40-4E61-55EE-0A72C6E1680C}"/>
          </ac:picMkLst>
        </pc:picChg>
        <pc:picChg chg="mod">
          <ac:chgData name="阿部 慶" userId="45540724-4345-4673-9806-5a91fa4f9a7b" providerId="ADAL" clId="{FBEFAE02-905E-47C6-ABA5-5C55D176AC63}" dt="2023-09-03T23:19:38.382" v="1246" actId="1036"/>
          <ac:picMkLst>
            <pc:docMk/>
            <pc:sldMk cId="2583383" sldId="260"/>
            <ac:picMk id="1026" creationId="{662657EB-C1B3-4F64-455F-396B064716B1}"/>
          </ac:picMkLst>
        </pc:picChg>
        <pc:picChg chg="mod">
          <ac:chgData name="阿部 慶" userId="45540724-4345-4673-9806-5a91fa4f9a7b" providerId="ADAL" clId="{FBEFAE02-905E-47C6-ABA5-5C55D176AC63}" dt="2023-09-03T23:19:38.382" v="1246" actId="1036"/>
          <ac:picMkLst>
            <pc:docMk/>
            <pc:sldMk cId="2583383" sldId="260"/>
            <ac:picMk id="1028" creationId="{1FC55456-CF36-75F2-5C72-B99EC6BF7239}"/>
          </ac:picMkLst>
        </pc:picChg>
        <pc:picChg chg="mod">
          <ac:chgData name="阿部 慶" userId="45540724-4345-4673-9806-5a91fa4f9a7b" providerId="ADAL" clId="{FBEFAE02-905E-47C6-ABA5-5C55D176AC63}" dt="2023-09-03T23:19:38.382" v="1246" actId="1036"/>
          <ac:picMkLst>
            <pc:docMk/>
            <pc:sldMk cId="2583383" sldId="260"/>
            <ac:picMk id="1030" creationId="{C0654500-E60E-FB3F-7D18-56E86C159FB1}"/>
          </ac:picMkLst>
        </pc:picChg>
        <pc:picChg chg="mod">
          <ac:chgData name="阿部 慶" userId="45540724-4345-4673-9806-5a91fa4f9a7b" providerId="ADAL" clId="{FBEFAE02-905E-47C6-ABA5-5C55D176AC63}" dt="2023-09-03T23:20:38.762" v="1296" actId="1035"/>
          <ac:picMkLst>
            <pc:docMk/>
            <pc:sldMk cId="2583383" sldId="260"/>
            <ac:picMk id="3074" creationId="{E14AD80B-F58D-E304-2B5A-7C2DF83F8212}"/>
          </ac:picMkLst>
        </pc:picChg>
        <pc:picChg chg="mod">
          <ac:chgData name="阿部 慶" userId="45540724-4345-4673-9806-5a91fa4f9a7b" providerId="ADAL" clId="{FBEFAE02-905E-47C6-ABA5-5C55D176AC63}" dt="2023-09-03T23:20:38.762" v="1296" actId="1035"/>
          <ac:picMkLst>
            <pc:docMk/>
            <pc:sldMk cId="2583383" sldId="260"/>
            <ac:picMk id="3076" creationId="{13575718-CEFB-C993-5777-FEFF63E62E25}"/>
          </ac:picMkLst>
        </pc:picChg>
        <pc:cxnChg chg="mod">
          <ac:chgData name="阿部 慶" userId="45540724-4345-4673-9806-5a91fa4f9a7b" providerId="ADAL" clId="{FBEFAE02-905E-47C6-ABA5-5C55D176AC63}" dt="2023-09-03T22:58:00.418" v="390" actId="14100"/>
          <ac:cxnSpMkLst>
            <pc:docMk/>
            <pc:sldMk cId="2583383" sldId="260"/>
            <ac:cxnSpMk id="6" creationId="{974DC2EE-ADE6-1B08-1005-410A2FDD8590}"/>
          </ac:cxnSpMkLst>
        </pc:cxnChg>
        <pc:cxnChg chg="mod ord">
          <ac:chgData name="阿部 慶" userId="45540724-4345-4673-9806-5a91fa4f9a7b" providerId="ADAL" clId="{FBEFAE02-905E-47C6-ABA5-5C55D176AC63}" dt="2023-09-03T23:19:55.623" v="1273" actId="1035"/>
          <ac:cxnSpMkLst>
            <pc:docMk/>
            <pc:sldMk cId="2583383" sldId="260"/>
            <ac:cxnSpMk id="7" creationId="{F6B3B159-2D10-7DC1-98B5-15971D16DBDC}"/>
          </ac:cxnSpMkLst>
        </pc:cxnChg>
        <pc:cxnChg chg="mod">
          <ac:chgData name="阿部 慶" userId="45540724-4345-4673-9806-5a91fa4f9a7b" providerId="ADAL" clId="{FBEFAE02-905E-47C6-ABA5-5C55D176AC63}" dt="2023-09-03T23:19:49.287" v="1263" actId="1036"/>
          <ac:cxnSpMkLst>
            <pc:docMk/>
            <pc:sldMk cId="2583383" sldId="260"/>
            <ac:cxnSpMk id="8" creationId="{2140F8E4-BFCC-E70B-1281-21A022A326BF}"/>
          </ac:cxnSpMkLst>
        </pc:cxnChg>
        <pc:cxnChg chg="add del mod">
          <ac:chgData name="阿部 慶" userId="45540724-4345-4673-9806-5a91fa4f9a7b" providerId="ADAL" clId="{FBEFAE02-905E-47C6-ABA5-5C55D176AC63}" dt="2023-09-03T23:14:32.601" v="829" actId="478"/>
          <ac:cxnSpMkLst>
            <pc:docMk/>
            <pc:sldMk cId="2583383" sldId="260"/>
            <ac:cxnSpMk id="47" creationId="{40EA2474-61B7-D847-204E-C3EA2DFDB5BD}"/>
          </ac:cxnSpMkLst>
        </pc:cxnChg>
        <pc:cxnChg chg="add del mod">
          <ac:chgData name="阿部 慶" userId="45540724-4345-4673-9806-5a91fa4f9a7b" providerId="ADAL" clId="{FBEFAE02-905E-47C6-ABA5-5C55D176AC63}" dt="2023-09-03T23:14:32.601" v="829" actId="478"/>
          <ac:cxnSpMkLst>
            <pc:docMk/>
            <pc:sldMk cId="2583383" sldId="260"/>
            <ac:cxnSpMk id="48" creationId="{4AA306D3-E6B4-5E14-427C-1E1532902103}"/>
          </ac:cxnSpMkLst>
        </pc:cxnChg>
        <pc:cxnChg chg="add del mod">
          <ac:chgData name="阿部 慶" userId="45540724-4345-4673-9806-5a91fa4f9a7b" providerId="ADAL" clId="{FBEFAE02-905E-47C6-ABA5-5C55D176AC63}" dt="2023-09-03T23:14:32.601" v="829" actId="478"/>
          <ac:cxnSpMkLst>
            <pc:docMk/>
            <pc:sldMk cId="2583383" sldId="260"/>
            <ac:cxnSpMk id="56" creationId="{D27F1F8F-3DEB-412B-F128-6E74934975D8}"/>
          </ac:cxnSpMkLst>
        </pc:cxnChg>
        <pc:cxnChg chg="add mod">
          <ac:chgData name="阿部 慶" userId="45540724-4345-4673-9806-5a91fa4f9a7b" providerId="ADAL" clId="{FBEFAE02-905E-47C6-ABA5-5C55D176AC63}" dt="2023-09-03T23:19:38.382" v="1246" actId="1036"/>
          <ac:cxnSpMkLst>
            <pc:docMk/>
            <pc:sldMk cId="2583383" sldId="260"/>
            <ac:cxnSpMk id="1032" creationId="{DFE2F09A-2870-65D7-899D-1E67ADC372B1}"/>
          </ac:cxnSpMkLst>
        </pc:cxnChg>
        <pc:cxnChg chg="add mod">
          <ac:chgData name="阿部 慶" userId="45540724-4345-4673-9806-5a91fa4f9a7b" providerId="ADAL" clId="{FBEFAE02-905E-47C6-ABA5-5C55D176AC63}" dt="2023-09-03T23:19:38.382" v="1246" actId="1036"/>
          <ac:cxnSpMkLst>
            <pc:docMk/>
            <pc:sldMk cId="2583383" sldId="260"/>
            <ac:cxnSpMk id="1035" creationId="{8F0A19BB-5260-A0E5-C69C-A04858A173A8}"/>
          </ac:cxnSpMkLst>
        </pc:cxnChg>
        <pc:cxnChg chg="add mod">
          <ac:chgData name="阿部 慶" userId="45540724-4345-4673-9806-5a91fa4f9a7b" providerId="ADAL" clId="{FBEFAE02-905E-47C6-ABA5-5C55D176AC63}" dt="2023-09-03T23:19:38.382" v="1246" actId="1036"/>
          <ac:cxnSpMkLst>
            <pc:docMk/>
            <pc:sldMk cId="2583383" sldId="260"/>
            <ac:cxnSpMk id="1038" creationId="{37D835AC-718B-DF38-4807-A7D3A9F7E08F}"/>
          </ac:cxnSpMkLst>
        </pc:cxnChg>
      </pc:sldChg>
      <pc:sldChg chg="add">
        <pc:chgData name="阿部 慶" userId="45540724-4345-4673-9806-5a91fa4f9a7b" providerId="ADAL" clId="{FBEFAE02-905E-47C6-ABA5-5C55D176AC63}" dt="2023-09-03T22:54:11.820" v="0"/>
        <pc:sldMkLst>
          <pc:docMk/>
          <pc:sldMk cId="561992262" sldId="263"/>
        </pc:sldMkLst>
      </pc:sldChg>
      <pc:sldChg chg="modSp add mod">
        <pc:chgData name="阿部 慶" userId="45540724-4345-4673-9806-5a91fa4f9a7b" providerId="ADAL" clId="{FBEFAE02-905E-47C6-ABA5-5C55D176AC63}" dt="2023-09-04T03:53:38.400" v="1428" actId="404"/>
        <pc:sldMkLst>
          <pc:docMk/>
          <pc:sldMk cId="2614084289" sldId="264"/>
        </pc:sldMkLst>
        <pc:spChg chg="mod">
          <ac:chgData name="阿部 慶" userId="45540724-4345-4673-9806-5a91fa4f9a7b" providerId="ADAL" clId="{FBEFAE02-905E-47C6-ABA5-5C55D176AC63}" dt="2023-09-04T03:53:38.400" v="1428" actId="404"/>
          <ac:spMkLst>
            <pc:docMk/>
            <pc:sldMk cId="2614084289" sldId="264"/>
            <ac:spMk id="33" creationId="{19BE92F4-C689-CA23-C8E7-0F0DCF912E2D}"/>
          </ac:spMkLst>
        </pc:spChg>
        <pc:spChg chg="mod">
          <ac:chgData name="阿部 慶" userId="45540724-4345-4673-9806-5a91fa4f9a7b" providerId="ADAL" clId="{FBEFAE02-905E-47C6-ABA5-5C55D176AC63}" dt="2023-09-04T03:52:37.052" v="1333" actId="1076"/>
          <ac:spMkLst>
            <pc:docMk/>
            <pc:sldMk cId="2614084289" sldId="264"/>
            <ac:spMk id="52" creationId="{43717C86-9ABC-2DE2-D22C-7BB2C2EC77A3}"/>
          </ac:spMkLst>
        </pc:spChg>
        <pc:spChg chg="mod">
          <ac:chgData name="阿部 慶" userId="45540724-4345-4673-9806-5a91fa4f9a7b" providerId="ADAL" clId="{FBEFAE02-905E-47C6-ABA5-5C55D176AC63}" dt="2023-09-04T03:53:01.842" v="1378" actId="20577"/>
          <ac:spMkLst>
            <pc:docMk/>
            <pc:sldMk cId="2614084289" sldId="264"/>
            <ac:spMk id="1052" creationId="{32E45897-CC1D-8EB4-96B0-1C3930C5358A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2753F61-3E2A-410C-8DAA-202934124C2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57250" y="3119017"/>
            <a:ext cx="5143500" cy="2041646"/>
          </a:xfrm>
        </p:spPr>
        <p:txBody>
          <a:bodyPr anchor="ctr">
            <a:noAutofit/>
          </a:bodyPr>
          <a:lstStyle>
            <a:lvl1pPr algn="ctr">
              <a:defRPr sz="27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55AAE4C6-876A-45CF-BC75-0B735B0521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>
            <a:noAutofit/>
          </a:bodyPr>
          <a:lstStyle>
            <a:lvl1pPr marL="0" indent="0" algn="ctr">
              <a:buNone/>
              <a:defRPr sz="1350"/>
            </a:lvl1pPr>
            <a:lvl2pPr marL="257175" indent="0" algn="ctr">
              <a:buNone/>
              <a:defRPr sz="1125"/>
            </a:lvl2pPr>
            <a:lvl3pPr marL="514350" indent="0" algn="ctr">
              <a:buNone/>
              <a:defRPr sz="1013"/>
            </a:lvl3pPr>
            <a:lvl4pPr marL="771525" indent="0" algn="ctr">
              <a:buNone/>
              <a:defRPr sz="900"/>
            </a:lvl4pPr>
            <a:lvl5pPr marL="1028700" indent="0" algn="ctr">
              <a:buNone/>
              <a:defRPr sz="900"/>
            </a:lvl5pPr>
            <a:lvl6pPr marL="1285875" indent="0" algn="ctr">
              <a:buNone/>
              <a:defRPr sz="900"/>
            </a:lvl6pPr>
            <a:lvl7pPr marL="1543050" indent="0" algn="ctr">
              <a:buNone/>
              <a:defRPr sz="900"/>
            </a:lvl7pPr>
            <a:lvl8pPr marL="1800225" indent="0" algn="ctr">
              <a:buNone/>
              <a:defRPr sz="900"/>
            </a:lvl8pPr>
            <a:lvl9pPr marL="2057400" indent="0" algn="ctr">
              <a:buNone/>
              <a:defRPr sz="9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41488050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F4C70C10-A074-4A03-A385-4875CCA1A0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44"/>
            <a:ext cx="5243513" cy="690212"/>
          </a:xfrm>
        </p:spPr>
        <p:txBody>
          <a:bodyPr tIns="72000" anchor="t"/>
          <a:lstStyle>
            <a:lvl1pPr>
              <a:defRPr sz="15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12E5DB95-9167-4AB8-8E8E-5DB42AC6C1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6367" y="860115"/>
            <a:ext cx="6780068" cy="8335590"/>
          </a:xfrm>
        </p:spPr>
        <p:txBody>
          <a:bodyPr/>
          <a:lstStyle>
            <a:lvl1pPr>
              <a:defRPr sz="1350"/>
            </a:lvl1pPr>
            <a:lvl2pPr>
              <a:defRPr sz="1125"/>
            </a:lvl2pPr>
            <a:lvl3pPr>
              <a:defRPr sz="1013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471F46C9-2C32-103B-9C7E-B7F5188E8A22}"/>
              </a:ext>
            </a:extLst>
          </p:cNvPr>
          <p:cNvCxnSpPr/>
          <p:nvPr/>
        </p:nvCxnSpPr>
        <p:spPr>
          <a:xfrm>
            <a:off x="36367" y="693764"/>
            <a:ext cx="6780068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9" name="直線コネクタ 8">
            <a:extLst>
              <a:ext uri="{FF2B5EF4-FFF2-40B4-BE49-F238E27FC236}">
                <a16:creationId xmlns:a16="http://schemas.microsoft.com/office/drawing/2014/main" id="{C87DD6CE-BD64-D6BC-EE29-B891354E2944}"/>
              </a:ext>
            </a:extLst>
          </p:cNvPr>
          <p:cNvCxnSpPr/>
          <p:nvPr/>
        </p:nvCxnSpPr>
        <p:spPr>
          <a:xfrm>
            <a:off x="36367" y="9362068"/>
            <a:ext cx="6780068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日付プレースホルダー 6">
            <a:extLst>
              <a:ext uri="{FF2B5EF4-FFF2-40B4-BE49-F238E27FC236}">
                <a16:creationId xmlns:a16="http://schemas.microsoft.com/office/drawing/2014/main" id="{6818BA47-EEC7-0C88-D91B-3164B7C1F4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DAA73-3F79-4576-A8E8-06281EA71471}" type="datetimeFigureOut">
              <a:rPr kumimoji="1" lang="ja-JP" altLang="en-US" smtClean="0"/>
              <a:t>2023/9/27</a:t>
            </a:fld>
            <a:endParaRPr kumimoji="1" lang="ja-JP" altLang="en-US"/>
          </a:p>
        </p:txBody>
      </p:sp>
      <p:sp>
        <p:nvSpPr>
          <p:cNvPr id="10" name="フッター プレースホルダー 9">
            <a:extLst>
              <a:ext uri="{FF2B5EF4-FFF2-40B4-BE49-F238E27FC236}">
                <a16:creationId xmlns:a16="http://schemas.microsoft.com/office/drawing/2014/main" id="{CDFD5FE7-560B-DE1B-A1B9-F08063C405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" name="スライド番号プレースホルダー 10">
            <a:extLst>
              <a:ext uri="{FF2B5EF4-FFF2-40B4-BE49-F238E27FC236}">
                <a16:creationId xmlns:a16="http://schemas.microsoft.com/office/drawing/2014/main" id="{82796F72-5292-2138-4523-880C7F3C9B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7091C-B62F-4DCB-B85A-BA72E5C31F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959903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36D6719E-C583-44CF-9BFC-039222FAEF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D452ED69-587F-4D51-9ACF-6EE89644B2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24E5A1F8-7B00-4369-88DA-4CB8F73E61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8" name="日付プレースホルダー 7">
            <a:extLst>
              <a:ext uri="{FF2B5EF4-FFF2-40B4-BE49-F238E27FC236}">
                <a16:creationId xmlns:a16="http://schemas.microsoft.com/office/drawing/2014/main" id="{CD14ACD5-5A90-D05B-D804-E3CEF2C9F2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DAA73-3F79-4576-A8E8-06281EA71471}" type="datetimeFigureOut">
              <a:rPr kumimoji="1" lang="ja-JP" altLang="en-US" smtClean="0"/>
              <a:t>2023/9/27</a:t>
            </a:fld>
            <a:endParaRPr kumimoji="1" lang="ja-JP" altLang="en-US"/>
          </a:p>
        </p:txBody>
      </p:sp>
      <p:sp>
        <p:nvSpPr>
          <p:cNvPr id="9" name="フッター プレースホルダー 8">
            <a:extLst>
              <a:ext uri="{FF2B5EF4-FFF2-40B4-BE49-F238E27FC236}">
                <a16:creationId xmlns:a16="http://schemas.microsoft.com/office/drawing/2014/main" id="{70725178-611C-9C05-D077-4A11E04B674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97ECCD24-F13C-DEE6-3279-1C131F2870D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7091C-B62F-4DCB-B85A-BA72E5C31F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7953255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BF98DEA1-3B62-45A1-9865-094F4BCC4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</p:spPr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838D9FE-AB4B-4C42-880E-7104843B7C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428347"/>
            <a:ext cx="2901255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4" name="コンテンツ プレースホルダー 3">
            <a:extLst>
              <a:ext uri="{FF2B5EF4-FFF2-40B4-BE49-F238E27FC236}">
                <a16:creationId xmlns:a16="http://schemas.microsoft.com/office/drawing/2014/main" id="{9CA27013-0683-4103-B0EC-83F994BDA4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71488" y="3618442"/>
            <a:ext cx="2901255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C5EF6CE2-7172-4518-992C-9DC1382022F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3470969" y="2428347"/>
            <a:ext cx="2915543" cy="1190095"/>
          </a:xfrm>
        </p:spPr>
        <p:txBody>
          <a:bodyPr anchor="b"/>
          <a:lstStyle>
            <a:lvl1pPr marL="0" indent="0">
              <a:buNone/>
              <a:defRPr sz="1350" b="1"/>
            </a:lvl1pPr>
            <a:lvl2pPr marL="257175" indent="0">
              <a:buNone/>
              <a:defRPr sz="1125" b="1"/>
            </a:lvl2pPr>
            <a:lvl3pPr marL="514350" indent="0">
              <a:buNone/>
              <a:defRPr sz="1013" b="1"/>
            </a:lvl3pPr>
            <a:lvl4pPr marL="771525" indent="0">
              <a:buNone/>
              <a:defRPr sz="900" b="1"/>
            </a:lvl4pPr>
            <a:lvl5pPr marL="1028700" indent="0">
              <a:buNone/>
              <a:defRPr sz="900" b="1"/>
            </a:lvl5pPr>
            <a:lvl6pPr marL="1285875" indent="0">
              <a:buNone/>
              <a:defRPr sz="900" b="1"/>
            </a:lvl6pPr>
            <a:lvl7pPr marL="1543050" indent="0">
              <a:buNone/>
              <a:defRPr sz="900" b="1"/>
            </a:lvl7pPr>
            <a:lvl8pPr marL="1800225" indent="0">
              <a:buNone/>
              <a:defRPr sz="900" b="1"/>
            </a:lvl8pPr>
            <a:lvl9pPr marL="2057400" indent="0">
              <a:buNone/>
              <a:defRPr sz="900" b="1"/>
            </a:lvl9pPr>
          </a:lstStyle>
          <a:p>
            <a:pPr lvl="0"/>
            <a:r>
              <a:rPr kumimoji="1" lang="ja-JP" altLang="en-US"/>
              <a:t>マスター テキストの書式設定</a:t>
            </a:r>
          </a:p>
        </p:txBody>
      </p:sp>
      <p:sp>
        <p:nvSpPr>
          <p:cNvPr id="6" name="コンテンツ プレースホルダー 5">
            <a:extLst>
              <a:ext uri="{FF2B5EF4-FFF2-40B4-BE49-F238E27FC236}">
                <a16:creationId xmlns:a16="http://schemas.microsoft.com/office/drawing/2014/main" id="{C256DECF-79C8-4462-83ED-0D73273A47B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3470969" y="3618442"/>
            <a:ext cx="2915543" cy="5322183"/>
          </a:xfrm>
        </p:spPr>
        <p:txBody>
          <a:bodyPr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10" name="日付プレースホルダー 9">
            <a:extLst>
              <a:ext uri="{FF2B5EF4-FFF2-40B4-BE49-F238E27FC236}">
                <a16:creationId xmlns:a16="http://schemas.microsoft.com/office/drawing/2014/main" id="{B1C31334-04D7-3F16-3E23-684AC95497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DAA73-3F79-4576-A8E8-06281EA71471}" type="datetimeFigureOut">
              <a:rPr kumimoji="1" lang="ja-JP" altLang="en-US" smtClean="0"/>
              <a:t>2023/9/27</a:t>
            </a:fld>
            <a:endParaRPr kumimoji="1" lang="ja-JP" altLang="en-US"/>
          </a:p>
        </p:txBody>
      </p:sp>
      <p:sp>
        <p:nvSpPr>
          <p:cNvPr id="11" name="フッター プレースホルダー 10">
            <a:extLst>
              <a:ext uri="{FF2B5EF4-FFF2-40B4-BE49-F238E27FC236}">
                <a16:creationId xmlns:a16="http://schemas.microsoft.com/office/drawing/2014/main" id="{91CAFB55-5C99-72E2-C668-F70EAFCDFF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2" name="スライド番号プレースホルダー 11">
            <a:extLst>
              <a:ext uri="{FF2B5EF4-FFF2-40B4-BE49-F238E27FC236}">
                <a16:creationId xmlns:a16="http://schemas.microsoft.com/office/drawing/2014/main" id="{F941223A-665C-A9F7-A15B-2C1E69B36C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7091C-B62F-4DCB-B85A-BA72E5C31F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21546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E085B744-9277-292E-827B-F9A8E94778A9}"/>
              </a:ext>
            </a:extLst>
          </p:cNvPr>
          <p:cNvCxnSpPr/>
          <p:nvPr/>
        </p:nvCxnSpPr>
        <p:spPr>
          <a:xfrm>
            <a:off x="36367" y="693764"/>
            <a:ext cx="6780068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163FA4A3-3B16-0F7C-443F-8FA9AD1F3A1B}"/>
              </a:ext>
            </a:extLst>
          </p:cNvPr>
          <p:cNvCxnSpPr/>
          <p:nvPr/>
        </p:nvCxnSpPr>
        <p:spPr>
          <a:xfrm>
            <a:off x="36367" y="9362068"/>
            <a:ext cx="6780068" cy="0"/>
          </a:xfrm>
          <a:prstGeom prst="line">
            <a:avLst/>
          </a:prstGeom>
          <a:ln w="19050">
            <a:solidFill>
              <a:schemeClr val="accent4">
                <a:lumMod val="5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" name="タイトル 1">
            <a:extLst>
              <a:ext uri="{FF2B5EF4-FFF2-40B4-BE49-F238E27FC236}">
                <a16:creationId xmlns:a16="http://schemas.microsoft.com/office/drawing/2014/main" id="{C743830B-08B2-89F4-6E6A-9A79939E2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544"/>
            <a:ext cx="5243513" cy="690212"/>
          </a:xfrm>
        </p:spPr>
        <p:txBody>
          <a:bodyPr tIns="72000" anchor="t"/>
          <a:lstStyle>
            <a:lvl1pPr>
              <a:defRPr sz="1575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2" name="日付プレースホルダー 1">
            <a:extLst>
              <a:ext uri="{FF2B5EF4-FFF2-40B4-BE49-F238E27FC236}">
                <a16:creationId xmlns:a16="http://schemas.microsoft.com/office/drawing/2014/main" id="{371FCACA-B991-1ED6-049A-DAEA883B8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3DAA73-3F79-4576-A8E8-06281EA71471}" type="datetimeFigureOut">
              <a:rPr kumimoji="1" lang="ja-JP" altLang="en-US" smtClean="0"/>
              <a:t>2023/9/27</a:t>
            </a:fld>
            <a:endParaRPr kumimoji="1" lang="ja-JP" altLang="en-US"/>
          </a:p>
        </p:txBody>
      </p:sp>
      <p:sp>
        <p:nvSpPr>
          <p:cNvPr id="9" name="フッター プレースホルダー 8">
            <a:extLst>
              <a:ext uri="{FF2B5EF4-FFF2-40B4-BE49-F238E27FC236}">
                <a16:creationId xmlns:a16="http://schemas.microsoft.com/office/drawing/2014/main" id="{C6FFE86E-9AF1-FC13-777D-402F80AB73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" name="スライド番号プレースホルダー 9">
            <a:extLst>
              <a:ext uri="{FF2B5EF4-FFF2-40B4-BE49-F238E27FC236}">
                <a16:creationId xmlns:a16="http://schemas.microsoft.com/office/drawing/2014/main" id="{B3240561-5294-86EA-5416-DC56741C55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C7091C-B62F-4DCB-B85A-BA72E5C31F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4314091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3715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ー 1">
            <a:extLst>
              <a:ext uri="{FF2B5EF4-FFF2-40B4-BE49-F238E27FC236}">
                <a16:creationId xmlns:a16="http://schemas.microsoft.com/office/drawing/2014/main" id="{0D843890-F496-4BD6-BF8D-B6739BAF7B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1488" y="527404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5E5BF5C-D0EA-48B7-807E-830A419397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3AF8CD39-1CC0-4471-88AD-657F73758A0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929987" y="1"/>
            <a:ext cx="913052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3DAA73-3F79-4576-A8E8-06281EA71471}" type="datetimeFigureOut">
              <a:rPr kumimoji="1" lang="ja-JP" altLang="en-US" smtClean="0"/>
              <a:t>2023/9/27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CBF578A-AC57-4084-81E9-10453318BE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14556" y="9324690"/>
            <a:ext cx="12858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EF28565-7EA7-F336-5CE4-C35C4E8B4CD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5299989" y="9326851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7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C7091C-B62F-4DCB-B85A-BA72E5C31FD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542013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</p:sldLayoutIdLs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kumimoji="1" sz="2475" kern="1200">
          <a:solidFill>
            <a:schemeClr val="accent4">
              <a:lumMod val="50000"/>
            </a:schemeClr>
          </a:solidFill>
          <a:latin typeface="メイリオ" panose="020B0604030504040204" pitchFamily="50" charset="-128"/>
          <a:ea typeface="メイリオ" panose="020B0604030504040204" pitchFamily="50" charset="-128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128588" indent="-128588" algn="l" defTabSz="514350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kumimoji="1" sz="1575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1pPr>
      <a:lvl2pPr marL="3857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350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2pPr>
      <a:lvl3pPr marL="6429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125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3pPr>
      <a:lvl4pPr marL="9001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4pPr>
      <a:lvl5pPr marL="11572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メイリオ" panose="020B0604030504040204" pitchFamily="50" charset="-128"/>
          <a:ea typeface="メイリオ" panose="020B0604030504040204" pitchFamily="50" charset="-128"/>
          <a:cs typeface="+mn-cs"/>
        </a:defRPr>
      </a:lvl5pPr>
      <a:lvl6pPr marL="141446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67163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928813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185988" indent="-128588" algn="l" defTabSz="514350" rtl="0" eaLnBrk="1" latinLnBrk="0" hangingPunct="1">
        <a:lnSpc>
          <a:spcPct val="90000"/>
        </a:lnSpc>
        <a:spcBef>
          <a:spcPts val="281"/>
        </a:spcBef>
        <a:buFont typeface="Arial" panose="020B0604020202020204" pitchFamily="34" charset="0"/>
        <a:buChar char="•"/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kumimoji="1" sz="1013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13" Type="http://schemas.openxmlformats.org/officeDocument/2006/relationships/image" Target="../media/image18.jpeg"/><Relationship Id="rId3" Type="http://schemas.openxmlformats.org/officeDocument/2006/relationships/image" Target="../media/image9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11" Type="http://schemas.openxmlformats.org/officeDocument/2006/relationships/image" Target="../media/image16.jpeg"/><Relationship Id="rId5" Type="http://schemas.openxmlformats.org/officeDocument/2006/relationships/image" Target="../media/image10.png"/><Relationship Id="rId10" Type="http://schemas.openxmlformats.org/officeDocument/2006/relationships/image" Target="../media/image15.jpeg"/><Relationship Id="rId4" Type="http://schemas.openxmlformats.org/officeDocument/2006/relationships/image" Target="../media/image5.png"/><Relationship Id="rId9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500509A-BD7A-92A7-A401-9D108C0633ED}"/>
              </a:ext>
            </a:extLst>
          </p:cNvPr>
          <p:cNvSpPr txBox="1"/>
          <p:nvPr/>
        </p:nvSpPr>
        <p:spPr>
          <a:xfrm>
            <a:off x="137786" y="692327"/>
            <a:ext cx="2233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2800" dirty="0"/>
              <a:t>心の体温計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ACC9F7AA-5071-76E6-E17A-8B3FFC8BCAC4}"/>
              </a:ext>
            </a:extLst>
          </p:cNvPr>
          <p:cNvSpPr txBox="1"/>
          <p:nvPr/>
        </p:nvSpPr>
        <p:spPr>
          <a:xfrm>
            <a:off x="4821030" y="692327"/>
            <a:ext cx="9895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050" dirty="0"/>
              <a:t>For</a:t>
            </a:r>
            <a:r>
              <a:rPr kumimoji="1" lang="ja-JP" altLang="en-US" sz="1050" dirty="0"/>
              <a:t> </a:t>
            </a:r>
            <a:r>
              <a:rPr kumimoji="1" lang="en-US" altLang="ja-JP" sz="1050" dirty="0"/>
              <a:t>Android</a:t>
            </a:r>
            <a:endParaRPr kumimoji="1" lang="ja-JP" altLang="en-US" sz="1050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C81A655-9E82-4481-11A9-084BDD37E162}"/>
              </a:ext>
            </a:extLst>
          </p:cNvPr>
          <p:cNvSpPr txBox="1"/>
          <p:nvPr/>
        </p:nvSpPr>
        <p:spPr>
          <a:xfrm>
            <a:off x="4821030" y="925587"/>
            <a:ext cx="9895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050" dirty="0"/>
              <a:t>For</a:t>
            </a:r>
            <a:r>
              <a:rPr kumimoji="1" lang="ja-JP" altLang="en-US" sz="1050" dirty="0"/>
              <a:t> </a:t>
            </a:r>
            <a:r>
              <a:rPr kumimoji="1" lang="en-US" altLang="ja-JP" sz="1050" dirty="0"/>
              <a:t>iPhone</a:t>
            </a:r>
            <a:endParaRPr kumimoji="1" lang="ja-JP" altLang="en-US" sz="1050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183DD1F-9ED0-0402-8175-9DF4C31C5152}"/>
              </a:ext>
            </a:extLst>
          </p:cNvPr>
          <p:cNvSpPr txBox="1"/>
          <p:nvPr/>
        </p:nvSpPr>
        <p:spPr>
          <a:xfrm>
            <a:off x="2283909" y="692327"/>
            <a:ext cx="21121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心想計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662657EB-C1B3-4F64-455F-396B064716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157" y="4445709"/>
            <a:ext cx="894885" cy="8948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間隔を空けて座る人たちのイラスト（電車・マスクなし）">
            <a:extLst>
              <a:ext uri="{FF2B5EF4-FFF2-40B4-BE49-F238E27FC236}">
                <a16:creationId xmlns:a16="http://schemas.microsoft.com/office/drawing/2014/main" id="{1FC55456-CF36-75F2-5C72-B99EC6BF72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607" y="3446012"/>
            <a:ext cx="1091984" cy="9216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C0654500-E60E-FB3F-7D18-56E86C159FB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782" y="5440313"/>
            <a:ext cx="921634" cy="921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24" name="テキスト ボックス 1023">
            <a:extLst>
              <a:ext uri="{FF2B5EF4-FFF2-40B4-BE49-F238E27FC236}">
                <a16:creationId xmlns:a16="http://schemas.microsoft.com/office/drawing/2014/main" id="{C5116BEA-F43B-3936-631F-E322C23B5DB9}"/>
              </a:ext>
            </a:extLst>
          </p:cNvPr>
          <p:cNvSpPr txBox="1"/>
          <p:nvPr/>
        </p:nvSpPr>
        <p:spPr>
          <a:xfrm>
            <a:off x="705614" y="4235854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1050" dirty="0"/>
              <a:t>外出</a:t>
            </a:r>
          </a:p>
        </p:txBody>
      </p:sp>
      <p:sp>
        <p:nvSpPr>
          <p:cNvPr id="1025" name="テキスト ボックス 1024">
            <a:extLst>
              <a:ext uri="{FF2B5EF4-FFF2-40B4-BE49-F238E27FC236}">
                <a16:creationId xmlns:a16="http://schemas.microsoft.com/office/drawing/2014/main" id="{12C773F3-701C-46DD-2650-4B5F7976DEB8}"/>
              </a:ext>
            </a:extLst>
          </p:cNvPr>
          <p:cNvSpPr txBox="1"/>
          <p:nvPr/>
        </p:nvSpPr>
        <p:spPr>
          <a:xfrm>
            <a:off x="705614" y="5253760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1050" dirty="0"/>
              <a:t>運動</a:t>
            </a:r>
          </a:p>
        </p:txBody>
      </p:sp>
      <p:sp>
        <p:nvSpPr>
          <p:cNvPr id="1027" name="テキスト ボックス 1026">
            <a:extLst>
              <a:ext uri="{FF2B5EF4-FFF2-40B4-BE49-F238E27FC236}">
                <a16:creationId xmlns:a16="http://schemas.microsoft.com/office/drawing/2014/main" id="{22D538A9-1432-211E-8DCE-6D54475E1D61}"/>
              </a:ext>
            </a:extLst>
          </p:cNvPr>
          <p:cNvSpPr txBox="1"/>
          <p:nvPr/>
        </p:nvSpPr>
        <p:spPr>
          <a:xfrm>
            <a:off x="705614" y="6316132"/>
            <a:ext cx="453970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kumimoji="1" lang="ja-JP" altLang="en-US" sz="1050" dirty="0"/>
              <a:t>睡眠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BD99958F-EC03-3CAF-0517-CC89C5E9BE32}"/>
              </a:ext>
            </a:extLst>
          </p:cNvPr>
          <p:cNvSpPr txBox="1"/>
          <p:nvPr/>
        </p:nvSpPr>
        <p:spPr>
          <a:xfrm>
            <a:off x="102960" y="121746"/>
            <a:ext cx="650800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2800" dirty="0"/>
              <a:t>あなたの行動に寄り添い、心を見守ります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70C29606-B922-9A22-5FCE-78E44118EF75}"/>
              </a:ext>
            </a:extLst>
          </p:cNvPr>
          <p:cNvSpPr txBox="1"/>
          <p:nvPr/>
        </p:nvSpPr>
        <p:spPr>
          <a:xfrm>
            <a:off x="142318" y="1597560"/>
            <a:ext cx="652113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dirty="0"/>
              <a:t>心の疲れは目には見えません。しかし間違いなく身体に影響を及ぼし、</a:t>
            </a:r>
            <a:endParaRPr lang="en-US" altLang="ja-JP" sz="1600" dirty="0"/>
          </a:p>
          <a:p>
            <a:pPr algn="l"/>
            <a:r>
              <a:rPr kumimoji="1" lang="ja-JP" altLang="en-US" sz="1600" dirty="0"/>
              <a:t>健康的な生活を阻害します。</a:t>
            </a:r>
            <a:endParaRPr kumimoji="1" lang="en-US" altLang="ja-JP" sz="1600" dirty="0"/>
          </a:p>
          <a:p>
            <a:pPr algn="l"/>
            <a:r>
              <a:rPr lang="ja-JP" altLang="en-US" sz="1600" dirty="0"/>
              <a:t>そんな疲れる心にそっと寄り添い想うアプリ、それが心想計アプリです</a:t>
            </a:r>
            <a:endParaRPr kumimoji="1" lang="en-US" altLang="ja-JP" sz="1600" dirty="0"/>
          </a:p>
        </p:txBody>
      </p:sp>
      <p:cxnSp>
        <p:nvCxnSpPr>
          <p:cNvPr id="6" name="直線コネクタ 5">
            <a:extLst>
              <a:ext uri="{FF2B5EF4-FFF2-40B4-BE49-F238E27FC236}">
                <a16:creationId xmlns:a16="http://schemas.microsoft.com/office/drawing/2014/main" id="{974DC2EE-ADE6-1B08-1005-410A2FDD8590}"/>
              </a:ext>
            </a:extLst>
          </p:cNvPr>
          <p:cNvCxnSpPr>
            <a:cxnSpLocks/>
          </p:cNvCxnSpPr>
          <p:nvPr/>
        </p:nvCxnSpPr>
        <p:spPr>
          <a:xfrm flipV="1">
            <a:off x="137786" y="1518884"/>
            <a:ext cx="6492096" cy="448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直線コネクタ 7">
            <a:extLst>
              <a:ext uri="{FF2B5EF4-FFF2-40B4-BE49-F238E27FC236}">
                <a16:creationId xmlns:a16="http://schemas.microsoft.com/office/drawing/2014/main" id="{2140F8E4-BFCC-E70B-1281-21A022A326BF}"/>
              </a:ext>
            </a:extLst>
          </p:cNvPr>
          <p:cNvCxnSpPr/>
          <p:nvPr/>
        </p:nvCxnSpPr>
        <p:spPr>
          <a:xfrm>
            <a:off x="200246" y="6889492"/>
            <a:ext cx="6543575" cy="465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テキスト ボックス 22">
            <a:extLst>
              <a:ext uri="{FF2B5EF4-FFF2-40B4-BE49-F238E27FC236}">
                <a16:creationId xmlns:a16="http://schemas.microsoft.com/office/drawing/2014/main" id="{69D3D520-4007-BF87-B61B-7A20CEB09811}"/>
              </a:ext>
            </a:extLst>
          </p:cNvPr>
          <p:cNvSpPr txBox="1"/>
          <p:nvPr/>
        </p:nvSpPr>
        <p:spPr>
          <a:xfrm>
            <a:off x="2118186" y="5279869"/>
            <a:ext cx="117852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/>
              <a:t>心想計アプリ</a:t>
            </a:r>
          </a:p>
        </p:txBody>
      </p:sp>
      <p:sp>
        <p:nvSpPr>
          <p:cNvPr id="25" name="テキスト ボックス 24">
            <a:extLst>
              <a:ext uri="{FF2B5EF4-FFF2-40B4-BE49-F238E27FC236}">
                <a16:creationId xmlns:a16="http://schemas.microsoft.com/office/drawing/2014/main" id="{4A5BD552-C6AF-3437-9CB6-1C10CACFB886}"/>
              </a:ext>
            </a:extLst>
          </p:cNvPr>
          <p:cNvSpPr txBox="1"/>
          <p:nvPr/>
        </p:nvSpPr>
        <p:spPr>
          <a:xfrm>
            <a:off x="5255170" y="4013070"/>
            <a:ext cx="120577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400" dirty="0"/>
              <a:t>生活リズム表</a:t>
            </a:r>
            <a:endParaRPr kumimoji="1" lang="en-US" altLang="ja-JP" sz="1400" dirty="0"/>
          </a:p>
        </p:txBody>
      </p:sp>
      <p:pic>
        <p:nvPicPr>
          <p:cNvPr id="26" name="図 25">
            <a:extLst>
              <a:ext uri="{FF2B5EF4-FFF2-40B4-BE49-F238E27FC236}">
                <a16:creationId xmlns:a16="http://schemas.microsoft.com/office/drawing/2014/main" id="{77D5D482-E1F6-AB23-C187-3FF5CC9CC55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5214" y="8070685"/>
            <a:ext cx="1393510" cy="951258"/>
          </a:xfrm>
          <a:prstGeom prst="rect">
            <a:avLst/>
          </a:prstGeom>
        </p:spPr>
      </p:pic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AE96C487-BAC7-FD95-A771-F1AD4DACA752}"/>
              </a:ext>
            </a:extLst>
          </p:cNvPr>
          <p:cNvSpPr txBox="1"/>
          <p:nvPr/>
        </p:nvSpPr>
        <p:spPr>
          <a:xfrm>
            <a:off x="102960" y="6976344"/>
            <a:ext cx="65854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dirty="0"/>
              <a:t>専門医があなたの日々の生活変化から、</a:t>
            </a:r>
            <a:r>
              <a:rPr lang="ja-JP" altLang="en-US" dirty="0"/>
              <a:t>さらに適切なアドバイスを</a:t>
            </a:r>
            <a:endParaRPr kumimoji="1" lang="ja-JP" altLang="en-US" dirty="0"/>
          </a:p>
        </p:txBody>
      </p:sp>
      <p:sp>
        <p:nvSpPr>
          <p:cNvPr id="29" name="矢印: 下 28">
            <a:extLst>
              <a:ext uri="{FF2B5EF4-FFF2-40B4-BE49-F238E27FC236}">
                <a16:creationId xmlns:a16="http://schemas.microsoft.com/office/drawing/2014/main" id="{1A56977D-05AE-7664-070C-DF08F6ADD5D7}"/>
              </a:ext>
            </a:extLst>
          </p:cNvPr>
          <p:cNvSpPr/>
          <p:nvPr/>
        </p:nvSpPr>
        <p:spPr>
          <a:xfrm rot="16200000">
            <a:off x="2183760" y="8085311"/>
            <a:ext cx="453970" cy="109079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0" name="Picture 2">
            <a:extLst>
              <a:ext uri="{FF2B5EF4-FFF2-40B4-BE49-F238E27FC236}">
                <a16:creationId xmlns:a16="http://schemas.microsoft.com/office/drawing/2014/main" id="{186DD808-C71E-FFFC-C929-D3741AD0B6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3816" y="8113036"/>
            <a:ext cx="714728" cy="91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>
            <a:extLst>
              <a:ext uri="{FF2B5EF4-FFF2-40B4-BE49-F238E27FC236}">
                <a16:creationId xmlns:a16="http://schemas.microsoft.com/office/drawing/2014/main" id="{E14AD80B-F58D-E304-2B5A-7C2DF83F82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90964" y="8136941"/>
            <a:ext cx="561330" cy="527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>
            <a:extLst>
              <a:ext uri="{FF2B5EF4-FFF2-40B4-BE49-F238E27FC236}">
                <a16:creationId xmlns:a16="http://schemas.microsoft.com/office/drawing/2014/main" id="{13575718-CEFB-C993-5777-FEFF63E62E2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441526" y="8151396"/>
            <a:ext cx="672377" cy="929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矢印: 下 31">
            <a:extLst>
              <a:ext uri="{FF2B5EF4-FFF2-40B4-BE49-F238E27FC236}">
                <a16:creationId xmlns:a16="http://schemas.microsoft.com/office/drawing/2014/main" id="{3B0E347D-ADA0-B51C-72EA-C4D40118DF0F}"/>
              </a:ext>
            </a:extLst>
          </p:cNvPr>
          <p:cNvSpPr/>
          <p:nvPr/>
        </p:nvSpPr>
        <p:spPr>
          <a:xfrm rot="16200000">
            <a:off x="4581139" y="8288954"/>
            <a:ext cx="453970" cy="672374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7" name="Picture 2" descr="ソース画像を表示">
            <a:extLst>
              <a:ext uri="{FF2B5EF4-FFF2-40B4-BE49-F238E27FC236}">
                <a16:creationId xmlns:a16="http://schemas.microsoft.com/office/drawing/2014/main" id="{D362B414-180A-79A5-4210-8A3D8B9A7B4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2846" y="4522504"/>
            <a:ext cx="749869" cy="722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8" name="矢印: 下 37">
            <a:extLst>
              <a:ext uri="{FF2B5EF4-FFF2-40B4-BE49-F238E27FC236}">
                <a16:creationId xmlns:a16="http://schemas.microsoft.com/office/drawing/2014/main" id="{D2AA47E2-236A-3831-F2A6-4FF212E6F05B}"/>
              </a:ext>
            </a:extLst>
          </p:cNvPr>
          <p:cNvSpPr/>
          <p:nvPr/>
        </p:nvSpPr>
        <p:spPr>
          <a:xfrm rot="16200000">
            <a:off x="3796323" y="4181034"/>
            <a:ext cx="525099" cy="1524316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pic>
        <p:nvPicPr>
          <p:cNvPr id="39" name="図 38">
            <a:extLst>
              <a:ext uri="{FF2B5EF4-FFF2-40B4-BE49-F238E27FC236}">
                <a16:creationId xmlns:a16="http://schemas.microsoft.com/office/drawing/2014/main" id="{7B5F75BF-8A40-4E61-55EE-0A72C6E1680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27662" y="4326293"/>
            <a:ext cx="1660796" cy="1133717"/>
          </a:xfrm>
          <a:prstGeom prst="rect">
            <a:avLst/>
          </a:prstGeom>
        </p:spPr>
      </p:pic>
      <p:sp>
        <p:nvSpPr>
          <p:cNvPr id="43" name="吹き出し: 円形 42">
            <a:extLst>
              <a:ext uri="{FF2B5EF4-FFF2-40B4-BE49-F238E27FC236}">
                <a16:creationId xmlns:a16="http://schemas.microsoft.com/office/drawing/2014/main" id="{1115C9F5-B052-7895-EB28-C0956DF4D50E}"/>
              </a:ext>
            </a:extLst>
          </p:cNvPr>
          <p:cNvSpPr/>
          <p:nvPr/>
        </p:nvSpPr>
        <p:spPr>
          <a:xfrm>
            <a:off x="784528" y="7467478"/>
            <a:ext cx="2820526" cy="632339"/>
          </a:xfrm>
          <a:prstGeom prst="wedgeEllipseCallout">
            <a:avLst>
              <a:gd name="adj1" fmla="val 7748"/>
              <a:gd name="adj2" fmla="val 9189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生活リズム表から</a:t>
            </a:r>
            <a:endParaRPr kumimoji="1" lang="en-US" altLang="ja-JP" sz="1400" dirty="0"/>
          </a:p>
          <a:p>
            <a:pPr algn="ctr"/>
            <a:r>
              <a:rPr lang="ja-JP" altLang="en-US" sz="1400" dirty="0"/>
              <a:t>あなたの状態を把握</a:t>
            </a:r>
            <a:endParaRPr kumimoji="1" lang="en-US" altLang="ja-JP" sz="1400" dirty="0"/>
          </a:p>
        </p:txBody>
      </p:sp>
      <p:sp>
        <p:nvSpPr>
          <p:cNvPr id="44" name="吹き出し: 円形 43">
            <a:extLst>
              <a:ext uri="{FF2B5EF4-FFF2-40B4-BE49-F238E27FC236}">
                <a16:creationId xmlns:a16="http://schemas.microsoft.com/office/drawing/2014/main" id="{0424AECD-55B9-DB6B-97D3-91F9A7CD1037}"/>
              </a:ext>
            </a:extLst>
          </p:cNvPr>
          <p:cNvSpPr/>
          <p:nvPr/>
        </p:nvSpPr>
        <p:spPr>
          <a:xfrm>
            <a:off x="4009044" y="7450951"/>
            <a:ext cx="2379726" cy="632339"/>
          </a:xfrm>
          <a:prstGeom prst="wedgeEllipseCallout">
            <a:avLst>
              <a:gd name="adj1" fmla="val -14030"/>
              <a:gd name="adj2" fmla="val 91894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生活についての</a:t>
            </a:r>
            <a:endParaRPr kumimoji="1" lang="en-US" altLang="ja-JP" sz="1400" dirty="0"/>
          </a:p>
          <a:p>
            <a:pPr algn="ctr"/>
            <a:r>
              <a:rPr lang="ja-JP" altLang="en-US" sz="1400" dirty="0"/>
              <a:t>適切なアドバイス</a:t>
            </a:r>
            <a:endParaRPr kumimoji="1" lang="en-US" altLang="ja-JP" sz="1400" dirty="0"/>
          </a:p>
        </p:txBody>
      </p: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9E76E5BD-76E1-1E08-E4CA-5519D716D5E1}"/>
              </a:ext>
            </a:extLst>
          </p:cNvPr>
          <p:cNvSpPr txBox="1"/>
          <p:nvPr/>
        </p:nvSpPr>
        <p:spPr>
          <a:xfrm>
            <a:off x="408114" y="2413598"/>
            <a:ext cx="4889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dirty="0"/>
              <a:t>睡眠専門医と共同開発しているアプリです</a:t>
            </a:r>
          </a:p>
        </p:txBody>
      </p:sp>
      <p:sp>
        <p:nvSpPr>
          <p:cNvPr id="16" name="テキスト ボックス 15">
            <a:extLst>
              <a:ext uri="{FF2B5EF4-FFF2-40B4-BE49-F238E27FC236}">
                <a16:creationId xmlns:a16="http://schemas.microsoft.com/office/drawing/2014/main" id="{66B6400F-0F91-BA3E-850E-F36CC007832D}"/>
              </a:ext>
            </a:extLst>
          </p:cNvPr>
          <p:cNvSpPr txBox="1"/>
          <p:nvPr/>
        </p:nvSpPr>
        <p:spPr>
          <a:xfrm>
            <a:off x="408114" y="2738454"/>
            <a:ext cx="488967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dirty="0"/>
              <a:t>ストレス学会の学会員にも監修頂いております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5DF6816D-77BD-200B-8E5D-F5820D51ED56}"/>
              </a:ext>
            </a:extLst>
          </p:cNvPr>
          <p:cNvSpPr txBox="1"/>
          <p:nvPr/>
        </p:nvSpPr>
        <p:spPr>
          <a:xfrm>
            <a:off x="87949" y="2413598"/>
            <a:ext cx="38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b="1" dirty="0">
                <a:solidFill>
                  <a:srgbClr val="FF0000"/>
                </a:solidFill>
              </a:rPr>
              <a:t>！</a:t>
            </a:r>
          </a:p>
        </p:txBody>
      </p:sp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88C4692C-5639-DEAD-AF5C-4F6A2CE72A91}"/>
              </a:ext>
            </a:extLst>
          </p:cNvPr>
          <p:cNvSpPr txBox="1"/>
          <p:nvPr/>
        </p:nvSpPr>
        <p:spPr>
          <a:xfrm>
            <a:off x="87949" y="2713548"/>
            <a:ext cx="38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1600" b="1" dirty="0">
                <a:solidFill>
                  <a:srgbClr val="FF0000"/>
                </a:solidFill>
              </a:rPr>
              <a:t>！</a:t>
            </a:r>
          </a:p>
        </p:txBody>
      </p:sp>
      <p:cxnSp>
        <p:nvCxnSpPr>
          <p:cNvPr id="7" name="直線コネクタ 6">
            <a:extLst>
              <a:ext uri="{FF2B5EF4-FFF2-40B4-BE49-F238E27FC236}">
                <a16:creationId xmlns:a16="http://schemas.microsoft.com/office/drawing/2014/main" id="{F6B3B159-2D10-7DC1-98B5-15971D16DBDC}"/>
              </a:ext>
            </a:extLst>
          </p:cNvPr>
          <p:cNvCxnSpPr>
            <a:cxnSpLocks/>
          </p:cNvCxnSpPr>
          <p:nvPr/>
        </p:nvCxnSpPr>
        <p:spPr>
          <a:xfrm flipV="1">
            <a:off x="175194" y="3216874"/>
            <a:ext cx="6550412" cy="16001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2" name="直線矢印コネクタ 1031">
            <a:extLst>
              <a:ext uri="{FF2B5EF4-FFF2-40B4-BE49-F238E27FC236}">
                <a16:creationId xmlns:a16="http://schemas.microsoft.com/office/drawing/2014/main" id="{DFE2F09A-2870-65D7-899D-1E67ADC372B1}"/>
              </a:ext>
            </a:extLst>
          </p:cNvPr>
          <p:cNvCxnSpPr>
            <a:cxnSpLocks/>
            <a:stCxn id="1028" idx="3"/>
            <a:endCxn id="37" idx="1"/>
          </p:cNvCxnSpPr>
          <p:nvPr/>
        </p:nvCxnSpPr>
        <p:spPr>
          <a:xfrm>
            <a:off x="1478591" y="3906830"/>
            <a:ext cx="894255" cy="976861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5" name="直線矢印コネクタ 1034">
            <a:extLst>
              <a:ext uri="{FF2B5EF4-FFF2-40B4-BE49-F238E27FC236}">
                <a16:creationId xmlns:a16="http://schemas.microsoft.com/office/drawing/2014/main" id="{8F0A19BB-5260-A0E5-C69C-A04858A173A8}"/>
              </a:ext>
            </a:extLst>
          </p:cNvPr>
          <p:cNvCxnSpPr>
            <a:cxnSpLocks/>
            <a:stCxn id="1026" idx="3"/>
            <a:endCxn id="37" idx="1"/>
          </p:cNvCxnSpPr>
          <p:nvPr/>
        </p:nvCxnSpPr>
        <p:spPr>
          <a:xfrm flipV="1">
            <a:off x="1380042" y="4883691"/>
            <a:ext cx="992804" cy="9461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8" name="直線矢印コネクタ 1037">
            <a:extLst>
              <a:ext uri="{FF2B5EF4-FFF2-40B4-BE49-F238E27FC236}">
                <a16:creationId xmlns:a16="http://schemas.microsoft.com/office/drawing/2014/main" id="{37D835AC-718B-DF38-4807-A7D3A9F7E08F}"/>
              </a:ext>
            </a:extLst>
          </p:cNvPr>
          <p:cNvCxnSpPr>
            <a:cxnSpLocks/>
            <a:stCxn id="1030" idx="3"/>
            <a:endCxn id="37" idx="1"/>
          </p:cNvCxnSpPr>
          <p:nvPr/>
        </p:nvCxnSpPr>
        <p:spPr>
          <a:xfrm flipV="1">
            <a:off x="1393416" y="4883691"/>
            <a:ext cx="979430" cy="1017439"/>
          </a:xfrm>
          <a:prstGeom prst="straightConnector1">
            <a:avLst/>
          </a:prstGeom>
          <a:ln w="28575"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57" name="思考の吹き出し: 雲形 1056">
            <a:extLst>
              <a:ext uri="{FF2B5EF4-FFF2-40B4-BE49-F238E27FC236}">
                <a16:creationId xmlns:a16="http://schemas.microsoft.com/office/drawing/2014/main" id="{42D3FA77-B886-063E-839B-1CD616D8E859}"/>
              </a:ext>
            </a:extLst>
          </p:cNvPr>
          <p:cNvSpPr/>
          <p:nvPr/>
        </p:nvSpPr>
        <p:spPr>
          <a:xfrm>
            <a:off x="2387770" y="3493891"/>
            <a:ext cx="2882445" cy="921634"/>
          </a:xfrm>
          <a:prstGeom prst="cloudCallout">
            <a:avLst>
              <a:gd name="adj1" fmla="val -31405"/>
              <a:gd name="adj2" fmla="val 79343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あなたの心を</a:t>
            </a:r>
            <a:endParaRPr kumimoji="1" lang="en-US" altLang="ja-JP" dirty="0"/>
          </a:p>
          <a:p>
            <a:pPr algn="ctr"/>
            <a:r>
              <a:rPr lang="ja-JP" altLang="en-US" dirty="0"/>
              <a:t>そっと見守ります</a:t>
            </a:r>
            <a:endParaRPr kumimoji="1" lang="ja-JP" altLang="en-US" dirty="0"/>
          </a:p>
        </p:txBody>
      </p:sp>
      <p:sp>
        <p:nvSpPr>
          <p:cNvPr id="1058" name="思考の吹き出し: 雲形 1057">
            <a:extLst>
              <a:ext uri="{FF2B5EF4-FFF2-40B4-BE49-F238E27FC236}">
                <a16:creationId xmlns:a16="http://schemas.microsoft.com/office/drawing/2014/main" id="{001B13A5-513B-A413-7972-A15D333C7B05}"/>
              </a:ext>
            </a:extLst>
          </p:cNvPr>
          <p:cNvSpPr/>
          <p:nvPr/>
        </p:nvSpPr>
        <p:spPr>
          <a:xfrm>
            <a:off x="3071290" y="5797852"/>
            <a:ext cx="3617168" cy="990660"/>
          </a:xfrm>
          <a:prstGeom prst="cloudCallout">
            <a:avLst>
              <a:gd name="adj1" fmla="val 18153"/>
              <a:gd name="adj2" fmla="val -91706"/>
            </a:avLst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dirty="0"/>
              <a:t>あなたの日々の変化を見える化します</a:t>
            </a:r>
          </a:p>
        </p:txBody>
      </p:sp>
      <p:sp>
        <p:nvSpPr>
          <p:cNvPr id="1059" name="フッター プレースホルダー 2">
            <a:extLst>
              <a:ext uri="{FF2B5EF4-FFF2-40B4-BE49-F238E27FC236}">
                <a16:creationId xmlns:a16="http://schemas.microsoft.com/office/drawing/2014/main" id="{44478850-85B5-086A-4377-16F392579DFC}"/>
              </a:ext>
            </a:extLst>
          </p:cNvPr>
          <p:cNvSpPr txBox="1">
            <a:spLocks/>
          </p:cNvSpPr>
          <p:nvPr/>
        </p:nvSpPr>
        <p:spPr>
          <a:xfrm>
            <a:off x="1706" y="9637234"/>
            <a:ext cx="3106131" cy="216945"/>
          </a:xfrm>
          <a:prstGeom prst="rect">
            <a:avLst/>
          </a:prstGeom>
        </p:spPr>
        <p:txBody>
          <a:bodyPr/>
          <a:lstStyle>
            <a:defPPr>
              <a:defRPr lang="ja-JP"/>
            </a:defPPr>
            <a:lvl1pPr marL="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umimoji="1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ja-JP" sz="1200">
                <a:solidFill>
                  <a:schemeClr val="bg1">
                    <a:lumMod val="65000"/>
                  </a:schemeClr>
                </a:solidFill>
              </a:rPr>
              <a:t>©1988-2023</a:t>
            </a:r>
            <a:r>
              <a:rPr lang="ja-JP" altLang="en-US" sz="12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ja-JP" sz="1200">
                <a:solidFill>
                  <a:schemeClr val="bg1">
                    <a:lumMod val="65000"/>
                  </a:schemeClr>
                </a:solidFill>
              </a:rPr>
              <a:t>Treebell</a:t>
            </a:r>
            <a:r>
              <a:rPr lang="ja-JP" altLang="en-US" sz="12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ja-JP" sz="1200">
                <a:solidFill>
                  <a:schemeClr val="bg1">
                    <a:lumMod val="65000"/>
                  </a:schemeClr>
                </a:solidFill>
              </a:rPr>
              <a:t>Co.,</a:t>
            </a:r>
            <a:r>
              <a:rPr lang="ja-JP" altLang="en-US" sz="1200">
                <a:solidFill>
                  <a:schemeClr val="bg1">
                    <a:lumMod val="65000"/>
                  </a:schemeClr>
                </a:solidFill>
              </a:rPr>
              <a:t> </a:t>
            </a:r>
            <a:r>
              <a:rPr lang="en-US" altLang="ja-JP" sz="1200">
                <a:solidFill>
                  <a:schemeClr val="bg1">
                    <a:lumMod val="65000"/>
                  </a:schemeClr>
                </a:solidFill>
              </a:rPr>
              <a:t>Ltd.</a:t>
            </a:r>
            <a:endParaRPr lang="ja-JP" altLang="en-US" sz="1200" dirty="0">
              <a:solidFill>
                <a:schemeClr val="bg1">
                  <a:lumMod val="6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33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テキスト ボックス 51">
            <a:extLst>
              <a:ext uri="{FF2B5EF4-FFF2-40B4-BE49-F238E27FC236}">
                <a16:creationId xmlns:a16="http://schemas.microsoft.com/office/drawing/2014/main" id="{43717C86-9ABC-2DE2-D22C-7BB2C2EC77A3}"/>
              </a:ext>
            </a:extLst>
          </p:cNvPr>
          <p:cNvSpPr txBox="1"/>
          <p:nvPr/>
        </p:nvSpPr>
        <p:spPr>
          <a:xfrm>
            <a:off x="373764" y="163333"/>
            <a:ext cx="55771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2400" dirty="0"/>
              <a:t>あなたの行動に寄り添い、心を見守ります</a:t>
            </a:r>
          </a:p>
        </p:txBody>
      </p:sp>
      <p:sp>
        <p:nvSpPr>
          <p:cNvPr id="53" name="テキスト ボックス 52">
            <a:extLst>
              <a:ext uri="{FF2B5EF4-FFF2-40B4-BE49-F238E27FC236}">
                <a16:creationId xmlns:a16="http://schemas.microsoft.com/office/drawing/2014/main" id="{7500509A-BD7A-92A7-A401-9D108C0633ED}"/>
              </a:ext>
            </a:extLst>
          </p:cNvPr>
          <p:cNvSpPr txBox="1"/>
          <p:nvPr/>
        </p:nvSpPr>
        <p:spPr>
          <a:xfrm>
            <a:off x="137786" y="692327"/>
            <a:ext cx="223330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2800" dirty="0"/>
              <a:t>心の体温計</a:t>
            </a:r>
          </a:p>
        </p:txBody>
      </p:sp>
      <p:sp>
        <p:nvSpPr>
          <p:cNvPr id="54" name="テキスト ボックス 53">
            <a:extLst>
              <a:ext uri="{FF2B5EF4-FFF2-40B4-BE49-F238E27FC236}">
                <a16:creationId xmlns:a16="http://schemas.microsoft.com/office/drawing/2014/main" id="{ACC9F7AA-5071-76E6-E17A-8B3FFC8BCAC4}"/>
              </a:ext>
            </a:extLst>
          </p:cNvPr>
          <p:cNvSpPr txBox="1"/>
          <p:nvPr/>
        </p:nvSpPr>
        <p:spPr>
          <a:xfrm>
            <a:off x="4821030" y="692327"/>
            <a:ext cx="9895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050" dirty="0"/>
              <a:t>For</a:t>
            </a:r>
            <a:r>
              <a:rPr kumimoji="1" lang="ja-JP" altLang="en-US" sz="1050" dirty="0"/>
              <a:t> </a:t>
            </a:r>
            <a:r>
              <a:rPr kumimoji="1" lang="en-US" altLang="ja-JP" sz="1050" dirty="0"/>
              <a:t>Android</a:t>
            </a:r>
            <a:endParaRPr kumimoji="1" lang="ja-JP" altLang="en-US" sz="1050" dirty="0"/>
          </a:p>
        </p:txBody>
      </p:sp>
      <p:sp>
        <p:nvSpPr>
          <p:cNvPr id="55" name="テキスト ボックス 54">
            <a:extLst>
              <a:ext uri="{FF2B5EF4-FFF2-40B4-BE49-F238E27FC236}">
                <a16:creationId xmlns:a16="http://schemas.microsoft.com/office/drawing/2014/main" id="{6C81A655-9E82-4481-11A9-084BDD37E162}"/>
              </a:ext>
            </a:extLst>
          </p:cNvPr>
          <p:cNvSpPr txBox="1"/>
          <p:nvPr/>
        </p:nvSpPr>
        <p:spPr>
          <a:xfrm>
            <a:off x="4821030" y="925587"/>
            <a:ext cx="98955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en-US" altLang="ja-JP" sz="1050" dirty="0"/>
              <a:t>For</a:t>
            </a:r>
            <a:r>
              <a:rPr kumimoji="1" lang="ja-JP" altLang="en-US" sz="1050" dirty="0"/>
              <a:t> </a:t>
            </a:r>
            <a:r>
              <a:rPr kumimoji="1" lang="en-US" altLang="ja-JP" sz="1050" dirty="0"/>
              <a:t>iPhone</a:t>
            </a:r>
            <a:endParaRPr kumimoji="1" lang="ja-JP" altLang="en-US" sz="1050" dirty="0"/>
          </a:p>
        </p:txBody>
      </p:sp>
      <p:sp>
        <p:nvSpPr>
          <p:cNvPr id="58" name="テキスト ボックス 57">
            <a:extLst>
              <a:ext uri="{FF2B5EF4-FFF2-40B4-BE49-F238E27FC236}">
                <a16:creationId xmlns:a16="http://schemas.microsoft.com/office/drawing/2014/main" id="{A183DD1F-9ED0-0402-8175-9DF4C31C5152}"/>
              </a:ext>
            </a:extLst>
          </p:cNvPr>
          <p:cNvSpPr txBox="1"/>
          <p:nvPr/>
        </p:nvSpPr>
        <p:spPr>
          <a:xfrm>
            <a:off x="2283909" y="692327"/>
            <a:ext cx="211210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ja-JP" altLang="en-US" sz="4400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心想計</a:t>
            </a:r>
          </a:p>
        </p:txBody>
      </p:sp>
      <p:pic>
        <p:nvPicPr>
          <p:cNvPr id="1041" name="図 1040">
            <a:extLst>
              <a:ext uri="{FF2B5EF4-FFF2-40B4-BE49-F238E27FC236}">
                <a16:creationId xmlns:a16="http://schemas.microsoft.com/office/drawing/2014/main" id="{D418CDBD-799E-1E22-2090-8A7B2567F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0777" y="2177153"/>
            <a:ext cx="2900255" cy="1979815"/>
          </a:xfrm>
          <a:prstGeom prst="rect">
            <a:avLst/>
          </a:prstGeom>
        </p:spPr>
      </p:pic>
      <p:pic>
        <p:nvPicPr>
          <p:cNvPr id="1043" name="図 1042">
            <a:extLst>
              <a:ext uri="{FF2B5EF4-FFF2-40B4-BE49-F238E27FC236}">
                <a16:creationId xmlns:a16="http://schemas.microsoft.com/office/drawing/2014/main" id="{5B75193F-14D8-5608-1FC5-E74F96E85D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69722" y="4253716"/>
            <a:ext cx="626243" cy="878102"/>
          </a:xfrm>
          <a:prstGeom prst="rect">
            <a:avLst/>
          </a:prstGeom>
        </p:spPr>
      </p:pic>
      <p:pic>
        <p:nvPicPr>
          <p:cNvPr id="1044" name="Picture 2">
            <a:extLst>
              <a:ext uri="{FF2B5EF4-FFF2-40B4-BE49-F238E27FC236}">
                <a16:creationId xmlns:a16="http://schemas.microsoft.com/office/drawing/2014/main" id="{0A6357E3-7AEC-9CEA-E70E-C5E5DA6967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05351" y="2413633"/>
            <a:ext cx="618140" cy="7951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5" name="Picture 4">
            <a:extLst>
              <a:ext uri="{FF2B5EF4-FFF2-40B4-BE49-F238E27FC236}">
                <a16:creationId xmlns:a16="http://schemas.microsoft.com/office/drawing/2014/main" id="{4949FD76-35D8-1AC6-12F6-E3B8BEAD02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1332" y="3687598"/>
            <a:ext cx="546178" cy="7492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46" name="テキスト ボックス 1045">
            <a:extLst>
              <a:ext uri="{FF2B5EF4-FFF2-40B4-BE49-F238E27FC236}">
                <a16:creationId xmlns:a16="http://schemas.microsoft.com/office/drawing/2014/main" id="{29D2023B-E97B-7DA5-518F-E5022426B1AB}"/>
              </a:ext>
            </a:extLst>
          </p:cNvPr>
          <p:cNvSpPr txBox="1"/>
          <p:nvPr/>
        </p:nvSpPr>
        <p:spPr>
          <a:xfrm>
            <a:off x="3442541" y="2100707"/>
            <a:ext cx="27565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dirty="0"/>
              <a:t>睡眠クリニック</a:t>
            </a:r>
          </a:p>
        </p:txBody>
      </p:sp>
      <p:sp>
        <p:nvSpPr>
          <p:cNvPr id="1047" name="テキスト ボックス 1046">
            <a:extLst>
              <a:ext uri="{FF2B5EF4-FFF2-40B4-BE49-F238E27FC236}">
                <a16:creationId xmlns:a16="http://schemas.microsoft.com/office/drawing/2014/main" id="{30446E31-80FC-65FA-A476-DFFE30304345}"/>
              </a:ext>
            </a:extLst>
          </p:cNvPr>
          <p:cNvSpPr txBox="1"/>
          <p:nvPr/>
        </p:nvSpPr>
        <p:spPr>
          <a:xfrm>
            <a:off x="3442541" y="3250236"/>
            <a:ext cx="32287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dirty="0"/>
              <a:t>ストレスクリニック</a:t>
            </a:r>
          </a:p>
        </p:txBody>
      </p:sp>
      <p:sp>
        <p:nvSpPr>
          <p:cNvPr id="1048" name="吹き出し: 円形 1047">
            <a:extLst>
              <a:ext uri="{FF2B5EF4-FFF2-40B4-BE49-F238E27FC236}">
                <a16:creationId xmlns:a16="http://schemas.microsoft.com/office/drawing/2014/main" id="{FA5D17A2-AAFA-D0C4-87C0-E97BB5131484}"/>
              </a:ext>
            </a:extLst>
          </p:cNvPr>
          <p:cNvSpPr/>
          <p:nvPr/>
        </p:nvSpPr>
        <p:spPr>
          <a:xfrm>
            <a:off x="4234093" y="2399957"/>
            <a:ext cx="2233304" cy="822480"/>
          </a:xfrm>
          <a:prstGeom prst="wedgeEllipseCallout">
            <a:avLst>
              <a:gd name="adj1" fmla="val -59400"/>
              <a:gd name="adj2" fmla="val 919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患者さんに</a:t>
            </a:r>
            <a:endParaRPr kumimoji="1" lang="en-US" altLang="ja-JP" sz="1400" dirty="0"/>
          </a:p>
          <a:p>
            <a:pPr algn="ctr"/>
            <a:r>
              <a:rPr lang="ja-JP" altLang="en-US" sz="1400" dirty="0"/>
              <a:t>生活習慣アドバイスが出来る！</a:t>
            </a:r>
            <a:endParaRPr kumimoji="1" lang="en-US" altLang="ja-JP" sz="1400" dirty="0"/>
          </a:p>
        </p:txBody>
      </p:sp>
      <p:sp>
        <p:nvSpPr>
          <p:cNvPr id="1049" name="吹き出し: 円形 1048">
            <a:extLst>
              <a:ext uri="{FF2B5EF4-FFF2-40B4-BE49-F238E27FC236}">
                <a16:creationId xmlns:a16="http://schemas.microsoft.com/office/drawing/2014/main" id="{A3EB959A-21F6-2785-2264-1BE10663AC6C}"/>
              </a:ext>
            </a:extLst>
          </p:cNvPr>
          <p:cNvSpPr/>
          <p:nvPr/>
        </p:nvSpPr>
        <p:spPr>
          <a:xfrm>
            <a:off x="4308964" y="3538776"/>
            <a:ext cx="2233304" cy="822480"/>
          </a:xfrm>
          <a:prstGeom prst="wedgeEllipseCallout">
            <a:avLst>
              <a:gd name="adj1" fmla="val -59400"/>
              <a:gd name="adj2" fmla="val 919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患者さんに</a:t>
            </a:r>
            <a:endParaRPr kumimoji="1" lang="en-US" altLang="ja-JP" sz="1400" dirty="0"/>
          </a:p>
          <a:p>
            <a:pPr algn="ctr"/>
            <a:r>
              <a:rPr lang="ja-JP" altLang="en-US" sz="1400" dirty="0"/>
              <a:t>傾向の説明が出来る！</a:t>
            </a:r>
            <a:endParaRPr kumimoji="1" lang="en-US" altLang="ja-JP" sz="1400" dirty="0"/>
          </a:p>
        </p:txBody>
      </p:sp>
      <p:sp>
        <p:nvSpPr>
          <p:cNvPr id="1050" name="テキスト ボックス 1049">
            <a:extLst>
              <a:ext uri="{FF2B5EF4-FFF2-40B4-BE49-F238E27FC236}">
                <a16:creationId xmlns:a16="http://schemas.microsoft.com/office/drawing/2014/main" id="{AB629935-14B9-791B-DCA0-EB989A76C98A}"/>
              </a:ext>
            </a:extLst>
          </p:cNvPr>
          <p:cNvSpPr txBox="1"/>
          <p:nvPr/>
        </p:nvSpPr>
        <p:spPr>
          <a:xfrm>
            <a:off x="125271" y="4235448"/>
            <a:ext cx="11913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dirty="0"/>
              <a:t>工事現場</a:t>
            </a:r>
          </a:p>
        </p:txBody>
      </p:sp>
      <p:sp>
        <p:nvSpPr>
          <p:cNvPr id="1051" name="吹き出し: 円形 1050">
            <a:extLst>
              <a:ext uri="{FF2B5EF4-FFF2-40B4-BE49-F238E27FC236}">
                <a16:creationId xmlns:a16="http://schemas.microsoft.com/office/drawing/2014/main" id="{037423AA-CCA0-45D4-104E-13738A10B9F2}"/>
              </a:ext>
            </a:extLst>
          </p:cNvPr>
          <p:cNvSpPr/>
          <p:nvPr/>
        </p:nvSpPr>
        <p:spPr>
          <a:xfrm>
            <a:off x="2162713" y="4383087"/>
            <a:ext cx="2233304" cy="676061"/>
          </a:xfrm>
          <a:prstGeom prst="wedgeEllipseCallout">
            <a:avLst>
              <a:gd name="adj1" fmla="val -59400"/>
              <a:gd name="adj2" fmla="val 9197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熱中症の</a:t>
            </a:r>
            <a:r>
              <a:rPr lang="ja-JP" altLang="en-US" sz="1400" dirty="0"/>
              <a:t>可能性が把握出来る！</a:t>
            </a:r>
            <a:endParaRPr kumimoji="1" lang="en-US" altLang="ja-JP" sz="1400" dirty="0"/>
          </a:p>
        </p:txBody>
      </p:sp>
      <p:sp>
        <p:nvSpPr>
          <p:cNvPr id="1052" name="テキスト ボックス 1051">
            <a:extLst>
              <a:ext uri="{FF2B5EF4-FFF2-40B4-BE49-F238E27FC236}">
                <a16:creationId xmlns:a16="http://schemas.microsoft.com/office/drawing/2014/main" id="{32E45897-CC1D-8EB4-96B0-1C3930C5358A}"/>
              </a:ext>
            </a:extLst>
          </p:cNvPr>
          <p:cNvSpPr txBox="1"/>
          <p:nvPr/>
        </p:nvSpPr>
        <p:spPr>
          <a:xfrm>
            <a:off x="137786" y="1631527"/>
            <a:ext cx="6519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2800" dirty="0"/>
              <a:t>生活リズム表では様々な事がわかる</a:t>
            </a:r>
          </a:p>
        </p:txBody>
      </p:sp>
      <p:cxnSp>
        <p:nvCxnSpPr>
          <p:cNvPr id="5" name="直線コネクタ 4">
            <a:extLst>
              <a:ext uri="{FF2B5EF4-FFF2-40B4-BE49-F238E27FC236}">
                <a16:creationId xmlns:a16="http://schemas.microsoft.com/office/drawing/2014/main" id="{C310FBB3-AFAC-43AA-631D-8D5797AA710E}"/>
              </a:ext>
            </a:extLst>
          </p:cNvPr>
          <p:cNvCxnSpPr/>
          <p:nvPr/>
        </p:nvCxnSpPr>
        <p:spPr>
          <a:xfrm>
            <a:off x="137786" y="1523366"/>
            <a:ext cx="6543575" cy="465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67C76926-F5D6-092A-5CE1-0D98EE506594}"/>
              </a:ext>
            </a:extLst>
          </p:cNvPr>
          <p:cNvCxnSpPr/>
          <p:nvPr/>
        </p:nvCxnSpPr>
        <p:spPr>
          <a:xfrm>
            <a:off x="157170" y="5369562"/>
            <a:ext cx="6543575" cy="465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図 11">
            <a:extLst>
              <a:ext uri="{FF2B5EF4-FFF2-40B4-BE49-F238E27FC236}">
                <a16:creationId xmlns:a16="http://schemas.microsoft.com/office/drawing/2014/main" id="{65B8394F-B615-5C34-7264-9A2E7571D45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167659" y="6698469"/>
            <a:ext cx="641173" cy="1097391"/>
          </a:xfrm>
          <a:prstGeom prst="rect">
            <a:avLst/>
          </a:prstGeom>
        </p:spPr>
      </p:pic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796A826B-08D0-5D02-717C-029C86730FC3}"/>
              </a:ext>
            </a:extLst>
          </p:cNvPr>
          <p:cNvSpPr txBox="1"/>
          <p:nvPr/>
        </p:nvSpPr>
        <p:spPr>
          <a:xfrm>
            <a:off x="180777" y="5554882"/>
            <a:ext cx="651996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2800" dirty="0"/>
              <a:t>個人データは許可した人しか見れません</a:t>
            </a:r>
          </a:p>
        </p:txBody>
      </p:sp>
      <p:pic>
        <p:nvPicPr>
          <p:cNvPr id="15" name="グラフィックス 38" descr="QR コード 単色塗りつぶし">
            <a:extLst>
              <a:ext uri="{FF2B5EF4-FFF2-40B4-BE49-F238E27FC236}">
                <a16:creationId xmlns:a16="http://schemas.microsoft.com/office/drawing/2014/main" id="{05D9F16C-C5D2-A6CF-B8DE-A766025B5EC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818832" y="6886770"/>
            <a:ext cx="523220" cy="523220"/>
          </a:xfrm>
          <a:prstGeom prst="rect">
            <a:avLst/>
          </a:prstGeom>
        </p:spPr>
      </p:pic>
      <p:pic>
        <p:nvPicPr>
          <p:cNvPr id="6146" name="Picture 2">
            <a:extLst>
              <a:ext uri="{FF2B5EF4-FFF2-40B4-BE49-F238E27FC236}">
                <a16:creationId xmlns:a16="http://schemas.microsoft.com/office/drawing/2014/main" id="{F0400BE3-B622-830D-4F2E-E3C8E84033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7946" y="6643258"/>
            <a:ext cx="762253" cy="10457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矢印: 下 15">
            <a:extLst>
              <a:ext uri="{FF2B5EF4-FFF2-40B4-BE49-F238E27FC236}">
                <a16:creationId xmlns:a16="http://schemas.microsoft.com/office/drawing/2014/main" id="{EF663126-E517-9E7F-7DB4-233F3FE714AF}"/>
              </a:ext>
            </a:extLst>
          </p:cNvPr>
          <p:cNvSpPr/>
          <p:nvPr/>
        </p:nvSpPr>
        <p:spPr>
          <a:xfrm rot="16200000">
            <a:off x="1758036" y="6433330"/>
            <a:ext cx="453970" cy="143059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7" name="吹き出し: 円形 16">
            <a:extLst>
              <a:ext uri="{FF2B5EF4-FFF2-40B4-BE49-F238E27FC236}">
                <a16:creationId xmlns:a16="http://schemas.microsoft.com/office/drawing/2014/main" id="{B28FC523-3762-0E3B-D8F8-6AA780D62167}"/>
              </a:ext>
            </a:extLst>
          </p:cNvPr>
          <p:cNvSpPr/>
          <p:nvPr/>
        </p:nvSpPr>
        <p:spPr>
          <a:xfrm>
            <a:off x="373764" y="6154428"/>
            <a:ext cx="2326556" cy="632339"/>
          </a:xfrm>
          <a:prstGeom prst="wedgeEllipseCallout">
            <a:avLst>
              <a:gd name="adj1" fmla="val 5972"/>
              <a:gd name="adj2" fmla="val 7604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先生がＱＲコード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を</a:t>
            </a:r>
            <a:r>
              <a:rPr lang="ja-JP" altLang="en-US" sz="1400" dirty="0"/>
              <a:t>提示</a:t>
            </a:r>
            <a:endParaRPr kumimoji="1" lang="en-US" altLang="ja-JP" sz="1400" dirty="0"/>
          </a:p>
        </p:txBody>
      </p:sp>
      <p:sp>
        <p:nvSpPr>
          <p:cNvPr id="18" name="矢印: 下 17">
            <a:extLst>
              <a:ext uri="{FF2B5EF4-FFF2-40B4-BE49-F238E27FC236}">
                <a16:creationId xmlns:a16="http://schemas.microsoft.com/office/drawing/2014/main" id="{F93AFE6C-90C2-CC6D-390C-9685A9492A80}"/>
              </a:ext>
            </a:extLst>
          </p:cNvPr>
          <p:cNvSpPr/>
          <p:nvPr/>
        </p:nvSpPr>
        <p:spPr>
          <a:xfrm rot="16200000">
            <a:off x="4022071" y="6396178"/>
            <a:ext cx="453970" cy="1465135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9" name="吹き出し: 円形 18">
            <a:extLst>
              <a:ext uri="{FF2B5EF4-FFF2-40B4-BE49-F238E27FC236}">
                <a16:creationId xmlns:a16="http://schemas.microsoft.com/office/drawing/2014/main" id="{A40EF2D1-6AC4-2ECD-B4B0-6C7065969981}"/>
              </a:ext>
            </a:extLst>
          </p:cNvPr>
          <p:cNvSpPr/>
          <p:nvPr/>
        </p:nvSpPr>
        <p:spPr>
          <a:xfrm>
            <a:off x="3279365" y="6169186"/>
            <a:ext cx="2326556" cy="632339"/>
          </a:xfrm>
          <a:prstGeom prst="wedgeEllipseCallout">
            <a:avLst>
              <a:gd name="adj1" fmla="val -20947"/>
              <a:gd name="adj2" fmla="val 76047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アプリで先生の</a:t>
            </a:r>
            <a:endParaRPr kumimoji="1" lang="en-US" altLang="ja-JP" sz="1400" dirty="0"/>
          </a:p>
          <a:p>
            <a:pPr algn="ctr"/>
            <a:r>
              <a:rPr kumimoji="1" lang="ja-JP" altLang="en-US" sz="1400" dirty="0"/>
              <a:t>ＱＲコードを</a:t>
            </a:r>
            <a:r>
              <a:rPr lang="ja-JP" altLang="en-US" sz="1400" dirty="0"/>
              <a:t>登録</a:t>
            </a:r>
            <a:endParaRPr kumimoji="1" lang="en-US" altLang="ja-JP" sz="1400" dirty="0"/>
          </a:p>
        </p:txBody>
      </p:sp>
      <p:sp>
        <p:nvSpPr>
          <p:cNvPr id="20" name="矢印: 折線 19">
            <a:extLst>
              <a:ext uri="{FF2B5EF4-FFF2-40B4-BE49-F238E27FC236}">
                <a16:creationId xmlns:a16="http://schemas.microsoft.com/office/drawing/2014/main" id="{A8CB1083-2A06-AE97-4DFB-B789E17C049B}"/>
              </a:ext>
            </a:extLst>
          </p:cNvPr>
          <p:cNvSpPr/>
          <p:nvPr/>
        </p:nvSpPr>
        <p:spPr>
          <a:xfrm flipH="1" flipV="1">
            <a:off x="1269721" y="7849013"/>
            <a:ext cx="4336199" cy="732711"/>
          </a:xfrm>
          <a:prstGeom prst="ben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>
              <a:solidFill>
                <a:schemeClr val="tx1"/>
              </a:solidFill>
            </a:endParaRPr>
          </a:p>
        </p:txBody>
      </p:sp>
      <p:pic>
        <p:nvPicPr>
          <p:cNvPr id="21" name="図 20">
            <a:extLst>
              <a:ext uri="{FF2B5EF4-FFF2-40B4-BE49-F238E27FC236}">
                <a16:creationId xmlns:a16="http://schemas.microsoft.com/office/drawing/2014/main" id="{D3183944-326A-5A4D-C6A9-C625FE8ABF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781" y="8032657"/>
            <a:ext cx="992455" cy="677484"/>
          </a:xfrm>
          <a:prstGeom prst="rect">
            <a:avLst/>
          </a:prstGeom>
        </p:spPr>
      </p:pic>
      <p:sp>
        <p:nvSpPr>
          <p:cNvPr id="22" name="矢印: 下 21">
            <a:extLst>
              <a:ext uri="{FF2B5EF4-FFF2-40B4-BE49-F238E27FC236}">
                <a16:creationId xmlns:a16="http://schemas.microsoft.com/office/drawing/2014/main" id="{7762473A-B880-50EB-2FFD-46C4B18400DE}"/>
              </a:ext>
            </a:extLst>
          </p:cNvPr>
          <p:cNvSpPr/>
          <p:nvPr/>
        </p:nvSpPr>
        <p:spPr>
          <a:xfrm>
            <a:off x="383024" y="7734626"/>
            <a:ext cx="453970" cy="298031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23" name="吹き出し: 円形 22">
            <a:extLst>
              <a:ext uri="{FF2B5EF4-FFF2-40B4-BE49-F238E27FC236}">
                <a16:creationId xmlns:a16="http://schemas.microsoft.com/office/drawing/2014/main" id="{BBEBCA13-761F-9A69-E3A0-8899A344D7D9}"/>
              </a:ext>
            </a:extLst>
          </p:cNvPr>
          <p:cNvSpPr/>
          <p:nvPr/>
        </p:nvSpPr>
        <p:spPr>
          <a:xfrm>
            <a:off x="1375479" y="7460658"/>
            <a:ext cx="3504405" cy="632339"/>
          </a:xfrm>
          <a:prstGeom prst="wedgeEllipseCallout">
            <a:avLst>
              <a:gd name="adj1" fmla="val -19699"/>
              <a:gd name="adj2" fmla="val 80808"/>
            </a:avLst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kumimoji="1" lang="ja-JP" altLang="en-US" sz="1400" dirty="0"/>
              <a:t>先生にあなたの</a:t>
            </a:r>
            <a:r>
              <a:rPr lang="ja-JP" altLang="en-US" sz="1400" dirty="0"/>
              <a:t>生活リズム表が見れるようになる</a:t>
            </a:r>
            <a:endParaRPr kumimoji="1" lang="en-US" altLang="ja-JP" sz="1400" dirty="0"/>
          </a:p>
        </p:txBody>
      </p:sp>
      <p:cxnSp>
        <p:nvCxnSpPr>
          <p:cNvPr id="24" name="直線コネクタ 23">
            <a:extLst>
              <a:ext uri="{FF2B5EF4-FFF2-40B4-BE49-F238E27FC236}">
                <a16:creationId xmlns:a16="http://schemas.microsoft.com/office/drawing/2014/main" id="{6CE51E58-6010-144D-AE2C-5136EBA3E396}"/>
              </a:ext>
            </a:extLst>
          </p:cNvPr>
          <p:cNvCxnSpPr/>
          <p:nvPr/>
        </p:nvCxnSpPr>
        <p:spPr>
          <a:xfrm>
            <a:off x="137786" y="8826979"/>
            <a:ext cx="6543575" cy="46563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テキスト ボックス 25">
            <a:extLst>
              <a:ext uri="{FF2B5EF4-FFF2-40B4-BE49-F238E27FC236}">
                <a16:creationId xmlns:a16="http://schemas.microsoft.com/office/drawing/2014/main" id="{B3C0BFBF-AB31-5687-60D1-58F1F0327C93}"/>
              </a:ext>
            </a:extLst>
          </p:cNvPr>
          <p:cNvSpPr txBox="1"/>
          <p:nvPr/>
        </p:nvSpPr>
        <p:spPr>
          <a:xfrm>
            <a:off x="5258900" y="9499446"/>
            <a:ext cx="56938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000" dirty="0">
                <a:latin typeface="メイリオ" panose="020B0604030504040204" pitchFamily="50" charset="-128"/>
                <a:ea typeface="メイリオ" panose="020B0604030504040204" pitchFamily="50" charset="-128"/>
              </a:rPr>
              <a:t>体重計</a:t>
            </a:r>
          </a:p>
        </p:txBody>
      </p:sp>
      <p:sp>
        <p:nvSpPr>
          <p:cNvPr id="27" name="テキスト ボックス 26">
            <a:extLst>
              <a:ext uri="{FF2B5EF4-FFF2-40B4-BE49-F238E27FC236}">
                <a16:creationId xmlns:a16="http://schemas.microsoft.com/office/drawing/2014/main" id="{D377D009-BF17-8ADA-BB16-26F2F4F04BF8}"/>
              </a:ext>
            </a:extLst>
          </p:cNvPr>
          <p:cNvSpPr txBox="1"/>
          <p:nvPr/>
        </p:nvSpPr>
        <p:spPr>
          <a:xfrm>
            <a:off x="4047203" y="9499446"/>
            <a:ext cx="69762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000">
                <a:latin typeface="メイリオ" panose="020B0604030504040204" pitchFamily="50" charset="-128"/>
                <a:ea typeface="メイリオ" panose="020B0604030504040204" pitchFamily="50" charset="-128"/>
              </a:rPr>
              <a:t>ヘルス</a:t>
            </a:r>
            <a:endParaRPr kumimoji="1" lang="en-US" altLang="ja-JP" sz="1000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algn="ctr"/>
            <a:r>
              <a:rPr kumimoji="1" lang="ja-JP" altLang="en-US" sz="1000">
                <a:latin typeface="メイリオ" panose="020B0604030504040204" pitchFamily="50" charset="-128"/>
                <a:ea typeface="メイリオ" panose="020B0604030504040204" pitchFamily="50" charset="-128"/>
              </a:rPr>
              <a:t>ウォッチ</a:t>
            </a:r>
          </a:p>
        </p:txBody>
      </p:sp>
      <p:sp>
        <p:nvSpPr>
          <p:cNvPr id="28" name="テキスト ボックス 27">
            <a:extLst>
              <a:ext uri="{FF2B5EF4-FFF2-40B4-BE49-F238E27FC236}">
                <a16:creationId xmlns:a16="http://schemas.microsoft.com/office/drawing/2014/main" id="{1E931FD2-AEB0-3F1A-4F94-15D4A0D4A16D}"/>
              </a:ext>
            </a:extLst>
          </p:cNvPr>
          <p:cNvSpPr txBox="1"/>
          <p:nvPr/>
        </p:nvSpPr>
        <p:spPr>
          <a:xfrm>
            <a:off x="4693264" y="9499446"/>
            <a:ext cx="58862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000">
                <a:latin typeface="メイリオ" panose="020B0604030504040204" pitchFamily="50" charset="-128"/>
                <a:ea typeface="メイリオ" panose="020B0604030504040204" pitchFamily="50" charset="-128"/>
              </a:rPr>
              <a:t>体温計</a:t>
            </a:r>
          </a:p>
        </p:txBody>
      </p:sp>
      <p:pic>
        <p:nvPicPr>
          <p:cNvPr id="29" name="Picture 6" descr="BLE（Bluetooth Low Energy) 内蔵体温計 UT-201BLE 画像">
            <a:extLst>
              <a:ext uri="{FF2B5EF4-FFF2-40B4-BE49-F238E27FC236}">
                <a16:creationId xmlns:a16="http://schemas.microsoft.com/office/drawing/2014/main" id="{FC3DC82B-5B88-96B1-DDDE-83EC277AD1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51461" y="8980669"/>
            <a:ext cx="472231" cy="472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" name="Picture 10" descr="ソース画像を表示">
            <a:extLst>
              <a:ext uri="{FF2B5EF4-FFF2-40B4-BE49-F238E27FC236}">
                <a16:creationId xmlns:a16="http://schemas.microsoft.com/office/drawing/2014/main" id="{B8575F53-6D95-DD0F-4B09-6AA73BF572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0329" y="9029735"/>
            <a:ext cx="318852" cy="394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テキスト ボックス 30">
            <a:extLst>
              <a:ext uri="{FF2B5EF4-FFF2-40B4-BE49-F238E27FC236}">
                <a16:creationId xmlns:a16="http://schemas.microsoft.com/office/drawing/2014/main" id="{D3D7ECBE-6BF3-C3EE-EA06-7E0C5303BEA3}"/>
              </a:ext>
            </a:extLst>
          </p:cNvPr>
          <p:cNvSpPr txBox="1"/>
          <p:nvPr/>
        </p:nvSpPr>
        <p:spPr>
          <a:xfrm>
            <a:off x="5770407" y="9499446"/>
            <a:ext cx="954107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kumimoji="1" lang="ja-JP" altLang="en-US" sz="1000">
                <a:latin typeface="メイリオ" panose="020B0604030504040204" pitchFamily="50" charset="-128"/>
                <a:ea typeface="メイリオ" panose="020B0604030504040204" pitchFamily="50" charset="-128"/>
              </a:rPr>
              <a:t>環境センサー</a:t>
            </a:r>
          </a:p>
        </p:txBody>
      </p:sp>
      <p:pic>
        <p:nvPicPr>
          <p:cNvPr id="32" name="図 31">
            <a:extLst>
              <a:ext uri="{FF2B5EF4-FFF2-40B4-BE49-F238E27FC236}">
                <a16:creationId xmlns:a16="http://schemas.microsoft.com/office/drawing/2014/main" id="{CDA484E3-54BC-20B7-5CD4-409175E4187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24783" y="8920780"/>
            <a:ext cx="353153" cy="592008"/>
          </a:xfrm>
          <a:prstGeom prst="rect">
            <a:avLst/>
          </a:prstGeom>
        </p:spPr>
      </p:pic>
      <p:pic>
        <p:nvPicPr>
          <p:cNvPr id="6148" name="Picture 4" descr="Bluetooth内蔵 体組成計 UC-411PBT-C 画像">
            <a:extLst>
              <a:ext uri="{FF2B5EF4-FFF2-40B4-BE49-F238E27FC236}">
                <a16:creationId xmlns:a16="http://schemas.microsoft.com/office/drawing/2014/main" id="{40F8F6CF-4EE9-BEF1-F301-FFB20ADE2A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5808" y="9029735"/>
            <a:ext cx="406382" cy="406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3" name="テキスト ボックス 32">
            <a:extLst>
              <a:ext uri="{FF2B5EF4-FFF2-40B4-BE49-F238E27FC236}">
                <a16:creationId xmlns:a16="http://schemas.microsoft.com/office/drawing/2014/main" id="{19BE92F4-C689-CA23-C8E7-0F0DCF912E2D}"/>
              </a:ext>
            </a:extLst>
          </p:cNvPr>
          <p:cNvSpPr txBox="1"/>
          <p:nvPr/>
        </p:nvSpPr>
        <p:spPr>
          <a:xfrm>
            <a:off x="79979" y="8912897"/>
            <a:ext cx="375664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kumimoji="1" lang="ja-JP" altLang="en-US" sz="2400" dirty="0"/>
              <a:t>様々なデバイスを繋げば</a:t>
            </a:r>
            <a:endParaRPr kumimoji="1" lang="en-US" altLang="ja-JP" sz="2400" dirty="0"/>
          </a:p>
          <a:p>
            <a:pPr algn="l"/>
            <a:r>
              <a:rPr lang="ja-JP" altLang="en-US" sz="2400" dirty="0"/>
              <a:t>更に見守り精度が向上</a:t>
            </a:r>
            <a:endParaRPr kumimoji="1" lang="ja-JP" altLang="en-US" sz="2400" dirty="0"/>
          </a:p>
        </p:txBody>
      </p:sp>
    </p:spTree>
    <p:extLst>
      <p:ext uri="{BB962C8B-B14F-4D97-AF65-F5344CB8AC3E}">
        <p14:creationId xmlns:p14="http://schemas.microsoft.com/office/powerpoint/2010/main" val="2614084289"/>
      </p:ext>
    </p:extLst>
  </p:cSld>
  <p:clrMapOvr>
    <a:masterClrMapping/>
  </p:clrMapOvr>
</p:sld>
</file>

<file path=ppt/theme/theme1.xml><?xml version="1.0" encoding="utf-8"?>
<a:theme xmlns:a="http://schemas.openxmlformats.org/drawingml/2006/main" name="ppt（メイリオ）">
  <a:themeElements>
    <a:clrScheme name="ユーザー定義 1">
      <a:dk1>
        <a:sysClr val="windowText" lastClr="000000"/>
      </a:dk1>
      <a:lt1>
        <a:sysClr val="window" lastClr="FFFFFF"/>
      </a:lt1>
      <a:dk2>
        <a:srgbClr val="00007C"/>
      </a:dk2>
      <a:lt2>
        <a:srgbClr val="0100FF"/>
      </a:lt2>
      <a:accent1>
        <a:srgbClr val="0099CC"/>
      </a:accent1>
      <a:accent2>
        <a:srgbClr val="FF0000"/>
      </a:accent2>
      <a:accent3>
        <a:srgbClr val="00FF00"/>
      </a:accent3>
      <a:accent4>
        <a:srgbClr val="CC00CC"/>
      </a:accent4>
      <a:accent5>
        <a:srgbClr val="FAFA0A"/>
      </a:accent5>
      <a:accent6>
        <a:srgbClr val="FF991E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>
        <a:noFill/>
      </a:spPr>
      <a:bodyPr wrap="none" rtlCol="0">
        <a:spAutoFit/>
      </a:bodyPr>
      <a:lstStyle>
        <a:defPPr algn="l">
          <a:defRPr kumimoji="1" sz="105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ppt（メイリオ）" id="{47774A23-CDE0-491E-B934-0D71AE992B8C}" vid="{36CA799E-22D7-4F4C-8C33-5868F2E5A5DC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3542E6258C13864F86E31C0E54530071" ma:contentTypeVersion="11" ma:contentTypeDescription="新しいドキュメントを作成します。" ma:contentTypeScope="" ma:versionID="a05b6e8a7fcf7dfdcde4365f9dcb50d6">
  <xsd:schema xmlns:xsd="http://www.w3.org/2001/XMLSchema" xmlns:xs="http://www.w3.org/2001/XMLSchema" xmlns:p="http://schemas.microsoft.com/office/2006/metadata/properties" xmlns:ns2="e0335560-4397-4eec-b16e-e5e1fbbf40ea" xmlns:ns3="a43140d4-bb64-4a22-813b-69c0f3a736ef" targetNamespace="http://schemas.microsoft.com/office/2006/metadata/properties" ma:root="true" ma:fieldsID="5da0949c7900054bacb9758109e62ac6" ns2:_="" ns3:_="">
    <xsd:import namespace="e0335560-4397-4eec-b16e-e5e1fbbf40ea"/>
    <xsd:import namespace="a43140d4-bb64-4a22-813b-69c0f3a736e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bjectDetectorVersion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0335560-4397-4eec-b16e-e5e1fbbf40e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画像タグ" ma:readOnly="false" ma:fieldId="{5cf76f15-5ced-4ddc-b409-7134ff3c332f}" ma:taxonomyMulti="true" ma:sspId="448a06a7-3e6b-4817-b1bd-8bbd8a4c672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7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3140d4-bb64-4a22-813b-69c0f3a736ef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d30cde28-b4d3-4641-a7c5-5422d5481d30}" ma:internalName="TaxCatchAll" ma:showField="CatchAllData" ma:web="a43140d4-bb64-4a22-813b-69c0f3a736ef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0335560-4397-4eec-b16e-e5e1fbbf40ea">
      <Terms xmlns="http://schemas.microsoft.com/office/infopath/2007/PartnerControls"/>
    </lcf76f155ced4ddcb4097134ff3c332f>
    <TaxCatchAll xmlns="a43140d4-bb64-4a22-813b-69c0f3a736ef" xsi:nil="true"/>
  </documentManagement>
</p:properties>
</file>

<file path=customXml/itemProps1.xml><?xml version="1.0" encoding="utf-8"?>
<ds:datastoreItem xmlns:ds="http://schemas.openxmlformats.org/officeDocument/2006/customXml" ds:itemID="{9EE47E80-1F83-4D6B-903F-252119D9062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0335560-4397-4eec-b16e-e5e1fbbf40ea"/>
    <ds:schemaRef ds:uri="a43140d4-bb64-4a22-813b-69c0f3a736e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23529F6E-0788-469A-91CB-08108D866EBD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D7CFB60-6FD6-489E-B602-D37CA7898855}">
  <ds:schemaRefs>
    <ds:schemaRef ds:uri="http://schemas.microsoft.com/office/2006/metadata/properties"/>
    <ds:schemaRef ds:uri="http://schemas.microsoft.com/office/infopath/2007/PartnerControls"/>
    <ds:schemaRef ds:uri="e0335560-4397-4eec-b16e-e5e1fbbf40ea"/>
    <ds:schemaRef ds:uri="a43140d4-bb64-4a22-813b-69c0f3a736ef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ppt（メイリオ）</Template>
  <TotalTime>331</TotalTime>
  <Words>239</Words>
  <Application>Microsoft Office PowerPoint</Application>
  <PresentationFormat>A4 210 x 297 mm</PresentationFormat>
  <Paragraphs>53</Paragraphs>
  <Slides>2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2</vt:i4>
      </vt:variant>
    </vt:vector>
  </HeadingPairs>
  <TitlesOfParts>
    <vt:vector size="7" baseType="lpstr">
      <vt:lpstr>BIZ UDPゴシック</vt:lpstr>
      <vt:lpstr>メイリオ</vt:lpstr>
      <vt:lpstr>Arial</vt:lpstr>
      <vt:lpstr>Calibri</vt:lpstr>
      <vt:lpstr>ppt（メイリオ）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プレゼンテーション</dc:title>
  <dc:creator>阿部 慶</dc:creator>
  <cp:lastModifiedBy>藤本 拓真</cp:lastModifiedBy>
  <cp:revision>2</cp:revision>
  <dcterms:created xsi:type="dcterms:W3CDTF">2023-08-10T05:26:27Z</dcterms:created>
  <dcterms:modified xsi:type="dcterms:W3CDTF">2023-09-27T05:40:30Z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ediaServiceImageTags">
    <vt:lpwstr/>
  </property>
  <property fmtid="{D5CDD505-2E9C-101B-9397-08002B2CF9AE}" pid="3" name="ContentTypeId">
    <vt:lpwstr>0x0101003542E6258C13864F86E31C0E54530071</vt:lpwstr>
  </property>
</Properties>
</file>