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4" r:id="rId5"/>
    <p:sldId id="322" r:id="rId6"/>
    <p:sldId id="328" r:id="rId7"/>
    <p:sldId id="327" r:id="rId8"/>
  </p:sldIdLst>
  <p:sldSz cx="9144000" cy="6858000" type="screen4x3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本松 美穂" initials="本松" lastIdx="1" clrIdx="0">
    <p:extLst>
      <p:ext uri="{19B8F6BF-5375-455C-9EA6-DF929625EA0E}">
        <p15:presenceInfo xmlns:p15="http://schemas.microsoft.com/office/powerpoint/2012/main" userId="本松 美穂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99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51" autoAdjust="0"/>
    <p:restoredTop sz="95291" autoAdjust="0"/>
  </p:normalViewPr>
  <p:slideViewPr>
    <p:cSldViewPr snapToGrid="0">
      <p:cViewPr varScale="1">
        <p:scale>
          <a:sx n="87" d="100"/>
          <a:sy n="87" d="100"/>
        </p:scale>
        <p:origin x="92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-2478" y="-10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FJT34141\Desktop\2023&#24180;&#24230;&#20581;&#24247;&#24847;&#35672;&#12395;&#38306;&#12377;&#12427;&#12450;&#12531;&#12465;&#12540;&#12488;_20230927_&#12501;&#12472;&#12479;&#26412;&#26494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FJT34141\Desktop\2023&#24180;&#24230;&#20581;&#24247;&#24847;&#35672;&#12395;&#38306;&#12377;&#12427;&#12450;&#12531;&#12465;&#12540;&#12488;_20230927_&#12501;&#12472;&#12479;&#26412;&#26494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FJT34141\Desktop\2023&#24180;&#24230;&#20581;&#24247;&#24847;&#35672;&#12395;&#38306;&#12377;&#12427;&#12450;&#12531;&#12465;&#12540;&#12488;_20230927_&#12501;&#12472;&#12479;&#26412;&#26494;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FJT34141\Desktop\2023&#24180;&#24230;&#20581;&#24247;&#24847;&#35672;&#12395;&#38306;&#12377;&#12427;&#12450;&#12531;&#12465;&#12540;&#12488;_20230927_&#12501;&#12472;&#12479;&#26412;&#26494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FJT34141\Desktop\2023&#24180;&#24230;&#20581;&#24247;&#24847;&#35672;&#12395;&#38306;&#12377;&#12427;&#12450;&#12531;&#12465;&#12540;&#12488;_20230927_&#12501;&#12472;&#12479;&#26412;&#2649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036698359302032"/>
          <c:y val="0.11705960749640094"/>
          <c:w val="0.75444942767933243"/>
          <c:h val="0.80278078711238288"/>
        </c:manualLayout>
      </c:layout>
      <c:barChart>
        <c:barDir val="bar"/>
        <c:grouping val="percent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'[2023年度健康意識に関するアンケート_20230927_フジタ本松.xlsx]Sheet18'!$B$15:$B$28</c:f>
              <c:numCache>
                <c:formatCode>General</c:formatCode>
                <c:ptCount val="14"/>
                <c:pt idx="0">
                  <c:v>1</c:v>
                </c:pt>
                <c:pt idx="1">
                  <c:v>10</c:v>
                </c:pt>
                <c:pt idx="2">
                  <c:v>4</c:v>
                </c:pt>
                <c:pt idx="3">
                  <c:v>0</c:v>
                </c:pt>
                <c:pt idx="4">
                  <c:v>12</c:v>
                </c:pt>
                <c:pt idx="5">
                  <c:v>14</c:v>
                </c:pt>
                <c:pt idx="6">
                  <c:v>6</c:v>
                </c:pt>
                <c:pt idx="7">
                  <c:v>10</c:v>
                </c:pt>
                <c:pt idx="8">
                  <c:v>13</c:v>
                </c:pt>
                <c:pt idx="9">
                  <c:v>5</c:v>
                </c:pt>
                <c:pt idx="10">
                  <c:v>7</c:v>
                </c:pt>
                <c:pt idx="11">
                  <c:v>11</c:v>
                </c:pt>
                <c:pt idx="12">
                  <c:v>1</c:v>
                </c:pt>
                <c:pt idx="13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FB-4454-8551-3B3593363ACF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'[2023年度健康意識に関するアンケート_20230927_フジタ本松.xlsx]Sheet18'!$C$15:$C$28</c:f>
              <c:numCache>
                <c:formatCode>General</c:formatCode>
                <c:ptCount val="14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0</c:v>
                </c:pt>
                <c:pt idx="4">
                  <c:v>6</c:v>
                </c:pt>
                <c:pt idx="5">
                  <c:v>16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  <c:pt idx="9">
                  <c:v>3</c:v>
                </c:pt>
                <c:pt idx="10">
                  <c:v>8</c:v>
                </c:pt>
                <c:pt idx="11">
                  <c:v>9</c:v>
                </c:pt>
                <c:pt idx="12">
                  <c:v>0</c:v>
                </c:pt>
                <c:pt idx="1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FB-4454-8551-3B3593363ACF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'[2023年度健康意識に関するアンケート_20230927_フジタ本松.xlsx]Sheet18'!$D$15:$D$28</c:f>
              <c:numCache>
                <c:formatCode>General</c:formatCode>
                <c:ptCount val="14"/>
                <c:pt idx="0">
                  <c:v>4</c:v>
                </c:pt>
                <c:pt idx="1">
                  <c:v>4</c:v>
                </c:pt>
                <c:pt idx="2">
                  <c:v>11</c:v>
                </c:pt>
                <c:pt idx="3">
                  <c:v>2</c:v>
                </c:pt>
                <c:pt idx="4">
                  <c:v>26</c:v>
                </c:pt>
                <c:pt idx="5">
                  <c:v>17</c:v>
                </c:pt>
                <c:pt idx="6">
                  <c:v>4</c:v>
                </c:pt>
                <c:pt idx="7">
                  <c:v>9</c:v>
                </c:pt>
                <c:pt idx="8">
                  <c:v>10</c:v>
                </c:pt>
                <c:pt idx="9">
                  <c:v>9</c:v>
                </c:pt>
                <c:pt idx="10">
                  <c:v>22</c:v>
                </c:pt>
                <c:pt idx="11">
                  <c:v>18</c:v>
                </c:pt>
                <c:pt idx="12">
                  <c:v>0</c:v>
                </c:pt>
                <c:pt idx="13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FB-4454-8551-3B3593363ACF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'[2023年度健康意識に関するアンケート_20230927_フジタ本松.xlsx]Sheet18'!$E$15:$E$28</c:f>
              <c:numCache>
                <c:formatCode>General</c:formatCode>
                <c:ptCount val="14"/>
                <c:pt idx="0">
                  <c:v>9</c:v>
                </c:pt>
                <c:pt idx="1">
                  <c:v>12</c:v>
                </c:pt>
                <c:pt idx="2">
                  <c:v>15</c:v>
                </c:pt>
                <c:pt idx="3">
                  <c:v>3</c:v>
                </c:pt>
                <c:pt idx="4">
                  <c:v>33</c:v>
                </c:pt>
                <c:pt idx="5">
                  <c:v>38</c:v>
                </c:pt>
                <c:pt idx="6">
                  <c:v>15</c:v>
                </c:pt>
                <c:pt idx="7">
                  <c:v>23</c:v>
                </c:pt>
                <c:pt idx="8">
                  <c:v>25</c:v>
                </c:pt>
                <c:pt idx="9">
                  <c:v>11</c:v>
                </c:pt>
                <c:pt idx="10">
                  <c:v>28</c:v>
                </c:pt>
                <c:pt idx="11">
                  <c:v>38</c:v>
                </c:pt>
                <c:pt idx="12">
                  <c:v>0</c:v>
                </c:pt>
                <c:pt idx="13">
                  <c:v>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FB-4454-8551-3B3593363ACF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'[2023年度健康意識に関するアンケート_20230927_フジタ本松.xlsx]Sheet18'!$F$15:$F$28</c:f>
              <c:numCache>
                <c:formatCode>General</c:formatCode>
                <c:ptCount val="14"/>
                <c:pt idx="0">
                  <c:v>3</c:v>
                </c:pt>
                <c:pt idx="1">
                  <c:v>12</c:v>
                </c:pt>
                <c:pt idx="2">
                  <c:v>12</c:v>
                </c:pt>
                <c:pt idx="3">
                  <c:v>3</c:v>
                </c:pt>
                <c:pt idx="4">
                  <c:v>24</c:v>
                </c:pt>
                <c:pt idx="5">
                  <c:v>30</c:v>
                </c:pt>
                <c:pt idx="6">
                  <c:v>11</c:v>
                </c:pt>
                <c:pt idx="7">
                  <c:v>15</c:v>
                </c:pt>
                <c:pt idx="8">
                  <c:v>19</c:v>
                </c:pt>
                <c:pt idx="9">
                  <c:v>12</c:v>
                </c:pt>
                <c:pt idx="10">
                  <c:v>20</c:v>
                </c:pt>
                <c:pt idx="11">
                  <c:v>29</c:v>
                </c:pt>
                <c:pt idx="12">
                  <c:v>0</c:v>
                </c:pt>
                <c:pt idx="1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FB-4454-8551-3B3593363ACF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'[2023年度健康意識に関するアンケート_20230927_フジタ本松.xlsx]Sheet18'!$G$15:$G$28</c:f>
              <c:numCache>
                <c:formatCode>General</c:formatCode>
                <c:ptCount val="14"/>
                <c:pt idx="0">
                  <c:v>64</c:v>
                </c:pt>
                <c:pt idx="1">
                  <c:v>135</c:v>
                </c:pt>
                <c:pt idx="2">
                  <c:v>198</c:v>
                </c:pt>
                <c:pt idx="3">
                  <c:v>25</c:v>
                </c:pt>
                <c:pt idx="4">
                  <c:v>266</c:v>
                </c:pt>
                <c:pt idx="5">
                  <c:v>235</c:v>
                </c:pt>
                <c:pt idx="6">
                  <c:v>131</c:v>
                </c:pt>
                <c:pt idx="7">
                  <c:v>193</c:v>
                </c:pt>
                <c:pt idx="8">
                  <c:v>319</c:v>
                </c:pt>
                <c:pt idx="9">
                  <c:v>150</c:v>
                </c:pt>
                <c:pt idx="10">
                  <c:v>186</c:v>
                </c:pt>
                <c:pt idx="11">
                  <c:v>204</c:v>
                </c:pt>
                <c:pt idx="12">
                  <c:v>2</c:v>
                </c:pt>
                <c:pt idx="13">
                  <c:v>1054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4FB-4454-8551-3B3593363ACF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'[2023年度健康意識に関するアンケート_20230927_フジタ本松.xlsx]Sheet18'!$H$15:$H$28</c:f>
              <c:numCache>
                <c:formatCode>General</c:formatCode>
                <c:ptCount val="14"/>
                <c:pt idx="0">
                  <c:v>13</c:v>
                </c:pt>
                <c:pt idx="1">
                  <c:v>42</c:v>
                </c:pt>
                <c:pt idx="2">
                  <c:v>74</c:v>
                </c:pt>
                <c:pt idx="3">
                  <c:v>10</c:v>
                </c:pt>
                <c:pt idx="4">
                  <c:v>70</c:v>
                </c:pt>
                <c:pt idx="5">
                  <c:v>55</c:v>
                </c:pt>
                <c:pt idx="6">
                  <c:v>53</c:v>
                </c:pt>
                <c:pt idx="7">
                  <c:v>42</c:v>
                </c:pt>
                <c:pt idx="8">
                  <c:v>100</c:v>
                </c:pt>
                <c:pt idx="9">
                  <c:v>42</c:v>
                </c:pt>
                <c:pt idx="10">
                  <c:v>63</c:v>
                </c:pt>
                <c:pt idx="11">
                  <c:v>69</c:v>
                </c:pt>
                <c:pt idx="12">
                  <c:v>1</c:v>
                </c:pt>
                <c:pt idx="13">
                  <c:v>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FB-4454-8551-3B3593363ACF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'[2023年度健康意識に関するアンケート_20230927_フジタ本松.xlsx]Sheet18'!$I$15:$I$28</c:f>
              <c:numCache>
                <c:formatCode>General</c:formatCode>
                <c:ptCount val="14"/>
                <c:pt idx="0">
                  <c:v>32</c:v>
                </c:pt>
                <c:pt idx="1">
                  <c:v>57</c:v>
                </c:pt>
                <c:pt idx="2">
                  <c:v>147</c:v>
                </c:pt>
                <c:pt idx="3">
                  <c:v>22</c:v>
                </c:pt>
                <c:pt idx="4">
                  <c:v>139</c:v>
                </c:pt>
                <c:pt idx="5">
                  <c:v>73</c:v>
                </c:pt>
                <c:pt idx="6">
                  <c:v>83</c:v>
                </c:pt>
                <c:pt idx="7">
                  <c:v>109</c:v>
                </c:pt>
                <c:pt idx="8">
                  <c:v>172</c:v>
                </c:pt>
                <c:pt idx="9">
                  <c:v>83</c:v>
                </c:pt>
                <c:pt idx="10">
                  <c:v>102</c:v>
                </c:pt>
                <c:pt idx="11">
                  <c:v>86</c:v>
                </c:pt>
                <c:pt idx="12">
                  <c:v>1</c:v>
                </c:pt>
                <c:pt idx="13">
                  <c:v>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4FB-4454-8551-3B3593363ACF}"/>
            </c:ext>
          </c:extLst>
        </c:ser>
        <c:ser>
          <c:idx val="8"/>
          <c:order val="8"/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'[2023年度健康意識に関するアンケート_20230927_フジタ本松.xlsx]Sheet18'!$J$15:$J$28</c:f>
              <c:numCache>
                <c:formatCode>General</c:formatCode>
                <c:ptCount val="14"/>
                <c:pt idx="0">
                  <c:v>51</c:v>
                </c:pt>
                <c:pt idx="1">
                  <c:v>58</c:v>
                </c:pt>
                <c:pt idx="2">
                  <c:v>172</c:v>
                </c:pt>
                <c:pt idx="3">
                  <c:v>24</c:v>
                </c:pt>
                <c:pt idx="4">
                  <c:v>116</c:v>
                </c:pt>
                <c:pt idx="5">
                  <c:v>84</c:v>
                </c:pt>
                <c:pt idx="6">
                  <c:v>105</c:v>
                </c:pt>
                <c:pt idx="7">
                  <c:v>124</c:v>
                </c:pt>
                <c:pt idx="8">
                  <c:v>246</c:v>
                </c:pt>
                <c:pt idx="9">
                  <c:v>81</c:v>
                </c:pt>
                <c:pt idx="10">
                  <c:v>94</c:v>
                </c:pt>
                <c:pt idx="11">
                  <c:v>65</c:v>
                </c:pt>
                <c:pt idx="12">
                  <c:v>0</c:v>
                </c:pt>
                <c:pt idx="13">
                  <c:v>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4FB-4454-8551-3B3593363ACF}"/>
            </c:ext>
          </c:extLst>
        </c:ser>
        <c:ser>
          <c:idx val="9"/>
          <c:order val="9"/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'[2023年度健康意識に関するアンケート_20230927_フジタ本松.xlsx]Sheet18'!$K$15:$K$28</c:f>
              <c:numCache>
                <c:formatCode>General</c:formatCode>
                <c:ptCount val="14"/>
                <c:pt idx="0">
                  <c:v>5</c:v>
                </c:pt>
                <c:pt idx="1">
                  <c:v>11</c:v>
                </c:pt>
                <c:pt idx="2">
                  <c:v>30</c:v>
                </c:pt>
                <c:pt idx="3">
                  <c:v>2</c:v>
                </c:pt>
                <c:pt idx="4">
                  <c:v>22</c:v>
                </c:pt>
                <c:pt idx="5">
                  <c:v>14</c:v>
                </c:pt>
                <c:pt idx="6">
                  <c:v>28</c:v>
                </c:pt>
                <c:pt idx="7">
                  <c:v>11</c:v>
                </c:pt>
                <c:pt idx="8">
                  <c:v>50</c:v>
                </c:pt>
                <c:pt idx="9">
                  <c:v>24</c:v>
                </c:pt>
                <c:pt idx="10">
                  <c:v>20</c:v>
                </c:pt>
                <c:pt idx="11">
                  <c:v>7</c:v>
                </c:pt>
                <c:pt idx="12">
                  <c:v>0</c:v>
                </c:pt>
                <c:pt idx="13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4FB-4454-8551-3B3593363ACF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'[2023年度健康意識に関するアンケート_20230927_フジタ本松.xlsx]Sheet18'!$A$15:$A$28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'[2023年度健康意識に関するアンケート_20230927_フジタ本松.xlsx]Sheet18'!$L$15:$L$28</c:f>
              <c:numCache>
                <c:formatCode>General</c:formatCode>
                <c:ptCount val="14"/>
                <c:pt idx="0">
                  <c:v>20</c:v>
                </c:pt>
                <c:pt idx="1">
                  <c:v>19</c:v>
                </c:pt>
                <c:pt idx="2">
                  <c:v>88</c:v>
                </c:pt>
                <c:pt idx="3">
                  <c:v>7</c:v>
                </c:pt>
                <c:pt idx="4">
                  <c:v>65</c:v>
                </c:pt>
                <c:pt idx="5">
                  <c:v>28</c:v>
                </c:pt>
                <c:pt idx="6">
                  <c:v>54</c:v>
                </c:pt>
                <c:pt idx="7">
                  <c:v>59</c:v>
                </c:pt>
                <c:pt idx="8">
                  <c:v>107</c:v>
                </c:pt>
                <c:pt idx="9">
                  <c:v>34</c:v>
                </c:pt>
                <c:pt idx="10">
                  <c:v>46</c:v>
                </c:pt>
                <c:pt idx="11">
                  <c:v>35</c:v>
                </c:pt>
                <c:pt idx="12">
                  <c:v>0</c:v>
                </c:pt>
                <c:pt idx="13">
                  <c:v>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4FB-4454-8551-3B3593363AC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74607512"/>
        <c:axId val="1274609480"/>
      </c:barChart>
      <c:catAx>
        <c:axId val="1274607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74609480"/>
        <c:crosses val="autoZero"/>
        <c:auto val="1"/>
        <c:lblAlgn val="ctr"/>
        <c:lblOffset val="100"/>
        <c:noMultiLvlLbl val="0"/>
      </c:catAx>
      <c:valAx>
        <c:axId val="1274609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74607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359951881014873"/>
          <c:y val="0.10208560477672982"/>
          <c:w val="0.74100459317585299"/>
          <c:h val="0.8050441976342496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活力!$B$15</c:f>
              <c:strCache>
                <c:ptCount val="1"/>
                <c:pt idx="0">
                  <c:v>いつも感じる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活力!$A$16:$A$29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活力!$B$16:$B$29</c:f>
              <c:numCache>
                <c:formatCode>0.0</c:formatCode>
                <c:ptCount val="14"/>
                <c:pt idx="0">
                  <c:v>2.4752475247524752</c:v>
                </c:pt>
                <c:pt idx="1">
                  <c:v>2.4793388429752068</c:v>
                </c:pt>
                <c:pt idx="2">
                  <c:v>2.788844621513944</c:v>
                </c:pt>
                <c:pt idx="3">
                  <c:v>2.0408163265306123</c:v>
                </c:pt>
                <c:pt idx="4">
                  <c:v>3.7227214377406934</c:v>
                </c:pt>
                <c:pt idx="5">
                  <c:v>3.6423841059602649</c:v>
                </c:pt>
                <c:pt idx="6">
                  <c:v>6.4777327935222671</c:v>
                </c:pt>
                <c:pt idx="7">
                  <c:v>5.3333333333333339</c:v>
                </c:pt>
                <c:pt idx="8">
                  <c:v>2.999062792877226</c:v>
                </c:pt>
                <c:pt idx="9">
                  <c:v>3.7444933920704844</c:v>
                </c:pt>
                <c:pt idx="10">
                  <c:v>4.0268456375838921</c:v>
                </c:pt>
                <c:pt idx="11">
                  <c:v>2.6269702276707529</c:v>
                </c:pt>
                <c:pt idx="12">
                  <c:v>0</c:v>
                </c:pt>
                <c:pt idx="13">
                  <c:v>3.6440935317339815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EB-4B70-A668-0D9A06502B65}"/>
            </c:ext>
          </c:extLst>
        </c:ser>
        <c:ser>
          <c:idx val="1"/>
          <c:order val="1"/>
          <c:tx>
            <c:strRef>
              <c:f>活力!$C$15</c:f>
              <c:strCache>
                <c:ptCount val="1"/>
                <c:pt idx="0">
                  <c:v>とてもよく感じる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活力!$A$16:$A$29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活力!$C$16:$C$29</c:f>
              <c:numCache>
                <c:formatCode>0.0</c:formatCode>
                <c:ptCount val="14"/>
                <c:pt idx="0">
                  <c:v>10.396039603960396</c:v>
                </c:pt>
                <c:pt idx="1">
                  <c:v>6.887052341597796</c:v>
                </c:pt>
                <c:pt idx="2">
                  <c:v>4.5152722443559101</c:v>
                </c:pt>
                <c:pt idx="3">
                  <c:v>8.1632653061224492</c:v>
                </c:pt>
                <c:pt idx="4">
                  <c:v>5.6482670089858793</c:v>
                </c:pt>
                <c:pt idx="5">
                  <c:v>5.1324503311258276</c:v>
                </c:pt>
                <c:pt idx="6">
                  <c:v>7.4898785425101213</c:v>
                </c:pt>
                <c:pt idx="7">
                  <c:v>8.1666666666666661</c:v>
                </c:pt>
                <c:pt idx="8">
                  <c:v>6.8416119962511717</c:v>
                </c:pt>
                <c:pt idx="9">
                  <c:v>6.8281938325991192</c:v>
                </c:pt>
                <c:pt idx="10">
                  <c:v>3.523489932885906</c:v>
                </c:pt>
                <c:pt idx="11">
                  <c:v>4.2031523642732047</c:v>
                </c:pt>
                <c:pt idx="12">
                  <c:v>33.333333333333329</c:v>
                </c:pt>
                <c:pt idx="13">
                  <c:v>6.0734892195566355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EB-4B70-A668-0D9A06502B65}"/>
            </c:ext>
          </c:extLst>
        </c:ser>
        <c:ser>
          <c:idx val="2"/>
          <c:order val="2"/>
          <c:tx>
            <c:strRef>
              <c:f>活力!$D$15</c:f>
              <c:strCache>
                <c:ptCount val="1"/>
                <c:pt idx="0">
                  <c:v>よく感じる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活力!$A$16:$A$29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活力!$D$16:$D$29</c:f>
              <c:numCache>
                <c:formatCode>0.0</c:formatCode>
                <c:ptCount val="14"/>
                <c:pt idx="0">
                  <c:v>27.722772277227726</c:v>
                </c:pt>
                <c:pt idx="1">
                  <c:v>25.068870523415974</c:v>
                </c:pt>
                <c:pt idx="2">
                  <c:v>21.91235059760956</c:v>
                </c:pt>
                <c:pt idx="3">
                  <c:v>19.387755102040817</c:v>
                </c:pt>
                <c:pt idx="4">
                  <c:v>19.640564826700899</c:v>
                </c:pt>
                <c:pt idx="5">
                  <c:v>23.509933774834437</c:v>
                </c:pt>
                <c:pt idx="6">
                  <c:v>25.708502024291498</c:v>
                </c:pt>
                <c:pt idx="7">
                  <c:v>30</c:v>
                </c:pt>
                <c:pt idx="8">
                  <c:v>26.241799437675727</c:v>
                </c:pt>
                <c:pt idx="9">
                  <c:v>20.484581497797357</c:v>
                </c:pt>
                <c:pt idx="10">
                  <c:v>15.939597315436242</c:v>
                </c:pt>
                <c:pt idx="11">
                  <c:v>18.213660245183888</c:v>
                </c:pt>
                <c:pt idx="12">
                  <c:v>16.666666666666664</c:v>
                </c:pt>
                <c:pt idx="13">
                  <c:v>22.866686911630733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EB-4B70-A668-0D9A06502B65}"/>
            </c:ext>
          </c:extLst>
        </c:ser>
        <c:ser>
          <c:idx val="3"/>
          <c:order val="3"/>
          <c:tx>
            <c:strRef>
              <c:f>活力!$E$15</c:f>
              <c:strCache>
                <c:ptCount val="1"/>
                <c:pt idx="0">
                  <c:v>時々感じる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活力!$A$16:$A$29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活力!$E$16:$E$29</c:f>
              <c:numCache>
                <c:formatCode>0.0</c:formatCode>
                <c:ptCount val="14"/>
                <c:pt idx="0">
                  <c:v>38.613861386138616</c:v>
                </c:pt>
                <c:pt idx="1">
                  <c:v>36.363636363636367</c:v>
                </c:pt>
                <c:pt idx="2">
                  <c:v>39.840637450199203</c:v>
                </c:pt>
                <c:pt idx="3">
                  <c:v>41.836734693877553</c:v>
                </c:pt>
                <c:pt idx="4">
                  <c:v>37.612323491655971</c:v>
                </c:pt>
                <c:pt idx="5">
                  <c:v>34.768211920529801</c:v>
                </c:pt>
                <c:pt idx="6">
                  <c:v>37.854251012145752</c:v>
                </c:pt>
                <c:pt idx="7">
                  <c:v>38.833333333333329</c:v>
                </c:pt>
                <c:pt idx="8">
                  <c:v>36.176194939081533</c:v>
                </c:pt>
                <c:pt idx="9">
                  <c:v>41.409691629955944</c:v>
                </c:pt>
                <c:pt idx="10">
                  <c:v>38.255033557046978</c:v>
                </c:pt>
                <c:pt idx="11">
                  <c:v>35.901926444833627</c:v>
                </c:pt>
                <c:pt idx="12">
                  <c:v>16.666666666666664</c:v>
                </c:pt>
                <c:pt idx="13">
                  <c:v>37.686000607348923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EB-4B70-A668-0D9A06502B65}"/>
            </c:ext>
          </c:extLst>
        </c:ser>
        <c:ser>
          <c:idx val="4"/>
          <c:order val="4"/>
          <c:tx>
            <c:strRef>
              <c:f>活力!$F$15</c:f>
              <c:strCache>
                <c:ptCount val="1"/>
                <c:pt idx="0">
                  <c:v>めったに感じない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活力!$A$16:$A$29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活力!$F$16:$F$29</c:f>
              <c:numCache>
                <c:formatCode>0.0</c:formatCode>
                <c:ptCount val="14"/>
                <c:pt idx="0">
                  <c:v>15.346534653465346</c:v>
                </c:pt>
                <c:pt idx="1">
                  <c:v>19.28374655647383</c:v>
                </c:pt>
                <c:pt idx="2">
                  <c:v>19.52191235059761</c:v>
                </c:pt>
                <c:pt idx="3">
                  <c:v>15.306122448979592</c:v>
                </c:pt>
                <c:pt idx="4">
                  <c:v>18.613607188703465</c:v>
                </c:pt>
                <c:pt idx="5">
                  <c:v>17.218543046357617</c:v>
                </c:pt>
                <c:pt idx="6">
                  <c:v>14.37246963562753</c:v>
                </c:pt>
                <c:pt idx="7">
                  <c:v>12.666666666666668</c:v>
                </c:pt>
                <c:pt idx="8">
                  <c:v>18.181818181818183</c:v>
                </c:pt>
                <c:pt idx="9">
                  <c:v>17.180616740088105</c:v>
                </c:pt>
                <c:pt idx="10">
                  <c:v>20.80536912751678</c:v>
                </c:pt>
                <c:pt idx="11">
                  <c:v>19.264448336252187</c:v>
                </c:pt>
                <c:pt idx="12">
                  <c:v>16.666666666666664</c:v>
                </c:pt>
                <c:pt idx="13">
                  <c:v>17.704221075007592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EB-4B70-A668-0D9A06502B65}"/>
            </c:ext>
          </c:extLst>
        </c:ser>
        <c:ser>
          <c:idx val="5"/>
          <c:order val="5"/>
          <c:tx>
            <c:strRef>
              <c:f>活力!$G$15</c:f>
              <c:strCache>
                <c:ptCount val="1"/>
                <c:pt idx="0">
                  <c:v>ほとんど感じない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活力!$A$16:$A$29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活力!$G$16:$G$29</c:f>
              <c:numCache>
                <c:formatCode>0.0</c:formatCode>
                <c:ptCount val="14"/>
                <c:pt idx="0">
                  <c:v>3.4653465346534658</c:v>
                </c:pt>
                <c:pt idx="1">
                  <c:v>6.336088154269973</c:v>
                </c:pt>
                <c:pt idx="2">
                  <c:v>8.4993359893758296</c:v>
                </c:pt>
                <c:pt idx="3">
                  <c:v>4.0816326530612246</c:v>
                </c:pt>
                <c:pt idx="4">
                  <c:v>7.5738125802310652</c:v>
                </c:pt>
                <c:pt idx="5">
                  <c:v>9.7682119205298008</c:v>
                </c:pt>
                <c:pt idx="6">
                  <c:v>5.2631578947368416</c:v>
                </c:pt>
                <c:pt idx="7">
                  <c:v>3.833333333333333</c:v>
                </c:pt>
                <c:pt idx="8">
                  <c:v>7.3102155576382373</c:v>
                </c:pt>
                <c:pt idx="9">
                  <c:v>7.0484581497797363</c:v>
                </c:pt>
                <c:pt idx="10">
                  <c:v>9.8993288590604021</c:v>
                </c:pt>
                <c:pt idx="11">
                  <c:v>8.7565674255691768</c:v>
                </c:pt>
                <c:pt idx="12">
                  <c:v>16.666666666666664</c:v>
                </c:pt>
                <c:pt idx="13">
                  <c:v>7.3489219556635286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1EB-4B70-A668-0D9A06502B65}"/>
            </c:ext>
          </c:extLst>
        </c:ser>
        <c:ser>
          <c:idx val="6"/>
          <c:order val="6"/>
          <c:tx>
            <c:strRef>
              <c:f>活力!$H$15</c:f>
              <c:strCache>
                <c:ptCount val="1"/>
                <c:pt idx="0">
                  <c:v>全くない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活力!$A$16:$A$29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活力!$H$16:$H$29</c:f>
              <c:numCache>
                <c:formatCode>0.0</c:formatCode>
                <c:ptCount val="14"/>
                <c:pt idx="0">
                  <c:v>1.9801980198019802</c:v>
                </c:pt>
                <c:pt idx="1">
                  <c:v>3.5812672176308542</c:v>
                </c:pt>
                <c:pt idx="2">
                  <c:v>2.9216467463479412</c:v>
                </c:pt>
                <c:pt idx="3">
                  <c:v>9.183673469387756</c:v>
                </c:pt>
                <c:pt idx="4">
                  <c:v>7.1887034659820284</c:v>
                </c:pt>
                <c:pt idx="5">
                  <c:v>5.9602649006622519</c:v>
                </c:pt>
                <c:pt idx="6">
                  <c:v>2.834008097165992</c:v>
                </c:pt>
                <c:pt idx="7">
                  <c:v>1.1666666666666667</c:v>
                </c:pt>
                <c:pt idx="8">
                  <c:v>2.2492970946579196</c:v>
                </c:pt>
                <c:pt idx="9">
                  <c:v>3.303964757709251</c:v>
                </c:pt>
                <c:pt idx="10">
                  <c:v>7.550335570469799</c:v>
                </c:pt>
                <c:pt idx="11">
                  <c:v>11.033274956217163</c:v>
                </c:pt>
                <c:pt idx="12">
                  <c:v>0</c:v>
                </c:pt>
                <c:pt idx="13">
                  <c:v>4.6765866990586087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1EB-4B70-A668-0D9A06502B6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96164496"/>
        <c:axId val="896165152"/>
      </c:barChart>
      <c:catAx>
        <c:axId val="896164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6165152"/>
        <c:crosses val="autoZero"/>
        <c:auto val="1"/>
        <c:lblAlgn val="ctr"/>
        <c:lblOffset val="100"/>
        <c:noMultiLvlLbl val="0"/>
      </c:catAx>
      <c:valAx>
        <c:axId val="896165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6164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2841644794400689E-2"/>
          <c:y val="2.6109463755472878E-2"/>
          <c:w val="0.96542782152230955"/>
          <c:h val="8.6311993700834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512403630231377"/>
          <c:y val="0.11953611500773348"/>
          <c:w val="0.73096972408092964"/>
          <c:h val="0.7902399260985676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熱心!$B$14</c:f>
              <c:strCache>
                <c:ptCount val="1"/>
                <c:pt idx="0">
                  <c:v>いつも感じる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熱心!$A$15:$A$28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熱心!$B$15:$B$28</c:f>
              <c:numCache>
                <c:formatCode>0.0</c:formatCode>
                <c:ptCount val="14"/>
                <c:pt idx="0">
                  <c:v>4.455445544554455</c:v>
                </c:pt>
                <c:pt idx="1">
                  <c:v>4.4077134986225897</c:v>
                </c:pt>
                <c:pt idx="2">
                  <c:v>5.046480743691899</c:v>
                </c:pt>
                <c:pt idx="3">
                  <c:v>4.0816326530612246</c:v>
                </c:pt>
                <c:pt idx="4">
                  <c:v>4.1078305519897302</c:v>
                </c:pt>
                <c:pt idx="5">
                  <c:v>4.6357615894039732</c:v>
                </c:pt>
                <c:pt idx="6">
                  <c:v>8.7044534412955468</c:v>
                </c:pt>
                <c:pt idx="7">
                  <c:v>5.5</c:v>
                </c:pt>
                <c:pt idx="8">
                  <c:v>5.7169634489222121</c:v>
                </c:pt>
                <c:pt idx="9">
                  <c:v>5.286343612334802</c:v>
                </c:pt>
                <c:pt idx="10">
                  <c:v>5.201342281879195</c:v>
                </c:pt>
                <c:pt idx="11">
                  <c:v>3.5026269702276709</c:v>
                </c:pt>
                <c:pt idx="12">
                  <c:v>20</c:v>
                </c:pt>
                <c:pt idx="13">
                  <c:v>5.1624658366231406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BB-45BF-BD89-B7A2E6C6E797}"/>
            </c:ext>
          </c:extLst>
        </c:ser>
        <c:ser>
          <c:idx val="1"/>
          <c:order val="1"/>
          <c:tx>
            <c:strRef>
              <c:f>熱心!$C$14</c:f>
              <c:strCache>
                <c:ptCount val="1"/>
                <c:pt idx="0">
                  <c:v>とてもよく感じる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熱心!$A$15:$A$28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熱心!$C$15:$C$28</c:f>
              <c:numCache>
                <c:formatCode>0.0</c:formatCode>
                <c:ptCount val="14"/>
                <c:pt idx="0">
                  <c:v>14.85148514851485</c:v>
                </c:pt>
                <c:pt idx="1">
                  <c:v>11.84573002754821</c:v>
                </c:pt>
                <c:pt idx="2">
                  <c:v>9.4289508632138119</c:v>
                </c:pt>
                <c:pt idx="3">
                  <c:v>13.26530612244898</c:v>
                </c:pt>
                <c:pt idx="4">
                  <c:v>11.424903722721439</c:v>
                </c:pt>
                <c:pt idx="5">
                  <c:v>11.920529801324504</c:v>
                </c:pt>
                <c:pt idx="6">
                  <c:v>14.17004048582996</c:v>
                </c:pt>
                <c:pt idx="7">
                  <c:v>14.166666666666666</c:v>
                </c:pt>
                <c:pt idx="8">
                  <c:v>12.933458294283037</c:v>
                </c:pt>
                <c:pt idx="9">
                  <c:v>11.894273127753303</c:v>
                </c:pt>
                <c:pt idx="10">
                  <c:v>9.0604026845637584</c:v>
                </c:pt>
                <c:pt idx="11">
                  <c:v>9.4570928196147115</c:v>
                </c:pt>
                <c:pt idx="12">
                  <c:v>60</c:v>
                </c:pt>
                <c:pt idx="13">
                  <c:v>11.782569085939873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BB-45BF-BD89-B7A2E6C6E797}"/>
            </c:ext>
          </c:extLst>
        </c:ser>
        <c:ser>
          <c:idx val="2"/>
          <c:order val="2"/>
          <c:tx>
            <c:strRef>
              <c:f>熱心!$D$14</c:f>
              <c:strCache>
                <c:ptCount val="1"/>
                <c:pt idx="0">
                  <c:v>よく感じる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熱心!$A$15:$A$28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熱心!$D$15:$D$28</c:f>
              <c:numCache>
                <c:formatCode>0.0</c:formatCode>
                <c:ptCount val="14"/>
                <c:pt idx="0">
                  <c:v>39.603960396039604</c:v>
                </c:pt>
                <c:pt idx="1">
                  <c:v>35.537190082644628</c:v>
                </c:pt>
                <c:pt idx="2">
                  <c:v>34.395750332005314</c:v>
                </c:pt>
                <c:pt idx="3">
                  <c:v>25.510204081632654</c:v>
                </c:pt>
                <c:pt idx="4">
                  <c:v>31.964056482670088</c:v>
                </c:pt>
                <c:pt idx="5">
                  <c:v>30.960264900662253</c:v>
                </c:pt>
                <c:pt idx="6">
                  <c:v>35.020242914979754</c:v>
                </c:pt>
                <c:pt idx="7">
                  <c:v>41</c:v>
                </c:pt>
                <c:pt idx="8">
                  <c:v>39.925023430178072</c:v>
                </c:pt>
                <c:pt idx="9">
                  <c:v>32.819383259911895</c:v>
                </c:pt>
                <c:pt idx="10">
                  <c:v>23.154362416107382</c:v>
                </c:pt>
                <c:pt idx="11">
                  <c:v>25.04378283712785</c:v>
                </c:pt>
                <c:pt idx="12">
                  <c:v>0</c:v>
                </c:pt>
                <c:pt idx="13">
                  <c:v>33.464925599757059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BB-45BF-BD89-B7A2E6C6E797}"/>
            </c:ext>
          </c:extLst>
        </c:ser>
        <c:ser>
          <c:idx val="3"/>
          <c:order val="3"/>
          <c:tx>
            <c:strRef>
              <c:f>熱心!$E$14</c:f>
              <c:strCache>
                <c:ptCount val="1"/>
                <c:pt idx="0">
                  <c:v>時々感じる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熱心!$A$15:$A$28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熱心!$E$15:$E$28</c:f>
              <c:numCache>
                <c:formatCode>0.0</c:formatCode>
                <c:ptCount val="14"/>
                <c:pt idx="0">
                  <c:v>32.178217821782177</c:v>
                </c:pt>
                <c:pt idx="1">
                  <c:v>36.914600550964188</c:v>
                </c:pt>
                <c:pt idx="2">
                  <c:v>38.247011952191237</c:v>
                </c:pt>
                <c:pt idx="3">
                  <c:v>39.795918367346935</c:v>
                </c:pt>
                <c:pt idx="4">
                  <c:v>37.355584082156611</c:v>
                </c:pt>
                <c:pt idx="5">
                  <c:v>36.092715231788084</c:v>
                </c:pt>
                <c:pt idx="6">
                  <c:v>32.995951417004051</c:v>
                </c:pt>
                <c:pt idx="7">
                  <c:v>32.333333333333329</c:v>
                </c:pt>
                <c:pt idx="8">
                  <c:v>33.645735707591378</c:v>
                </c:pt>
                <c:pt idx="9">
                  <c:v>37.885462555066077</c:v>
                </c:pt>
                <c:pt idx="10">
                  <c:v>42.281879194630875</c:v>
                </c:pt>
                <c:pt idx="11">
                  <c:v>38.704028021015766</c:v>
                </c:pt>
                <c:pt idx="12">
                  <c:v>0</c:v>
                </c:pt>
                <c:pt idx="13">
                  <c:v>36.380200425144245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BB-45BF-BD89-B7A2E6C6E797}"/>
            </c:ext>
          </c:extLst>
        </c:ser>
        <c:ser>
          <c:idx val="4"/>
          <c:order val="4"/>
          <c:tx>
            <c:strRef>
              <c:f>熱心!$F$14</c:f>
              <c:strCache>
                <c:ptCount val="1"/>
                <c:pt idx="0">
                  <c:v>めったに感じない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熱心!$A$15:$A$28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熱心!$F$15:$F$28</c:f>
              <c:numCache>
                <c:formatCode>0.0</c:formatCode>
                <c:ptCount val="14"/>
                <c:pt idx="0">
                  <c:v>5.9405940594059405</c:v>
                </c:pt>
                <c:pt idx="1">
                  <c:v>6.6115702479338845</c:v>
                </c:pt>
                <c:pt idx="2">
                  <c:v>9.2961487383798147</c:v>
                </c:pt>
                <c:pt idx="3">
                  <c:v>12.244897959183673</c:v>
                </c:pt>
                <c:pt idx="4">
                  <c:v>7.9589216944801038</c:v>
                </c:pt>
                <c:pt idx="5">
                  <c:v>10.099337748344372</c:v>
                </c:pt>
                <c:pt idx="6">
                  <c:v>5.668016194331984</c:v>
                </c:pt>
                <c:pt idx="7">
                  <c:v>5.166666666666667</c:v>
                </c:pt>
                <c:pt idx="8">
                  <c:v>5.2483598875351447</c:v>
                </c:pt>
                <c:pt idx="9">
                  <c:v>8.8105726872246706</c:v>
                </c:pt>
                <c:pt idx="10">
                  <c:v>10.738255033557047</c:v>
                </c:pt>
                <c:pt idx="11">
                  <c:v>13.485113835376533</c:v>
                </c:pt>
                <c:pt idx="12">
                  <c:v>20</c:v>
                </c:pt>
                <c:pt idx="13">
                  <c:v>8.1688430003036743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BB-45BF-BD89-B7A2E6C6E797}"/>
            </c:ext>
          </c:extLst>
        </c:ser>
        <c:ser>
          <c:idx val="5"/>
          <c:order val="5"/>
          <c:tx>
            <c:strRef>
              <c:f>熱心!$G$14</c:f>
              <c:strCache>
                <c:ptCount val="1"/>
                <c:pt idx="0">
                  <c:v>ほとんど感じない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熱心!$A$15:$A$28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熱心!$G$15:$G$28</c:f>
              <c:numCache>
                <c:formatCode>0.0</c:formatCode>
                <c:ptCount val="14"/>
                <c:pt idx="0">
                  <c:v>1.9801980198019802</c:v>
                </c:pt>
                <c:pt idx="1">
                  <c:v>3.0303030303030303</c:v>
                </c:pt>
                <c:pt idx="2">
                  <c:v>2.1248339973439574</c:v>
                </c:pt>
                <c:pt idx="3">
                  <c:v>4.0816326530612246</c:v>
                </c:pt>
                <c:pt idx="4">
                  <c:v>4.1078305519897302</c:v>
                </c:pt>
                <c:pt idx="5">
                  <c:v>3.3112582781456954</c:v>
                </c:pt>
                <c:pt idx="6">
                  <c:v>2.2267206477732793</c:v>
                </c:pt>
                <c:pt idx="7">
                  <c:v>1.6666666666666667</c:v>
                </c:pt>
                <c:pt idx="8">
                  <c:v>1.9681349578256795</c:v>
                </c:pt>
                <c:pt idx="9">
                  <c:v>1.9823788546255507</c:v>
                </c:pt>
                <c:pt idx="10">
                  <c:v>5.5369127516778525</c:v>
                </c:pt>
                <c:pt idx="11">
                  <c:v>4.3782837127845884</c:v>
                </c:pt>
                <c:pt idx="12">
                  <c:v>0</c:v>
                </c:pt>
                <c:pt idx="13">
                  <c:v>2.9760097175827513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BB-45BF-BD89-B7A2E6C6E797}"/>
            </c:ext>
          </c:extLst>
        </c:ser>
        <c:ser>
          <c:idx val="6"/>
          <c:order val="6"/>
          <c:tx>
            <c:strRef>
              <c:f>熱心!$H$14</c:f>
              <c:strCache>
                <c:ptCount val="1"/>
                <c:pt idx="0">
                  <c:v>全くない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熱心!$A$15:$A$28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熱心!$H$15:$H$28</c:f>
              <c:numCache>
                <c:formatCode>0.0</c:formatCode>
                <c:ptCount val="14"/>
                <c:pt idx="0">
                  <c:v>0.99009900990099009</c:v>
                </c:pt>
                <c:pt idx="1">
                  <c:v>1.6528925619834711</c:v>
                </c:pt>
                <c:pt idx="2">
                  <c:v>1.4608233731739706</c:v>
                </c:pt>
                <c:pt idx="3">
                  <c:v>1.0204081632653061</c:v>
                </c:pt>
                <c:pt idx="4">
                  <c:v>3.0808729139922981</c:v>
                </c:pt>
                <c:pt idx="5">
                  <c:v>2.9801324503311259</c:v>
                </c:pt>
                <c:pt idx="6">
                  <c:v>1.214574898785425</c:v>
                </c:pt>
                <c:pt idx="7">
                  <c:v>0.16666666666666669</c:v>
                </c:pt>
                <c:pt idx="8">
                  <c:v>0.5623242736644799</c:v>
                </c:pt>
                <c:pt idx="9">
                  <c:v>1.3215859030837005</c:v>
                </c:pt>
                <c:pt idx="10">
                  <c:v>4.0268456375838921</c:v>
                </c:pt>
                <c:pt idx="11">
                  <c:v>5.4290718038528896</c:v>
                </c:pt>
                <c:pt idx="12">
                  <c:v>0</c:v>
                </c:pt>
                <c:pt idx="13">
                  <c:v>2.0649863346492561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BB-45BF-BD89-B7A2E6C6E79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59810512"/>
        <c:axId val="1259809856"/>
      </c:barChart>
      <c:catAx>
        <c:axId val="1259810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59809856"/>
        <c:crosses val="autoZero"/>
        <c:auto val="1"/>
        <c:lblAlgn val="ctr"/>
        <c:lblOffset val="100"/>
        <c:noMultiLvlLbl val="0"/>
      </c:catAx>
      <c:valAx>
        <c:axId val="12598098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59810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0000074308196002E-2"/>
          <c:y val="4.1666666666666664E-2"/>
          <c:w val="0.89999985138360794"/>
          <c:h val="6.694189268008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041426071741032"/>
          <c:y val="0.14564559638378535"/>
          <c:w val="0.75062051618547687"/>
          <c:h val="0.7548713181685622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'[2023年度健康意識に関するアンケート_20230927_フジタ本松.xlsx]没頭'!$B$15</c:f>
              <c:strCache>
                <c:ptCount val="1"/>
                <c:pt idx="0">
                  <c:v>いつも感じる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'[2023年度健康意識に関するアンケート_20230927_フジタ本松.xlsx]没頭'!$A$16:$A$29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'[2023年度健康意識に関するアンケート_20230927_フジタ本松.xlsx]没頭'!$B$16:$B$29</c:f>
              <c:numCache>
                <c:formatCode>0.0</c:formatCode>
                <c:ptCount val="14"/>
                <c:pt idx="0">
                  <c:v>1.9801980198019802</c:v>
                </c:pt>
                <c:pt idx="1">
                  <c:v>2.6178010471204187</c:v>
                </c:pt>
                <c:pt idx="2">
                  <c:v>2.842377260981912</c:v>
                </c:pt>
                <c:pt idx="3">
                  <c:v>2.0408163265306123</c:v>
                </c:pt>
                <c:pt idx="4">
                  <c:v>3.6939313984168867</c:v>
                </c:pt>
                <c:pt idx="5">
                  <c:v>3.4188034188034191</c:v>
                </c:pt>
                <c:pt idx="6">
                  <c:v>5.9701492537313428</c:v>
                </c:pt>
                <c:pt idx="7">
                  <c:v>3</c:v>
                </c:pt>
                <c:pt idx="8">
                  <c:v>3.2802249297094659</c:v>
                </c:pt>
                <c:pt idx="9">
                  <c:v>3.303964757709251</c:v>
                </c:pt>
                <c:pt idx="10">
                  <c:v>4.1946308724832218</c:v>
                </c:pt>
                <c:pt idx="11">
                  <c:v>3.3274956217162872</c:v>
                </c:pt>
                <c:pt idx="12">
                  <c:v>40</c:v>
                </c:pt>
                <c:pt idx="13">
                  <c:v>3.461888855147282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FE-477E-93DB-50890A572B13}"/>
            </c:ext>
          </c:extLst>
        </c:ser>
        <c:ser>
          <c:idx val="1"/>
          <c:order val="1"/>
          <c:tx>
            <c:strRef>
              <c:f>'[2023年度健康意識に関するアンケート_20230927_フジタ本松.xlsx]没頭'!$C$15</c:f>
              <c:strCache>
                <c:ptCount val="1"/>
                <c:pt idx="0">
                  <c:v>とてもよく感じる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'[2023年度健康意識に関するアンケート_20230927_フジタ本松.xlsx]没頭'!$A$16:$A$29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'[2023年度健康意識に関するアンケート_20230927_フジタ本松.xlsx]没頭'!$C$16:$C$29</c:f>
              <c:numCache>
                <c:formatCode>0.0</c:formatCode>
                <c:ptCount val="14"/>
                <c:pt idx="0">
                  <c:v>9.9009900990099009</c:v>
                </c:pt>
                <c:pt idx="1">
                  <c:v>13.350785340314136</c:v>
                </c:pt>
                <c:pt idx="2">
                  <c:v>7.7519379844961236</c:v>
                </c:pt>
                <c:pt idx="3">
                  <c:v>7.1428571428571423</c:v>
                </c:pt>
                <c:pt idx="4">
                  <c:v>5.1451187335092348</c:v>
                </c:pt>
                <c:pt idx="5">
                  <c:v>5.4700854700854702</c:v>
                </c:pt>
                <c:pt idx="6">
                  <c:v>4.2643923240938166</c:v>
                </c:pt>
                <c:pt idx="7">
                  <c:v>6.666666666666667</c:v>
                </c:pt>
                <c:pt idx="8">
                  <c:v>8.5285848172446102</c:v>
                </c:pt>
                <c:pt idx="9">
                  <c:v>8.3700440528634363</c:v>
                </c:pt>
                <c:pt idx="10">
                  <c:v>6.5436241610738257</c:v>
                </c:pt>
                <c:pt idx="11">
                  <c:v>7.8809106830122584</c:v>
                </c:pt>
                <c:pt idx="12">
                  <c:v>20</c:v>
                </c:pt>
                <c:pt idx="13">
                  <c:v>7.7133313088369269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FE-477E-93DB-50890A572B13}"/>
            </c:ext>
          </c:extLst>
        </c:ser>
        <c:ser>
          <c:idx val="2"/>
          <c:order val="2"/>
          <c:tx>
            <c:strRef>
              <c:f>'[2023年度健康意識に関するアンケート_20230927_フジタ本松.xlsx]没頭'!$D$15</c:f>
              <c:strCache>
                <c:ptCount val="1"/>
                <c:pt idx="0">
                  <c:v>よく感じる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'[2023年度健康意識に関するアンケート_20230927_フジタ本松.xlsx]没頭'!$A$16:$A$29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'[2023年度健康意識に関するアンケート_20230927_フジタ本松.xlsx]没頭'!$D$16:$D$29</c:f>
              <c:numCache>
                <c:formatCode>0.0</c:formatCode>
                <c:ptCount val="14"/>
                <c:pt idx="0">
                  <c:v>25.247524752475247</c:v>
                </c:pt>
                <c:pt idx="1">
                  <c:v>26.439790575916227</c:v>
                </c:pt>
                <c:pt idx="2">
                  <c:v>19.509043927648577</c:v>
                </c:pt>
                <c:pt idx="3">
                  <c:v>20.408163265306122</c:v>
                </c:pt>
                <c:pt idx="4">
                  <c:v>22.691292875989447</c:v>
                </c:pt>
                <c:pt idx="5">
                  <c:v>28.376068376068375</c:v>
                </c:pt>
                <c:pt idx="6">
                  <c:v>24.733475479744136</c:v>
                </c:pt>
                <c:pt idx="7">
                  <c:v>20.166666666666664</c:v>
                </c:pt>
                <c:pt idx="8">
                  <c:v>28.678537956888473</c:v>
                </c:pt>
                <c:pt idx="9">
                  <c:v>24.44933920704846</c:v>
                </c:pt>
                <c:pt idx="10">
                  <c:v>21.308724832214764</c:v>
                </c:pt>
                <c:pt idx="11">
                  <c:v>19.439579684763572</c:v>
                </c:pt>
                <c:pt idx="12">
                  <c:v>20</c:v>
                </c:pt>
                <c:pt idx="13">
                  <c:v>23.595505617977526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FE-477E-93DB-50890A572B13}"/>
            </c:ext>
          </c:extLst>
        </c:ser>
        <c:ser>
          <c:idx val="3"/>
          <c:order val="3"/>
          <c:tx>
            <c:strRef>
              <c:f>'[2023年度健康意識に関するアンケート_20230927_フジタ本松.xlsx]没頭'!$E$15</c:f>
              <c:strCache>
                <c:ptCount val="1"/>
                <c:pt idx="0">
                  <c:v>時々感じる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'[2023年度健康意識に関するアンケート_20230927_フジタ本松.xlsx]没頭'!$A$16:$A$29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'[2023年度健康意識に関するアンケート_20230927_フジタ本松.xlsx]没頭'!$E$16:$E$29</c:f>
              <c:numCache>
                <c:formatCode>0.0</c:formatCode>
                <c:ptCount val="14"/>
                <c:pt idx="0">
                  <c:v>40.594059405940598</c:v>
                </c:pt>
                <c:pt idx="1">
                  <c:v>37.434554973821989</c:v>
                </c:pt>
                <c:pt idx="2">
                  <c:v>39.405684754521964</c:v>
                </c:pt>
                <c:pt idx="3">
                  <c:v>44.897959183673471</c:v>
                </c:pt>
                <c:pt idx="4">
                  <c:v>40.369393139841684</c:v>
                </c:pt>
                <c:pt idx="5">
                  <c:v>37.948717948717949</c:v>
                </c:pt>
                <c:pt idx="6">
                  <c:v>40.298507462686565</c:v>
                </c:pt>
                <c:pt idx="7">
                  <c:v>40.833333333333336</c:v>
                </c:pt>
                <c:pt idx="8">
                  <c:v>40.018744142455482</c:v>
                </c:pt>
                <c:pt idx="9">
                  <c:v>41.409691629955944</c:v>
                </c:pt>
                <c:pt idx="10">
                  <c:v>38.758389261744966</c:v>
                </c:pt>
                <c:pt idx="11">
                  <c:v>35.026269702276707</c:v>
                </c:pt>
                <c:pt idx="12">
                  <c:v>0</c:v>
                </c:pt>
                <c:pt idx="13">
                  <c:v>39.204372912238085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FE-477E-93DB-50890A572B13}"/>
            </c:ext>
          </c:extLst>
        </c:ser>
        <c:ser>
          <c:idx val="4"/>
          <c:order val="4"/>
          <c:tx>
            <c:strRef>
              <c:f>'[2023年度健康意識に関するアンケート_20230927_フジタ本松.xlsx]没頭'!$F$15</c:f>
              <c:strCache>
                <c:ptCount val="1"/>
                <c:pt idx="0">
                  <c:v>めったに感じない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'[2023年度健康意識に関するアンケート_20230927_フジタ本松.xlsx]没頭'!$A$16:$A$29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'[2023年度健康意識に関するアンケート_20230927_フジタ本松.xlsx]没頭'!$F$16:$F$29</c:f>
              <c:numCache>
                <c:formatCode>0.0</c:formatCode>
                <c:ptCount val="14"/>
                <c:pt idx="0">
                  <c:v>14.356435643564355</c:v>
                </c:pt>
                <c:pt idx="1">
                  <c:v>12.56544502617801</c:v>
                </c:pt>
                <c:pt idx="2">
                  <c:v>19.638242894056848</c:v>
                </c:pt>
                <c:pt idx="3">
                  <c:v>17.346938775510203</c:v>
                </c:pt>
                <c:pt idx="4">
                  <c:v>16.490765171503956</c:v>
                </c:pt>
                <c:pt idx="5">
                  <c:v>15.384615384615385</c:v>
                </c:pt>
                <c:pt idx="6">
                  <c:v>15.991471215351813</c:v>
                </c:pt>
                <c:pt idx="7">
                  <c:v>21.333333333333336</c:v>
                </c:pt>
                <c:pt idx="8">
                  <c:v>12.652296157450795</c:v>
                </c:pt>
                <c:pt idx="9">
                  <c:v>15.198237885462554</c:v>
                </c:pt>
                <c:pt idx="10">
                  <c:v>15.268456375838927</c:v>
                </c:pt>
                <c:pt idx="11">
                  <c:v>19.614711033274958</c:v>
                </c:pt>
                <c:pt idx="12">
                  <c:v>20</c:v>
                </c:pt>
                <c:pt idx="13">
                  <c:v>16.276951108411783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FE-477E-93DB-50890A572B13}"/>
            </c:ext>
          </c:extLst>
        </c:ser>
        <c:ser>
          <c:idx val="5"/>
          <c:order val="5"/>
          <c:tx>
            <c:strRef>
              <c:f>'[2023年度健康意識に関するアンケート_20230927_フジタ本松.xlsx]没頭'!$G$15</c:f>
              <c:strCache>
                <c:ptCount val="1"/>
                <c:pt idx="0">
                  <c:v>ほとんど感じない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'[2023年度健康意識に関するアンケート_20230927_フジタ本松.xlsx]没頭'!$A$16:$A$29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'[2023年度健康意識に関するアンケート_20230927_フジタ本松.xlsx]没頭'!$G$16:$G$29</c:f>
              <c:numCache>
                <c:formatCode>0.0</c:formatCode>
                <c:ptCount val="14"/>
                <c:pt idx="0">
                  <c:v>5.4455445544554459</c:v>
                </c:pt>
                <c:pt idx="1">
                  <c:v>3.9267015706806281</c:v>
                </c:pt>
                <c:pt idx="2">
                  <c:v>7.4935400516795871</c:v>
                </c:pt>
                <c:pt idx="3">
                  <c:v>4.0816326530612246</c:v>
                </c:pt>
                <c:pt idx="4">
                  <c:v>5.5408970976253293</c:v>
                </c:pt>
                <c:pt idx="5">
                  <c:v>5.1282051282051277</c:v>
                </c:pt>
                <c:pt idx="6">
                  <c:v>4.6908315565031984</c:v>
                </c:pt>
                <c:pt idx="7">
                  <c:v>5.833333333333333</c:v>
                </c:pt>
                <c:pt idx="8">
                  <c:v>4.7797563261480791</c:v>
                </c:pt>
                <c:pt idx="9">
                  <c:v>4.1850220264317182</c:v>
                </c:pt>
                <c:pt idx="10">
                  <c:v>7.2147651006711415</c:v>
                </c:pt>
                <c:pt idx="11">
                  <c:v>5.9544658493870406</c:v>
                </c:pt>
                <c:pt idx="12">
                  <c:v>0</c:v>
                </c:pt>
                <c:pt idx="13">
                  <c:v>5.526875189796538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2FE-477E-93DB-50890A572B13}"/>
            </c:ext>
          </c:extLst>
        </c:ser>
        <c:ser>
          <c:idx val="6"/>
          <c:order val="6"/>
          <c:tx>
            <c:strRef>
              <c:f>'[2023年度健康意識に関するアンケート_20230927_フジタ本松.xlsx]没頭'!$H$15</c:f>
              <c:strCache>
                <c:ptCount val="1"/>
                <c:pt idx="0">
                  <c:v>全くない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'[2023年度健康意識に関するアンケート_20230927_フジタ本松.xlsx]没頭'!$A$16:$A$29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'[2023年度健康意識に関するアンケート_20230927_フジタ本松.xlsx]没頭'!$H$16:$H$29</c:f>
              <c:numCache>
                <c:formatCode>0.0</c:formatCode>
                <c:ptCount val="14"/>
                <c:pt idx="0">
                  <c:v>2.4752475247524752</c:v>
                </c:pt>
                <c:pt idx="1">
                  <c:v>3.664921465968586</c:v>
                </c:pt>
                <c:pt idx="2">
                  <c:v>3.3591731266149871</c:v>
                </c:pt>
                <c:pt idx="3">
                  <c:v>4.0816326530612246</c:v>
                </c:pt>
                <c:pt idx="4">
                  <c:v>6.0686015831134563</c:v>
                </c:pt>
                <c:pt idx="5">
                  <c:v>4.2735042735042734</c:v>
                </c:pt>
                <c:pt idx="6">
                  <c:v>4.0511727078891262</c:v>
                </c:pt>
                <c:pt idx="7">
                  <c:v>2.166666666666667</c:v>
                </c:pt>
                <c:pt idx="8">
                  <c:v>2.0618556701030926</c:v>
                </c:pt>
                <c:pt idx="9">
                  <c:v>3.0837004405286343</c:v>
                </c:pt>
                <c:pt idx="10">
                  <c:v>6.7114093959731544</c:v>
                </c:pt>
                <c:pt idx="11">
                  <c:v>8.7565674255691768</c:v>
                </c:pt>
                <c:pt idx="12">
                  <c:v>0</c:v>
                </c:pt>
                <c:pt idx="13">
                  <c:v>4.2210750075918613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2FE-477E-93DB-50890A572B1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52512264"/>
        <c:axId val="952520136"/>
      </c:barChart>
      <c:catAx>
        <c:axId val="952512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52520136"/>
        <c:crosses val="autoZero"/>
        <c:auto val="1"/>
        <c:lblAlgn val="ctr"/>
        <c:lblOffset val="100"/>
        <c:noMultiLvlLbl val="0"/>
      </c:catAx>
      <c:valAx>
        <c:axId val="952520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52512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9500799323498231E-2"/>
          <c:y val="2.687710285994243E-2"/>
          <c:w val="0.91802841644146227"/>
          <c:h val="0.122823422019542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739042280321407"/>
          <c:y val="3.3513287828407365E-3"/>
          <c:w val="0.70377802754125762"/>
          <c:h val="0.92641718560632591"/>
        </c:manualLayout>
      </c:layout>
      <c:barChart>
        <c:barDir val="bar"/>
        <c:grouping val="percent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'!$B$15:$B$28</c:f>
              <c:numCache>
                <c:formatCode>0.0</c:formatCode>
                <c:ptCount val="14"/>
                <c:pt idx="0">
                  <c:v>2.4752475247524752</c:v>
                </c:pt>
                <c:pt idx="1">
                  <c:v>1.6528925619834711</c:v>
                </c:pt>
                <c:pt idx="2">
                  <c:v>1.7264276228419653</c:v>
                </c:pt>
                <c:pt idx="3">
                  <c:v>0</c:v>
                </c:pt>
                <c:pt idx="4">
                  <c:v>2.8241335044929397</c:v>
                </c:pt>
                <c:pt idx="5">
                  <c:v>2.6490066225165565</c:v>
                </c:pt>
                <c:pt idx="6">
                  <c:v>1.214574898785425</c:v>
                </c:pt>
                <c:pt idx="7">
                  <c:v>1.8333333333333333</c:v>
                </c:pt>
                <c:pt idx="8">
                  <c:v>1.3120899718837862</c:v>
                </c:pt>
                <c:pt idx="9">
                  <c:v>1.9823788546255507</c:v>
                </c:pt>
                <c:pt idx="10">
                  <c:v>3.1879194630872485</c:v>
                </c:pt>
                <c:pt idx="11">
                  <c:v>2.6269702276707529</c:v>
                </c:pt>
                <c:pt idx="12">
                  <c:v>0</c:v>
                </c:pt>
                <c:pt idx="13">
                  <c:v>2.0649863346492561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07-48D4-A89A-2B5D0BE5747C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'!$C$15:$C$28</c:f>
              <c:numCache>
                <c:formatCode>0.0</c:formatCode>
                <c:ptCount val="14"/>
                <c:pt idx="0">
                  <c:v>0.99009900990099009</c:v>
                </c:pt>
                <c:pt idx="1">
                  <c:v>0.82644628099173556</c:v>
                </c:pt>
                <c:pt idx="2">
                  <c:v>0.39840637450199201</c:v>
                </c:pt>
                <c:pt idx="3">
                  <c:v>1.0204081632653061</c:v>
                </c:pt>
                <c:pt idx="4">
                  <c:v>0.89858793324775355</c:v>
                </c:pt>
                <c:pt idx="5">
                  <c:v>0.82781456953642385</c:v>
                </c:pt>
                <c:pt idx="6">
                  <c:v>0</c:v>
                </c:pt>
                <c:pt idx="7">
                  <c:v>0.83333333333333337</c:v>
                </c:pt>
                <c:pt idx="8">
                  <c:v>0.5623242736644799</c:v>
                </c:pt>
                <c:pt idx="9">
                  <c:v>0.22026431718061676</c:v>
                </c:pt>
                <c:pt idx="10">
                  <c:v>0.67114093959731547</c:v>
                </c:pt>
                <c:pt idx="11">
                  <c:v>0.87565674255691772</c:v>
                </c:pt>
                <c:pt idx="12">
                  <c:v>0</c:v>
                </c:pt>
                <c:pt idx="13">
                  <c:v>0.63771636805344678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07-48D4-A89A-2B5D0BE5747C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'!$D$15:$D$28</c:f>
              <c:numCache>
                <c:formatCode>0.0</c:formatCode>
                <c:ptCount val="14"/>
                <c:pt idx="0">
                  <c:v>0.99009900990099009</c:v>
                </c:pt>
                <c:pt idx="1">
                  <c:v>1.3774104683195594</c:v>
                </c:pt>
                <c:pt idx="2">
                  <c:v>1.4608233731739706</c:v>
                </c:pt>
                <c:pt idx="3">
                  <c:v>1.0204081632653061</c:v>
                </c:pt>
                <c:pt idx="4">
                  <c:v>2.0539152759948651</c:v>
                </c:pt>
                <c:pt idx="5">
                  <c:v>1.9867549668874174</c:v>
                </c:pt>
                <c:pt idx="6">
                  <c:v>1.0121457489878543</c:v>
                </c:pt>
                <c:pt idx="7">
                  <c:v>0.83333333333333337</c:v>
                </c:pt>
                <c:pt idx="8">
                  <c:v>1.3120899718837862</c:v>
                </c:pt>
                <c:pt idx="9">
                  <c:v>2.643171806167401</c:v>
                </c:pt>
                <c:pt idx="10">
                  <c:v>1.8456375838926176</c:v>
                </c:pt>
                <c:pt idx="11">
                  <c:v>1.7513134851138354</c:v>
                </c:pt>
                <c:pt idx="12">
                  <c:v>0</c:v>
                </c:pt>
                <c:pt idx="13">
                  <c:v>1.579107197084725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07-48D4-A89A-2B5D0BE5747C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'!$E$15:$E$28</c:f>
              <c:numCache>
                <c:formatCode>0.0</c:formatCode>
                <c:ptCount val="14"/>
                <c:pt idx="0">
                  <c:v>5.4455445544554459</c:v>
                </c:pt>
                <c:pt idx="1">
                  <c:v>3.5812672176308542</c:v>
                </c:pt>
                <c:pt idx="2">
                  <c:v>3.4528552456839305</c:v>
                </c:pt>
                <c:pt idx="3">
                  <c:v>5.1020408163265305</c:v>
                </c:pt>
                <c:pt idx="4">
                  <c:v>4.3645699614890887</c:v>
                </c:pt>
                <c:pt idx="5">
                  <c:v>5.4635761589403975</c:v>
                </c:pt>
                <c:pt idx="6">
                  <c:v>5.0607287449392713</c:v>
                </c:pt>
                <c:pt idx="7">
                  <c:v>3.3333333333333335</c:v>
                </c:pt>
                <c:pt idx="8">
                  <c:v>3.2802249297094659</c:v>
                </c:pt>
                <c:pt idx="9">
                  <c:v>3.7444933920704844</c:v>
                </c:pt>
                <c:pt idx="10">
                  <c:v>6.7114093959731544</c:v>
                </c:pt>
                <c:pt idx="11">
                  <c:v>6.1295971978984243</c:v>
                </c:pt>
                <c:pt idx="12">
                  <c:v>0</c:v>
                </c:pt>
                <c:pt idx="13">
                  <c:v>4.4640145763741268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07-48D4-A89A-2B5D0BE5747C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'!$F$15:$F$28</c:f>
              <c:numCache>
                <c:formatCode>0.0</c:formatCode>
                <c:ptCount val="14"/>
                <c:pt idx="0">
                  <c:v>0.99009900990099009</c:v>
                </c:pt>
                <c:pt idx="1">
                  <c:v>4.9586776859504136</c:v>
                </c:pt>
                <c:pt idx="2">
                  <c:v>2.9216467463479412</c:v>
                </c:pt>
                <c:pt idx="3">
                  <c:v>4.0816326530612246</c:v>
                </c:pt>
                <c:pt idx="4">
                  <c:v>3.3376123234916557</c:v>
                </c:pt>
                <c:pt idx="5">
                  <c:v>5.4635761589403975</c:v>
                </c:pt>
                <c:pt idx="6">
                  <c:v>2.6315789473684208</c:v>
                </c:pt>
                <c:pt idx="7">
                  <c:v>1.3333333333333335</c:v>
                </c:pt>
                <c:pt idx="8">
                  <c:v>3.0927835051546393</c:v>
                </c:pt>
                <c:pt idx="9">
                  <c:v>3.5242290748898681</c:v>
                </c:pt>
                <c:pt idx="10">
                  <c:v>5.3691275167785237</c:v>
                </c:pt>
                <c:pt idx="11">
                  <c:v>5.0788091068301222</c:v>
                </c:pt>
                <c:pt idx="12">
                  <c:v>0</c:v>
                </c:pt>
                <c:pt idx="13">
                  <c:v>3.5833586395384152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07-48D4-A89A-2B5D0BE5747C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'!$G$15:$G$28</c:f>
              <c:numCache>
                <c:formatCode>0.0</c:formatCode>
                <c:ptCount val="14"/>
                <c:pt idx="0">
                  <c:v>9.9009900990099009</c:v>
                </c:pt>
                <c:pt idx="1">
                  <c:v>15.151515151515152</c:v>
                </c:pt>
                <c:pt idx="2">
                  <c:v>12.881806108897742</c:v>
                </c:pt>
                <c:pt idx="3">
                  <c:v>13.26530612244898</c:v>
                </c:pt>
                <c:pt idx="4">
                  <c:v>14.377406931964057</c:v>
                </c:pt>
                <c:pt idx="5">
                  <c:v>18.211920529801322</c:v>
                </c:pt>
                <c:pt idx="6">
                  <c:v>17.004048582995949</c:v>
                </c:pt>
                <c:pt idx="7">
                  <c:v>13.833333333333334</c:v>
                </c:pt>
                <c:pt idx="8">
                  <c:v>13.214620431115275</c:v>
                </c:pt>
                <c:pt idx="9">
                  <c:v>14.757709251101323</c:v>
                </c:pt>
                <c:pt idx="10">
                  <c:v>16.44295302013423</c:v>
                </c:pt>
                <c:pt idx="11">
                  <c:v>17.688266199649739</c:v>
                </c:pt>
                <c:pt idx="12">
                  <c:v>20</c:v>
                </c:pt>
                <c:pt idx="13">
                  <c:v>14.91041603401154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607-48D4-A89A-2B5D0BE5747C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'!$H$15:$H$28</c:f>
              <c:numCache>
                <c:formatCode>0.0</c:formatCode>
                <c:ptCount val="14"/>
                <c:pt idx="0">
                  <c:v>7.4257425742574252</c:v>
                </c:pt>
                <c:pt idx="1">
                  <c:v>6.6115702479338845</c:v>
                </c:pt>
                <c:pt idx="2">
                  <c:v>8.3665338645418323</c:v>
                </c:pt>
                <c:pt idx="3">
                  <c:v>10.204081632653061</c:v>
                </c:pt>
                <c:pt idx="4">
                  <c:v>7.5738125802310652</c:v>
                </c:pt>
                <c:pt idx="5">
                  <c:v>8.6092715231788084</c:v>
                </c:pt>
                <c:pt idx="6">
                  <c:v>7.4898785425101213</c:v>
                </c:pt>
                <c:pt idx="7">
                  <c:v>5</c:v>
                </c:pt>
                <c:pt idx="8">
                  <c:v>7.4976569821930639</c:v>
                </c:pt>
                <c:pt idx="9">
                  <c:v>5.7268722466960353</c:v>
                </c:pt>
                <c:pt idx="10">
                  <c:v>10.738255033557047</c:v>
                </c:pt>
                <c:pt idx="11">
                  <c:v>10.507880910683012</c:v>
                </c:pt>
                <c:pt idx="12">
                  <c:v>0</c:v>
                </c:pt>
                <c:pt idx="13">
                  <c:v>7.8955359854236251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07-48D4-A89A-2B5D0BE5747C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'!$I$15:$I$28</c:f>
              <c:numCache>
                <c:formatCode>0.0</c:formatCode>
                <c:ptCount val="14"/>
                <c:pt idx="0">
                  <c:v>15.841584158415841</c:v>
                </c:pt>
                <c:pt idx="1">
                  <c:v>15.702479338842975</c:v>
                </c:pt>
                <c:pt idx="2">
                  <c:v>17.264276228419657</c:v>
                </c:pt>
                <c:pt idx="3">
                  <c:v>17.346938775510203</c:v>
                </c:pt>
                <c:pt idx="4">
                  <c:v>16.816431322207958</c:v>
                </c:pt>
                <c:pt idx="5">
                  <c:v>18.211920529801322</c:v>
                </c:pt>
                <c:pt idx="6">
                  <c:v>15.587044534412955</c:v>
                </c:pt>
                <c:pt idx="7">
                  <c:v>13.166666666666666</c:v>
                </c:pt>
                <c:pt idx="8">
                  <c:v>17.33833177132146</c:v>
                </c:pt>
                <c:pt idx="9">
                  <c:v>18.942731277533039</c:v>
                </c:pt>
                <c:pt idx="10">
                  <c:v>17.617449664429529</c:v>
                </c:pt>
                <c:pt idx="11">
                  <c:v>17.338003502626968</c:v>
                </c:pt>
                <c:pt idx="12">
                  <c:v>0</c:v>
                </c:pt>
                <c:pt idx="13">
                  <c:v>16.82356513817188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607-48D4-A89A-2B5D0BE5747C}"/>
            </c:ext>
          </c:extLst>
        </c:ser>
        <c:ser>
          <c:idx val="8"/>
          <c:order val="8"/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'!$J$15:$J$28</c:f>
              <c:numCache>
                <c:formatCode>0.0</c:formatCode>
                <c:ptCount val="14"/>
                <c:pt idx="0">
                  <c:v>19.801980198019802</c:v>
                </c:pt>
                <c:pt idx="1">
                  <c:v>18.181818181818183</c:v>
                </c:pt>
                <c:pt idx="2">
                  <c:v>18.990703851261621</c:v>
                </c:pt>
                <c:pt idx="3">
                  <c:v>21.428571428571427</c:v>
                </c:pt>
                <c:pt idx="4">
                  <c:v>18.870346598202826</c:v>
                </c:pt>
                <c:pt idx="5">
                  <c:v>17.880794701986755</c:v>
                </c:pt>
                <c:pt idx="6">
                  <c:v>18.421052631578945</c:v>
                </c:pt>
                <c:pt idx="7">
                  <c:v>21.333333333333336</c:v>
                </c:pt>
                <c:pt idx="8">
                  <c:v>20.149953139643863</c:v>
                </c:pt>
                <c:pt idx="9">
                  <c:v>19.603524229074889</c:v>
                </c:pt>
                <c:pt idx="10">
                  <c:v>14.76510067114094</c:v>
                </c:pt>
                <c:pt idx="11">
                  <c:v>16.637478108581437</c:v>
                </c:pt>
                <c:pt idx="12">
                  <c:v>20</c:v>
                </c:pt>
                <c:pt idx="13">
                  <c:v>18.706346796234435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607-48D4-A89A-2B5D0BE5747C}"/>
            </c:ext>
          </c:extLst>
        </c:ser>
        <c:ser>
          <c:idx val="9"/>
          <c:order val="9"/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'!$K$15:$K$28</c:f>
              <c:numCache>
                <c:formatCode>0.0</c:formatCode>
                <c:ptCount val="14"/>
                <c:pt idx="0">
                  <c:v>10.396039603960396</c:v>
                </c:pt>
                <c:pt idx="1">
                  <c:v>10.192837465564738</c:v>
                </c:pt>
                <c:pt idx="2">
                  <c:v>11.288180610889773</c:v>
                </c:pt>
                <c:pt idx="3">
                  <c:v>10.204081632653061</c:v>
                </c:pt>
                <c:pt idx="4">
                  <c:v>9.4993581514762511</c:v>
                </c:pt>
                <c:pt idx="5">
                  <c:v>6.1258278145695364</c:v>
                </c:pt>
                <c:pt idx="6">
                  <c:v>7.8947368421052628</c:v>
                </c:pt>
                <c:pt idx="7">
                  <c:v>9.6666666666666661</c:v>
                </c:pt>
                <c:pt idx="8">
                  <c:v>11.621368322399251</c:v>
                </c:pt>
                <c:pt idx="9">
                  <c:v>7.7092511013215859</c:v>
                </c:pt>
                <c:pt idx="10">
                  <c:v>7.550335570469799</c:v>
                </c:pt>
                <c:pt idx="11">
                  <c:v>7.0052539404553418</c:v>
                </c:pt>
                <c:pt idx="12">
                  <c:v>20</c:v>
                </c:pt>
                <c:pt idx="13">
                  <c:v>9.2013361676283036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607-48D4-A89A-2B5D0BE5747C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'[2023年度健康意識に関するアンケート_20230927_フジタ本松.xlsx]Q18 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'[2023年度健康意識に関するアンケート_20230927_フジタ本松.xlsx]Q18 '!$L$15:$L$28</c:f>
              <c:numCache>
                <c:formatCode>0.0</c:formatCode>
                <c:ptCount val="14"/>
                <c:pt idx="0">
                  <c:v>25.742574257425744</c:v>
                </c:pt>
                <c:pt idx="1">
                  <c:v>21.763085399449036</c:v>
                </c:pt>
                <c:pt idx="2">
                  <c:v>21.248339973439574</c:v>
                </c:pt>
                <c:pt idx="3">
                  <c:v>16.326530612244898</c:v>
                </c:pt>
                <c:pt idx="4">
                  <c:v>19.383825417201543</c:v>
                </c:pt>
                <c:pt idx="5">
                  <c:v>14.569536423841059</c:v>
                </c:pt>
                <c:pt idx="6">
                  <c:v>23.684210526315788</c:v>
                </c:pt>
                <c:pt idx="7">
                  <c:v>28.833333333333332</c:v>
                </c:pt>
                <c:pt idx="8">
                  <c:v>20.618556701030926</c:v>
                </c:pt>
                <c:pt idx="9">
                  <c:v>21.145374449339208</c:v>
                </c:pt>
                <c:pt idx="10">
                  <c:v>15.100671140939598</c:v>
                </c:pt>
                <c:pt idx="11">
                  <c:v>14.360770577933449</c:v>
                </c:pt>
                <c:pt idx="12">
                  <c:v>40</c:v>
                </c:pt>
                <c:pt idx="13">
                  <c:v>20.133616762830243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607-48D4-A89A-2B5D0BE5747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96129728"/>
        <c:axId val="896130056"/>
      </c:barChart>
      <c:catAx>
        <c:axId val="896129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6130056"/>
        <c:crosses val="autoZero"/>
        <c:auto val="1"/>
        <c:lblAlgn val="ctr"/>
        <c:lblOffset val="100"/>
        <c:noMultiLvlLbl val="0"/>
      </c:catAx>
      <c:valAx>
        <c:axId val="8961300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96129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722851878643186"/>
          <c:y val="3.9698684116722019E-2"/>
          <c:w val="0.71761274616340276"/>
          <c:h val="0.87558235851321586"/>
        </c:manualLayout>
      </c:layout>
      <c:barChart>
        <c:barDir val="bar"/>
        <c:grouping val="percent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'[2023年度健康意識に関するアンケート_20230927_フジタ本松.xlsx]Q17'!$B$15:$B$28</c:f>
              <c:numCache>
                <c:formatCode>0.0</c:formatCode>
                <c:ptCount val="14"/>
                <c:pt idx="0">
                  <c:v>47.524752475247524</c:v>
                </c:pt>
                <c:pt idx="1">
                  <c:v>44.628099173553721</c:v>
                </c:pt>
                <c:pt idx="2">
                  <c:v>38.114209827357236</c:v>
                </c:pt>
                <c:pt idx="3">
                  <c:v>41.836734693877553</c:v>
                </c:pt>
                <c:pt idx="4">
                  <c:v>37.869062901155324</c:v>
                </c:pt>
                <c:pt idx="5">
                  <c:v>41.721854304635762</c:v>
                </c:pt>
                <c:pt idx="6">
                  <c:v>44.939271255060731</c:v>
                </c:pt>
                <c:pt idx="7">
                  <c:v>49</c:v>
                </c:pt>
                <c:pt idx="8">
                  <c:v>41.049671977507032</c:v>
                </c:pt>
                <c:pt idx="9">
                  <c:v>38.325991189427313</c:v>
                </c:pt>
                <c:pt idx="10">
                  <c:v>32.885906040268459</c:v>
                </c:pt>
                <c:pt idx="11">
                  <c:v>43.432574430823117</c:v>
                </c:pt>
                <c:pt idx="12">
                  <c:v>100</c:v>
                </c:pt>
                <c:pt idx="13">
                  <c:v>41.147889462496209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70-4AAF-8632-1D1688A98586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'[2023年度健康意識に関するアンケート_20230927_フジタ本松.xlsx]Q17'!$C$15:$C$28</c:f>
              <c:numCache>
                <c:formatCode>0.0</c:formatCode>
                <c:ptCount val="14"/>
                <c:pt idx="0">
                  <c:v>0.49504950495049505</c:v>
                </c:pt>
                <c:pt idx="1">
                  <c:v>2.4793388429752068</c:v>
                </c:pt>
                <c:pt idx="2">
                  <c:v>2.1248339973439574</c:v>
                </c:pt>
                <c:pt idx="3">
                  <c:v>4.0816326530612246</c:v>
                </c:pt>
                <c:pt idx="4">
                  <c:v>1.6688061617458279</c:v>
                </c:pt>
                <c:pt idx="5">
                  <c:v>0.99337748344370869</c:v>
                </c:pt>
                <c:pt idx="6">
                  <c:v>1.6194331983805668</c:v>
                </c:pt>
                <c:pt idx="7">
                  <c:v>1.8333333333333333</c:v>
                </c:pt>
                <c:pt idx="8">
                  <c:v>1.3120899718837862</c:v>
                </c:pt>
                <c:pt idx="9">
                  <c:v>2.4229074889867843</c:v>
                </c:pt>
                <c:pt idx="10">
                  <c:v>1.8456375838926176</c:v>
                </c:pt>
                <c:pt idx="11">
                  <c:v>1.7513134851138354</c:v>
                </c:pt>
                <c:pt idx="12">
                  <c:v>0</c:v>
                </c:pt>
                <c:pt idx="13">
                  <c:v>1.730944427573641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70-4AAF-8632-1D1688A98586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'[2023年度健康意識に関するアンケート_20230927_フジタ本松.xlsx]Q17'!$D$15:$D$28</c:f>
              <c:numCache>
                <c:formatCode>0.0</c:formatCode>
                <c:ptCount val="14"/>
                <c:pt idx="0">
                  <c:v>3.9603960396039604</c:v>
                </c:pt>
                <c:pt idx="1">
                  <c:v>2.7548209366391188</c:v>
                </c:pt>
                <c:pt idx="2">
                  <c:v>2.6560424966799467</c:v>
                </c:pt>
                <c:pt idx="3">
                  <c:v>3.0612244897959182</c:v>
                </c:pt>
                <c:pt idx="4">
                  <c:v>3.7227214377406934</c:v>
                </c:pt>
                <c:pt idx="5">
                  <c:v>4.6357615894039732</c:v>
                </c:pt>
                <c:pt idx="6">
                  <c:v>2.42914979757085</c:v>
                </c:pt>
                <c:pt idx="7">
                  <c:v>3.3333333333333335</c:v>
                </c:pt>
                <c:pt idx="8">
                  <c:v>3.2802249297094659</c:v>
                </c:pt>
                <c:pt idx="9">
                  <c:v>4.1850220264317182</c:v>
                </c:pt>
                <c:pt idx="10">
                  <c:v>3.3557046979865772</c:v>
                </c:pt>
                <c:pt idx="11">
                  <c:v>2.8021015761821366</c:v>
                </c:pt>
                <c:pt idx="12">
                  <c:v>0</c:v>
                </c:pt>
                <c:pt idx="13">
                  <c:v>3.3404190707561496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70-4AAF-8632-1D1688A98586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'[2023年度健康意識に関するアンケート_20230927_フジタ本松.xlsx]Q17'!$E$15:$E$28</c:f>
              <c:numCache>
                <c:formatCode>0.0</c:formatCode>
                <c:ptCount val="14"/>
                <c:pt idx="0">
                  <c:v>3.4653465346534658</c:v>
                </c:pt>
                <c:pt idx="1">
                  <c:v>3.5812672176308542</c:v>
                </c:pt>
                <c:pt idx="2">
                  <c:v>3.8512616201859231</c:v>
                </c:pt>
                <c:pt idx="3">
                  <c:v>6.1224489795918364</c:v>
                </c:pt>
                <c:pt idx="4">
                  <c:v>4.3645699614890887</c:v>
                </c:pt>
                <c:pt idx="5">
                  <c:v>4.6357615894039732</c:v>
                </c:pt>
                <c:pt idx="6">
                  <c:v>4.048582995951417</c:v>
                </c:pt>
                <c:pt idx="7">
                  <c:v>3.166666666666667</c:v>
                </c:pt>
                <c:pt idx="8">
                  <c:v>3.7488284910965319</c:v>
                </c:pt>
                <c:pt idx="9">
                  <c:v>4.6255506607929515</c:v>
                </c:pt>
                <c:pt idx="10">
                  <c:v>5.5369127516778525</c:v>
                </c:pt>
                <c:pt idx="11">
                  <c:v>4.2031523642732047</c:v>
                </c:pt>
                <c:pt idx="12">
                  <c:v>0</c:v>
                </c:pt>
                <c:pt idx="13">
                  <c:v>4.1603401153962949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E70-4AAF-8632-1D1688A98586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'[2023年度健康意識に関するアンケート_20230927_フジタ本松.xlsx]Q17'!$F$15:$F$28</c:f>
              <c:numCache>
                <c:formatCode>0.0</c:formatCode>
                <c:ptCount val="14"/>
                <c:pt idx="0">
                  <c:v>1.4851485148514851</c:v>
                </c:pt>
                <c:pt idx="1">
                  <c:v>0.27548209366391185</c:v>
                </c:pt>
                <c:pt idx="2">
                  <c:v>1.3280212483399734</c:v>
                </c:pt>
                <c:pt idx="3">
                  <c:v>3.0612244897959182</c:v>
                </c:pt>
                <c:pt idx="4">
                  <c:v>1.6688061617458279</c:v>
                </c:pt>
                <c:pt idx="5">
                  <c:v>1.490066225165563</c:v>
                </c:pt>
                <c:pt idx="6">
                  <c:v>2.2267206477732793</c:v>
                </c:pt>
                <c:pt idx="7">
                  <c:v>1.1666666666666667</c:v>
                </c:pt>
                <c:pt idx="8">
                  <c:v>1.3120899718837862</c:v>
                </c:pt>
                <c:pt idx="9">
                  <c:v>1.9823788546255507</c:v>
                </c:pt>
                <c:pt idx="10">
                  <c:v>2.0134228187919461</c:v>
                </c:pt>
                <c:pt idx="11">
                  <c:v>1.4010507880910683</c:v>
                </c:pt>
                <c:pt idx="12">
                  <c:v>0</c:v>
                </c:pt>
                <c:pt idx="13">
                  <c:v>1.5183723048891589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70-4AAF-8632-1D1688A98586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'[2023年度健康意識に関するアンケート_20230927_フジタ本松.xlsx]Q17'!$G$15:$G$28</c:f>
              <c:numCache>
                <c:formatCode>0.0</c:formatCode>
                <c:ptCount val="14"/>
                <c:pt idx="0">
                  <c:v>6.9306930693069315</c:v>
                </c:pt>
                <c:pt idx="1">
                  <c:v>8.8154269972451793</c:v>
                </c:pt>
                <c:pt idx="2">
                  <c:v>9.2961487383798147</c:v>
                </c:pt>
                <c:pt idx="3">
                  <c:v>11.224489795918368</c:v>
                </c:pt>
                <c:pt idx="4">
                  <c:v>10.269576379974326</c:v>
                </c:pt>
                <c:pt idx="5">
                  <c:v>9.105960264900661</c:v>
                </c:pt>
                <c:pt idx="6">
                  <c:v>10.526315789473683</c:v>
                </c:pt>
                <c:pt idx="7">
                  <c:v>6.3333333333333339</c:v>
                </c:pt>
                <c:pt idx="8">
                  <c:v>10.402999062792876</c:v>
                </c:pt>
                <c:pt idx="9">
                  <c:v>7.0484581497797363</c:v>
                </c:pt>
                <c:pt idx="10">
                  <c:v>11.74496644295302</c:v>
                </c:pt>
                <c:pt idx="11">
                  <c:v>11.033274956217163</c:v>
                </c:pt>
                <c:pt idx="12">
                  <c:v>0</c:v>
                </c:pt>
                <c:pt idx="13">
                  <c:v>9.5353780747039174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E70-4AAF-8632-1D1688A98586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'[2023年度健康意識に関するアンケート_20230927_フジタ本松.xlsx]Q17'!$H$15:$H$28</c:f>
              <c:numCache>
                <c:formatCode>0.0</c:formatCode>
                <c:ptCount val="14"/>
                <c:pt idx="0">
                  <c:v>1.4851485148514851</c:v>
                </c:pt>
                <c:pt idx="1">
                  <c:v>0.27548209366391185</c:v>
                </c:pt>
                <c:pt idx="2">
                  <c:v>0.26560424966799467</c:v>
                </c:pt>
                <c:pt idx="3">
                  <c:v>1.0204081632653061</c:v>
                </c:pt>
                <c:pt idx="4">
                  <c:v>0.64184852374839541</c:v>
                </c:pt>
                <c:pt idx="5">
                  <c:v>0.16556291390728478</c:v>
                </c:pt>
                <c:pt idx="6">
                  <c:v>0.20242914979757085</c:v>
                </c:pt>
                <c:pt idx="7">
                  <c:v>0.5</c:v>
                </c:pt>
                <c:pt idx="8">
                  <c:v>0.5623242736644799</c:v>
                </c:pt>
                <c:pt idx="9">
                  <c:v>0.66079295154185025</c:v>
                </c:pt>
                <c:pt idx="10">
                  <c:v>0</c:v>
                </c:pt>
                <c:pt idx="11">
                  <c:v>0.35026269702276708</c:v>
                </c:pt>
                <c:pt idx="12">
                  <c:v>0</c:v>
                </c:pt>
                <c:pt idx="13">
                  <c:v>0.4251442453689645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E70-4AAF-8632-1D1688A98586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'[2023年度健康意識に関するアンケート_20230927_フジタ本松.xlsx]Q17'!$I$15:$I$28</c:f>
              <c:numCache>
                <c:formatCode>0.0</c:formatCode>
                <c:ptCount val="14"/>
                <c:pt idx="0">
                  <c:v>2.4752475247524752</c:v>
                </c:pt>
                <c:pt idx="1">
                  <c:v>1.1019283746556474</c:v>
                </c:pt>
                <c:pt idx="2">
                  <c:v>2.1248339973439574</c:v>
                </c:pt>
                <c:pt idx="3">
                  <c:v>1.0204081632653061</c:v>
                </c:pt>
                <c:pt idx="4">
                  <c:v>2.1822849807445444</c:v>
                </c:pt>
                <c:pt idx="5">
                  <c:v>3.4768211920529799</c:v>
                </c:pt>
                <c:pt idx="6">
                  <c:v>2.42914979757085</c:v>
                </c:pt>
                <c:pt idx="7">
                  <c:v>2.3333333333333335</c:v>
                </c:pt>
                <c:pt idx="8">
                  <c:v>1.3120899718837862</c:v>
                </c:pt>
                <c:pt idx="9">
                  <c:v>2.643171806167401</c:v>
                </c:pt>
                <c:pt idx="10">
                  <c:v>3.0201342281879198</c:v>
                </c:pt>
                <c:pt idx="11">
                  <c:v>3.1523642732049035</c:v>
                </c:pt>
                <c:pt idx="12">
                  <c:v>0</c:v>
                </c:pt>
                <c:pt idx="13">
                  <c:v>2.3079259034315216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E70-4AAF-8632-1D1688A98586}"/>
            </c:ext>
          </c:extLst>
        </c:ser>
        <c:ser>
          <c:idx val="8"/>
          <c:order val="8"/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'[2023年度健康意識に関するアンケート_20230927_フジタ本松.xlsx]Q17'!$J$15:$J$28</c:f>
              <c:numCache>
                <c:formatCode>0.0</c:formatCode>
                <c:ptCount val="14"/>
                <c:pt idx="0">
                  <c:v>0.49504950495049505</c:v>
                </c:pt>
                <c:pt idx="1">
                  <c:v>0</c:v>
                </c:pt>
                <c:pt idx="2">
                  <c:v>0.53120849933598935</c:v>
                </c:pt>
                <c:pt idx="3">
                  <c:v>0</c:v>
                </c:pt>
                <c:pt idx="4">
                  <c:v>0.64184852374839541</c:v>
                </c:pt>
                <c:pt idx="5">
                  <c:v>0.33112582781456956</c:v>
                </c:pt>
                <c:pt idx="6">
                  <c:v>0.40485829959514169</c:v>
                </c:pt>
                <c:pt idx="7">
                  <c:v>0.33333333333333337</c:v>
                </c:pt>
                <c:pt idx="8">
                  <c:v>0.18744142455482662</c:v>
                </c:pt>
                <c:pt idx="9">
                  <c:v>0.88105726872246704</c:v>
                </c:pt>
                <c:pt idx="10">
                  <c:v>0.67114093959731547</c:v>
                </c:pt>
                <c:pt idx="11">
                  <c:v>0.35026269702276708</c:v>
                </c:pt>
                <c:pt idx="12">
                  <c:v>0</c:v>
                </c:pt>
                <c:pt idx="13">
                  <c:v>0.4251442453689645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E70-4AAF-8632-1D1688A98586}"/>
            </c:ext>
          </c:extLst>
        </c:ser>
        <c:ser>
          <c:idx val="9"/>
          <c:order val="9"/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'[2023年度健康意識に関するアンケート_20230927_フジタ本松.xlsx]Q17'!$K$15:$K$28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0.12836970474967907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0.17513134851138354</c:v>
                </c:pt>
                <c:pt idx="12">
                  <c:v>0</c:v>
                </c:pt>
                <c:pt idx="13">
                  <c:v>3.036744609778318E-2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E70-4AAF-8632-1D1688A98586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'[2023年度健康意識に関するアンケート_20230927_フジタ本松.xlsx]Q17'!$L$15:$L$28</c:f>
              <c:numCache>
                <c:formatCode>0.0</c:formatCode>
                <c:ptCount val="14"/>
                <c:pt idx="0">
                  <c:v>7.9207920792079207</c:v>
                </c:pt>
                <c:pt idx="1">
                  <c:v>11.84573002754821</c:v>
                </c:pt>
                <c:pt idx="2">
                  <c:v>14.342629482071715</c:v>
                </c:pt>
                <c:pt idx="3">
                  <c:v>7.1428571428571423</c:v>
                </c:pt>
                <c:pt idx="4">
                  <c:v>11.553273427471117</c:v>
                </c:pt>
                <c:pt idx="5">
                  <c:v>11.423841059602649</c:v>
                </c:pt>
                <c:pt idx="6">
                  <c:v>10.728744939271255</c:v>
                </c:pt>
                <c:pt idx="7">
                  <c:v>11</c:v>
                </c:pt>
                <c:pt idx="8">
                  <c:v>13.58950328022493</c:v>
                </c:pt>
                <c:pt idx="9">
                  <c:v>12.334801762114537</c:v>
                </c:pt>
                <c:pt idx="10">
                  <c:v>10.40268456375839</c:v>
                </c:pt>
                <c:pt idx="11">
                  <c:v>9.9824868651488607</c:v>
                </c:pt>
                <c:pt idx="12">
                  <c:v>0</c:v>
                </c:pt>
                <c:pt idx="13">
                  <c:v>11.721834193744305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E70-4AAF-8632-1D1688A98586}"/>
            </c:ext>
          </c:extLst>
        </c:ser>
        <c:ser>
          <c:idx val="11"/>
          <c:order val="11"/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'[2023年度健康意識に関するアンケート_20230927_フジタ本松.xlsx]Q17'!$M$15:$M$28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0.12836970474967907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0.17513134851138354</c:v>
                </c:pt>
                <c:pt idx="12">
                  <c:v>0</c:v>
                </c:pt>
                <c:pt idx="13">
                  <c:v>3.036744609778318E-2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E70-4AAF-8632-1D1688A98586}"/>
            </c:ext>
          </c:extLst>
        </c:ser>
        <c:ser>
          <c:idx val="12"/>
          <c:order val="12"/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'[2023年度健康意識に関するアンケート_20230927_フジタ本松.xlsx]Q17'!$N$15:$N$28</c:f>
              <c:numCache>
                <c:formatCode>0.0</c:formatCode>
                <c:ptCount val="14"/>
                <c:pt idx="0">
                  <c:v>0</c:v>
                </c:pt>
                <c:pt idx="1">
                  <c:v>0.27548209366391185</c:v>
                </c:pt>
                <c:pt idx="2">
                  <c:v>0</c:v>
                </c:pt>
                <c:pt idx="3">
                  <c:v>0</c:v>
                </c:pt>
                <c:pt idx="4">
                  <c:v>0.12836970474967907</c:v>
                </c:pt>
                <c:pt idx="5">
                  <c:v>0</c:v>
                </c:pt>
                <c:pt idx="6">
                  <c:v>0.40485829959514169</c:v>
                </c:pt>
                <c:pt idx="7">
                  <c:v>0.33333333333333337</c:v>
                </c:pt>
                <c:pt idx="8">
                  <c:v>9.3720712277413312E-2</c:v>
                </c:pt>
                <c:pt idx="9">
                  <c:v>0</c:v>
                </c:pt>
                <c:pt idx="10">
                  <c:v>0.16778523489932887</c:v>
                </c:pt>
                <c:pt idx="11">
                  <c:v>0</c:v>
                </c:pt>
                <c:pt idx="12">
                  <c:v>0</c:v>
                </c:pt>
                <c:pt idx="13">
                  <c:v>0.12146978439113272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E70-4AAF-8632-1D1688A98586}"/>
            </c:ext>
          </c:extLst>
        </c:ser>
        <c:ser>
          <c:idx val="13"/>
          <c:order val="13"/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'[2023年度健康意識に関するアンケート_20230927_フジタ本松.xlsx]Q17'!$O$15:$O$28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E70-4AAF-8632-1D1688A98586}"/>
            </c:ext>
          </c:extLst>
        </c:ser>
        <c:ser>
          <c:idx val="14"/>
          <c:order val="14"/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'[2023年度健康意識に関するアンケート_20230927_フジタ本松.xlsx]Q17'!$P$15:$P$28</c:f>
              <c:numCache>
                <c:formatCode>0.0</c:formatCode>
                <c:ptCount val="14"/>
                <c:pt idx="0">
                  <c:v>0.49504950495049505</c:v>
                </c:pt>
                <c:pt idx="1">
                  <c:v>0.27548209366391185</c:v>
                </c:pt>
                <c:pt idx="2">
                  <c:v>0.66401062416998669</c:v>
                </c:pt>
                <c:pt idx="3">
                  <c:v>0</c:v>
                </c:pt>
                <c:pt idx="4">
                  <c:v>1.1553273427471118</c:v>
                </c:pt>
                <c:pt idx="5">
                  <c:v>0.16556291390728478</c:v>
                </c:pt>
                <c:pt idx="6">
                  <c:v>0.80971659919028338</c:v>
                </c:pt>
                <c:pt idx="7">
                  <c:v>0.33333333333333337</c:v>
                </c:pt>
                <c:pt idx="8">
                  <c:v>0.46860356138706649</c:v>
                </c:pt>
                <c:pt idx="9">
                  <c:v>0.66079295154185025</c:v>
                </c:pt>
                <c:pt idx="10">
                  <c:v>1.174496644295302</c:v>
                </c:pt>
                <c:pt idx="11">
                  <c:v>0.70052539404553416</c:v>
                </c:pt>
                <c:pt idx="12">
                  <c:v>0</c:v>
                </c:pt>
                <c:pt idx="13">
                  <c:v>0.63771636805344678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E70-4AAF-8632-1D1688A98586}"/>
            </c:ext>
          </c:extLst>
        </c:ser>
        <c:ser>
          <c:idx val="15"/>
          <c:order val="15"/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'[2023年度健康意識に関するアンケート_20230927_フジタ本松.xlsx]Q17'!$Q$15:$Q$28</c:f>
              <c:numCache>
                <c:formatCode>0.0</c:formatCode>
                <c:ptCount val="14"/>
                <c:pt idx="0">
                  <c:v>6.9306930693069315</c:v>
                </c:pt>
                <c:pt idx="1">
                  <c:v>4.4077134986225897</c:v>
                </c:pt>
                <c:pt idx="2">
                  <c:v>6.3745019920318722</c:v>
                </c:pt>
                <c:pt idx="3">
                  <c:v>5.1020408163265305</c:v>
                </c:pt>
                <c:pt idx="4">
                  <c:v>5.1347881899871632</c:v>
                </c:pt>
                <c:pt idx="5">
                  <c:v>3.4768211920529799</c:v>
                </c:pt>
                <c:pt idx="6">
                  <c:v>5.4655870445344128</c:v>
                </c:pt>
                <c:pt idx="7">
                  <c:v>4.666666666666667</c:v>
                </c:pt>
                <c:pt idx="8">
                  <c:v>4.1237113402061851</c:v>
                </c:pt>
                <c:pt idx="9">
                  <c:v>6.1674008810572687</c:v>
                </c:pt>
                <c:pt idx="10">
                  <c:v>6.375838926174497</c:v>
                </c:pt>
                <c:pt idx="11">
                  <c:v>5.7793345008756569</c:v>
                </c:pt>
                <c:pt idx="12">
                  <c:v>0</c:v>
                </c:pt>
                <c:pt idx="13">
                  <c:v>5.1928332827209234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3E70-4AAF-8632-1D1688A98586}"/>
            </c:ext>
          </c:extLst>
        </c:ser>
        <c:ser>
          <c:idx val="16"/>
          <c:order val="16"/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'[2023年度健康意識に関するアンケート_20230927_フジタ本松.xlsx]Q17'!$R$15:$R$28</c:f>
              <c:numCache>
                <c:formatCode>0.0</c:formatCode>
                <c:ptCount val="14"/>
                <c:pt idx="0">
                  <c:v>0</c:v>
                </c:pt>
                <c:pt idx="1">
                  <c:v>0.27548209366391185</c:v>
                </c:pt>
                <c:pt idx="2">
                  <c:v>0</c:v>
                </c:pt>
                <c:pt idx="3">
                  <c:v>0</c:v>
                </c:pt>
                <c:pt idx="4">
                  <c:v>0.12836970474967907</c:v>
                </c:pt>
                <c:pt idx="5">
                  <c:v>0</c:v>
                </c:pt>
                <c:pt idx="6">
                  <c:v>0</c:v>
                </c:pt>
                <c:pt idx="7">
                  <c:v>0.16666666666666669</c:v>
                </c:pt>
                <c:pt idx="8">
                  <c:v>0</c:v>
                </c:pt>
                <c:pt idx="9">
                  <c:v>0</c:v>
                </c:pt>
                <c:pt idx="10">
                  <c:v>0.16778523489932887</c:v>
                </c:pt>
                <c:pt idx="11">
                  <c:v>0</c:v>
                </c:pt>
                <c:pt idx="12">
                  <c:v>0</c:v>
                </c:pt>
                <c:pt idx="13">
                  <c:v>6.073489219556636E-2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E70-4AAF-8632-1D1688A98586}"/>
            </c:ext>
          </c:extLst>
        </c:ser>
        <c:ser>
          <c:idx val="17"/>
          <c:order val="17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'[2023年度健康意識に関するアンケート_20230927_フジタ本松.xlsx]Q17'!$S$15:$S$28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3E70-4AAF-8632-1D1688A98586}"/>
            </c:ext>
          </c:extLst>
        </c:ser>
        <c:ser>
          <c:idx val="18"/>
          <c:order val="18"/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'[2023年度健康意識に関するアンケート_20230927_フジタ本松.xlsx]Q17'!$T$15:$T$28</c:f>
              <c:numCache>
                <c:formatCode>0.0</c:formatCode>
                <c:ptCount val="14"/>
                <c:pt idx="0">
                  <c:v>0</c:v>
                </c:pt>
                <c:pt idx="1">
                  <c:v>0.27548209366391185</c:v>
                </c:pt>
                <c:pt idx="2">
                  <c:v>0.13280212483399734</c:v>
                </c:pt>
                <c:pt idx="3">
                  <c:v>0</c:v>
                </c:pt>
                <c:pt idx="4">
                  <c:v>0</c:v>
                </c:pt>
                <c:pt idx="5">
                  <c:v>0.16556291390728478</c:v>
                </c:pt>
                <c:pt idx="6">
                  <c:v>0.20242914979757085</c:v>
                </c:pt>
                <c:pt idx="7">
                  <c:v>0.16666666666666669</c:v>
                </c:pt>
                <c:pt idx="8">
                  <c:v>9.3720712277413312E-2</c:v>
                </c:pt>
                <c:pt idx="9">
                  <c:v>0</c:v>
                </c:pt>
                <c:pt idx="10">
                  <c:v>0</c:v>
                </c:pt>
                <c:pt idx="11">
                  <c:v>0.35026269702276708</c:v>
                </c:pt>
                <c:pt idx="12">
                  <c:v>0</c:v>
                </c:pt>
                <c:pt idx="13">
                  <c:v>0.12146978439113272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E70-4AAF-8632-1D1688A98586}"/>
            </c:ext>
          </c:extLst>
        </c:ser>
        <c:ser>
          <c:idx val="19"/>
          <c:order val="19"/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'[2023年度健康意識に関するアンケート_20230927_フジタ本松.xlsx]Q17'!$U$15:$U$28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3E70-4AAF-8632-1D1688A98586}"/>
            </c:ext>
          </c:extLst>
        </c:ser>
        <c:ser>
          <c:idx val="20"/>
          <c:order val="20"/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'[2023年度健康意識に関するアンケート_20230927_フジタ本松.xlsx]Q17'!$V$15:$V$28</c:f>
              <c:numCache>
                <c:formatCode>0.0</c:formatCode>
                <c:ptCount val="14"/>
                <c:pt idx="0">
                  <c:v>5.4455445544554459</c:v>
                </c:pt>
                <c:pt idx="1">
                  <c:v>9.0909090909090917</c:v>
                </c:pt>
                <c:pt idx="2">
                  <c:v>7.9681274900398407</c:v>
                </c:pt>
                <c:pt idx="3">
                  <c:v>6.1224489795918364</c:v>
                </c:pt>
                <c:pt idx="4">
                  <c:v>7.1887034659820284</c:v>
                </c:pt>
                <c:pt idx="5">
                  <c:v>6.6225165562913908</c:v>
                </c:pt>
                <c:pt idx="6">
                  <c:v>6.0728744939271255</c:v>
                </c:pt>
                <c:pt idx="7">
                  <c:v>6.3333333333333339</c:v>
                </c:pt>
                <c:pt idx="8">
                  <c:v>7.4039362699156506</c:v>
                </c:pt>
                <c:pt idx="9">
                  <c:v>7.4889867841409687</c:v>
                </c:pt>
                <c:pt idx="10">
                  <c:v>8.3892617449664435</c:v>
                </c:pt>
                <c:pt idx="11">
                  <c:v>6.1295971978984243</c:v>
                </c:pt>
                <c:pt idx="12">
                  <c:v>0</c:v>
                </c:pt>
                <c:pt idx="13">
                  <c:v>7.1667172790768303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E70-4AAF-8632-1D1688A98586}"/>
            </c:ext>
          </c:extLst>
        </c:ser>
        <c:ser>
          <c:idx val="21"/>
          <c:order val="21"/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'[2023年度健康意識に関するアンケート_20230927_フジタ本松.xlsx]Q17'!$W$15:$W$28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0.25673940949935814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0.16778523489932887</c:v>
                </c:pt>
                <c:pt idx="11">
                  <c:v>0.17513134851138354</c:v>
                </c:pt>
                <c:pt idx="12">
                  <c:v>0</c:v>
                </c:pt>
                <c:pt idx="13">
                  <c:v>6.073489219556636E-2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3E70-4AAF-8632-1D1688A98586}"/>
            </c:ext>
          </c:extLst>
        </c:ser>
        <c:ser>
          <c:idx val="22"/>
          <c:order val="22"/>
          <c:spPr>
            <a:solidFill>
              <a:schemeClr val="accent5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'[2023年度健康意識に関するアンケート_20230927_フジタ本松.xlsx]Q17'!$X$15:$X$28</c:f>
              <c:numCache>
                <c:formatCode>0.0</c:formatCode>
                <c:ptCount val="14"/>
                <c:pt idx="0">
                  <c:v>0.49504950495049505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0.12836970474967907</c:v>
                </c:pt>
                <c:pt idx="5">
                  <c:v>0.16556291390728478</c:v>
                </c:pt>
                <c:pt idx="6">
                  <c:v>0.40485829959514169</c:v>
                </c:pt>
                <c:pt idx="7">
                  <c:v>0.16666666666666669</c:v>
                </c:pt>
                <c:pt idx="8">
                  <c:v>0.18744142455482662</c:v>
                </c:pt>
                <c:pt idx="9">
                  <c:v>0</c:v>
                </c:pt>
                <c:pt idx="10">
                  <c:v>0.16778523489932887</c:v>
                </c:pt>
                <c:pt idx="11">
                  <c:v>0.17513134851138354</c:v>
                </c:pt>
                <c:pt idx="12">
                  <c:v>0</c:v>
                </c:pt>
                <c:pt idx="13">
                  <c:v>0.1518372304889159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E70-4AAF-8632-1D1688A98586}"/>
            </c:ext>
          </c:extLst>
        </c:ser>
        <c:ser>
          <c:idx val="23"/>
          <c:order val="23"/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'[2023年度健康意識に関するアンケート_20230927_フジタ本松.xlsx]Q17'!$Y$15:$Y$28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3E70-4AAF-8632-1D1688A98586}"/>
            </c:ext>
          </c:extLst>
        </c:ser>
        <c:ser>
          <c:idx val="24"/>
          <c:order val="24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'[2023年度健康意識に関するアンケート_20230927_フジタ本松.xlsx]Q17'!$Z$15:$Z$28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0.12836970474967907</c:v>
                </c:pt>
                <c:pt idx="5">
                  <c:v>0.33112582781456956</c:v>
                </c:pt>
                <c:pt idx="6">
                  <c:v>0</c:v>
                </c:pt>
                <c:pt idx="7">
                  <c:v>0.16666666666666669</c:v>
                </c:pt>
                <c:pt idx="8">
                  <c:v>9.3720712277413312E-2</c:v>
                </c:pt>
                <c:pt idx="9">
                  <c:v>0</c:v>
                </c:pt>
                <c:pt idx="10">
                  <c:v>0.16778523489932887</c:v>
                </c:pt>
                <c:pt idx="11">
                  <c:v>0</c:v>
                </c:pt>
                <c:pt idx="12">
                  <c:v>0</c:v>
                </c:pt>
                <c:pt idx="13">
                  <c:v>9.110233829334953E-2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E70-4AAF-8632-1D1688A98586}"/>
            </c:ext>
          </c:extLst>
        </c:ser>
        <c:ser>
          <c:idx val="25"/>
          <c:order val="25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'[2023年度健康意識に関するアンケート_20230927_フジタ本松.xlsx]Q17'!$AA$15:$AA$28</c:f>
              <c:numCache>
                <c:formatCode>0.0</c:formatCode>
                <c:ptCount val="14"/>
                <c:pt idx="0">
                  <c:v>0.99009900990099009</c:v>
                </c:pt>
                <c:pt idx="1">
                  <c:v>2.7548209366391188</c:v>
                </c:pt>
                <c:pt idx="2">
                  <c:v>1.3280212483399734</c:v>
                </c:pt>
                <c:pt idx="3">
                  <c:v>2.0408163265306123</c:v>
                </c:pt>
                <c:pt idx="4">
                  <c:v>1.0269576379974326</c:v>
                </c:pt>
                <c:pt idx="5">
                  <c:v>2.4834437086092715</c:v>
                </c:pt>
                <c:pt idx="6">
                  <c:v>1.214574898785425</c:v>
                </c:pt>
                <c:pt idx="7">
                  <c:v>1.8333333333333333</c:v>
                </c:pt>
                <c:pt idx="8">
                  <c:v>1.499531396438613</c:v>
                </c:pt>
                <c:pt idx="9">
                  <c:v>1.5418502202643172</c:v>
                </c:pt>
                <c:pt idx="10">
                  <c:v>1.8456375838926176</c:v>
                </c:pt>
                <c:pt idx="11">
                  <c:v>1.4010507880910683</c:v>
                </c:pt>
                <c:pt idx="12">
                  <c:v>0</c:v>
                </c:pt>
                <c:pt idx="13">
                  <c:v>1.6094746431825082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3E70-4AAF-8632-1D1688A98586}"/>
            </c:ext>
          </c:extLst>
        </c:ser>
        <c:ser>
          <c:idx val="26"/>
          <c:order val="26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'[2023年度健康意識に関するアンケート_20230927_フジタ本松.xlsx]Q17'!$AB$15:$AB$28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0.13280212483399734</c:v>
                </c:pt>
                <c:pt idx="3">
                  <c:v>0</c:v>
                </c:pt>
                <c:pt idx="4">
                  <c:v>0.25673940949935814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0.22026431718061676</c:v>
                </c:pt>
                <c:pt idx="10">
                  <c:v>0.33557046979865773</c:v>
                </c:pt>
                <c:pt idx="11">
                  <c:v>0</c:v>
                </c:pt>
                <c:pt idx="12">
                  <c:v>0</c:v>
                </c:pt>
                <c:pt idx="13">
                  <c:v>9.110233829334953E-2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3E70-4AAF-8632-1D1688A98586}"/>
            </c:ext>
          </c:extLst>
        </c:ser>
        <c:ser>
          <c:idx val="27"/>
          <c:order val="27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'[2023年度健康意識に関するアンケート_20230927_フジタ本松.xlsx]Q17'!$AC$15:$AC$28</c:f>
              <c:numCache>
                <c:formatCode>0.0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0.20242914979757085</c:v>
                </c:pt>
                <c:pt idx="7">
                  <c:v>0</c:v>
                </c:pt>
                <c:pt idx="8">
                  <c:v>9.3720712277413312E-2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3.036744609778318E-2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3E70-4AAF-8632-1D1688A98586}"/>
            </c:ext>
          </c:extLst>
        </c:ser>
        <c:ser>
          <c:idx val="28"/>
          <c:order val="28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'[2023年度健康意識に関するアンケート_20230927_フジタ本松.xlsx]Q17'!$AD$15:$AD$28</c:f>
              <c:numCache>
                <c:formatCode>0.0</c:formatCode>
                <c:ptCount val="14"/>
                <c:pt idx="0">
                  <c:v>0</c:v>
                </c:pt>
                <c:pt idx="1">
                  <c:v>0.27548209366391185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0.16556291390728478</c:v>
                </c:pt>
                <c:pt idx="6">
                  <c:v>0</c:v>
                </c:pt>
                <c:pt idx="7">
                  <c:v>0</c:v>
                </c:pt>
                <c:pt idx="8">
                  <c:v>9.3720712277413312E-2</c:v>
                </c:pt>
                <c:pt idx="9">
                  <c:v>0.22026431718061676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6.073489219556636E-2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3E70-4AAF-8632-1D1688A98586}"/>
            </c:ext>
          </c:extLst>
        </c:ser>
        <c:ser>
          <c:idx val="29"/>
          <c:order val="29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'[2023年度健康意識に関するアンケート_20230927_フジタ本松.xlsx]Q17'!$AE$15:$AE$28</c:f>
              <c:numCache>
                <c:formatCode>0.0</c:formatCode>
                <c:ptCount val="14"/>
                <c:pt idx="0">
                  <c:v>0.99009900990099009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0.33112582781456956</c:v>
                </c:pt>
                <c:pt idx="6">
                  <c:v>0.20242914979757085</c:v>
                </c:pt>
                <c:pt idx="7">
                  <c:v>0</c:v>
                </c:pt>
                <c:pt idx="8">
                  <c:v>0.28116213683223995</c:v>
                </c:pt>
                <c:pt idx="9">
                  <c:v>0</c:v>
                </c:pt>
                <c:pt idx="10">
                  <c:v>0.33557046979865773</c:v>
                </c:pt>
                <c:pt idx="11">
                  <c:v>0</c:v>
                </c:pt>
                <c:pt idx="12">
                  <c:v>0</c:v>
                </c:pt>
                <c:pt idx="13">
                  <c:v>0.1518372304889159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3E70-4AAF-8632-1D1688A98586}"/>
            </c:ext>
          </c:extLst>
        </c:ser>
        <c:ser>
          <c:idx val="30"/>
          <c:order val="3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'[2023年度健康意識に関するアンケート_20230927_フジタ本松.xlsx]Q17'!$A$15:$A$28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'[2023年度健康意識に関するアンケート_20230927_フジタ本松.xlsx]Q17'!$AF$15:$AF$28</c:f>
              <c:numCache>
                <c:formatCode>0.0</c:formatCode>
                <c:ptCount val="14"/>
                <c:pt idx="0">
                  <c:v>8.4158415841584162</c:v>
                </c:pt>
                <c:pt idx="1">
                  <c:v>6.6115702479338845</c:v>
                </c:pt>
                <c:pt idx="2">
                  <c:v>8.7649402390438258</c:v>
                </c:pt>
                <c:pt idx="3">
                  <c:v>8.1632653061224492</c:v>
                </c:pt>
                <c:pt idx="4">
                  <c:v>9.6277278562259294</c:v>
                </c:pt>
                <c:pt idx="5">
                  <c:v>8.112582781456954</c:v>
                </c:pt>
                <c:pt idx="6">
                  <c:v>5.4655870445344128</c:v>
                </c:pt>
                <c:pt idx="7">
                  <c:v>6.833333333333333</c:v>
                </c:pt>
                <c:pt idx="8">
                  <c:v>8.8097469540768518</c:v>
                </c:pt>
                <c:pt idx="9">
                  <c:v>8.5903083700440526</c:v>
                </c:pt>
                <c:pt idx="10">
                  <c:v>9.2281879194630871</c:v>
                </c:pt>
                <c:pt idx="11">
                  <c:v>6.4798598949211899</c:v>
                </c:pt>
                <c:pt idx="12">
                  <c:v>0</c:v>
                </c:pt>
                <c:pt idx="13">
                  <c:v>8.0777406620103243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3E70-4AAF-8632-1D1688A9858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67856512"/>
        <c:axId val="1267859136"/>
      </c:barChart>
      <c:catAx>
        <c:axId val="1267856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67859136"/>
        <c:crosses val="autoZero"/>
        <c:auto val="1"/>
        <c:lblAlgn val="ctr"/>
        <c:lblOffset val="100"/>
        <c:noMultiLvlLbl val="0"/>
      </c:catAx>
      <c:valAx>
        <c:axId val="1267859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6785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041426071741032"/>
          <c:y val="8.2667844786447148E-2"/>
          <c:w val="0.76728718285214348"/>
          <c:h val="0.82505778752087811"/>
        </c:manualLayout>
      </c:layout>
      <c:barChart>
        <c:barDir val="bar"/>
        <c:grouping val="percent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'[2023年度健康意識に関するアンケート_20230927_フジタ本松.xlsx]Q19'!$B$14:$B$27</c:f>
              <c:numCache>
                <c:formatCode>0.0</c:formatCode>
                <c:ptCount val="14"/>
                <c:pt idx="0">
                  <c:v>2.4752475247524752</c:v>
                </c:pt>
                <c:pt idx="1">
                  <c:v>1.6528925619834711</c:v>
                </c:pt>
                <c:pt idx="2">
                  <c:v>2.1248339973439574</c:v>
                </c:pt>
                <c:pt idx="3">
                  <c:v>0</c:v>
                </c:pt>
                <c:pt idx="4">
                  <c:v>2.8241335044929397</c:v>
                </c:pt>
                <c:pt idx="5">
                  <c:v>1.9933554817275747</c:v>
                </c:pt>
                <c:pt idx="6">
                  <c:v>1.214574898785425</c:v>
                </c:pt>
                <c:pt idx="7">
                  <c:v>1.8333333333333333</c:v>
                </c:pt>
                <c:pt idx="8">
                  <c:v>1.2183692596063731</c:v>
                </c:pt>
                <c:pt idx="9">
                  <c:v>2.2026431718061676</c:v>
                </c:pt>
                <c:pt idx="10">
                  <c:v>3.0201342281879198</c:v>
                </c:pt>
                <c:pt idx="11">
                  <c:v>2.6269702276707529</c:v>
                </c:pt>
                <c:pt idx="12">
                  <c:v>0</c:v>
                </c:pt>
                <c:pt idx="13">
                  <c:v>2.0346188885514729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5C-4B16-87D6-F7029A37A391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'[2023年度健康意識に関するアンケート_20230927_フジタ本松.xlsx]Q19'!$C$14:$C$27</c:f>
              <c:numCache>
                <c:formatCode>0.0</c:formatCode>
                <c:ptCount val="14"/>
                <c:pt idx="0">
                  <c:v>0.49504950495049505</c:v>
                </c:pt>
                <c:pt idx="1">
                  <c:v>1.1019283746556474</c:v>
                </c:pt>
                <c:pt idx="2">
                  <c:v>0.26560424966799467</c:v>
                </c:pt>
                <c:pt idx="3">
                  <c:v>1.0204081632653061</c:v>
                </c:pt>
                <c:pt idx="4">
                  <c:v>0.77021822849807453</c:v>
                </c:pt>
                <c:pt idx="5">
                  <c:v>0.49833887043189368</c:v>
                </c:pt>
                <c:pt idx="6">
                  <c:v>0.80971659919028338</c:v>
                </c:pt>
                <c:pt idx="7">
                  <c:v>0.83333333333333337</c:v>
                </c:pt>
                <c:pt idx="8">
                  <c:v>0.46860356138706649</c:v>
                </c:pt>
                <c:pt idx="9">
                  <c:v>0.44052863436123352</c:v>
                </c:pt>
                <c:pt idx="10">
                  <c:v>0.50335570469798652</c:v>
                </c:pt>
                <c:pt idx="11">
                  <c:v>1.0507880910683012</c:v>
                </c:pt>
                <c:pt idx="12">
                  <c:v>0</c:v>
                </c:pt>
                <c:pt idx="13">
                  <c:v>0.63771636805344678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5C-4B16-87D6-F7029A37A391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'[2023年度健康意識に関するアンケート_20230927_フジタ本松.xlsx]Q19'!$D$14:$D$27</c:f>
              <c:numCache>
                <c:formatCode>0.0</c:formatCode>
                <c:ptCount val="14"/>
                <c:pt idx="0">
                  <c:v>0.99009900990099009</c:v>
                </c:pt>
                <c:pt idx="1">
                  <c:v>0.82644628099173556</c:v>
                </c:pt>
                <c:pt idx="2">
                  <c:v>0.92961487383798147</c:v>
                </c:pt>
                <c:pt idx="3">
                  <c:v>3.0612244897959182</c:v>
                </c:pt>
                <c:pt idx="4">
                  <c:v>1.5404364569961491</c:v>
                </c:pt>
                <c:pt idx="5">
                  <c:v>2.1594684385382057</c:v>
                </c:pt>
                <c:pt idx="6">
                  <c:v>1.0121457489878543</c:v>
                </c:pt>
                <c:pt idx="7">
                  <c:v>0.66666666666666674</c:v>
                </c:pt>
                <c:pt idx="8">
                  <c:v>1.0309278350515463</c:v>
                </c:pt>
                <c:pt idx="9">
                  <c:v>1.9823788546255507</c:v>
                </c:pt>
                <c:pt idx="10">
                  <c:v>1.6778523489932886</c:v>
                </c:pt>
                <c:pt idx="11">
                  <c:v>1.9264448336252189</c:v>
                </c:pt>
                <c:pt idx="12">
                  <c:v>0</c:v>
                </c:pt>
                <c:pt idx="13">
                  <c:v>1.3665350744002429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5C-4B16-87D6-F7029A37A391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'[2023年度健康意識に関するアンケート_20230927_フジタ本松.xlsx]Q19'!$E$14:$E$27</c:f>
              <c:numCache>
                <c:formatCode>0.0</c:formatCode>
                <c:ptCount val="14"/>
                <c:pt idx="0">
                  <c:v>4.455445544554455</c:v>
                </c:pt>
                <c:pt idx="1">
                  <c:v>3.8567493112947657</c:v>
                </c:pt>
                <c:pt idx="2">
                  <c:v>3.9840637450199203</c:v>
                </c:pt>
                <c:pt idx="3">
                  <c:v>4.0816326530612246</c:v>
                </c:pt>
                <c:pt idx="4">
                  <c:v>4.3645699614890887</c:v>
                </c:pt>
                <c:pt idx="5">
                  <c:v>4.8172757475083063</c:v>
                </c:pt>
                <c:pt idx="6">
                  <c:v>4.048582995951417</c:v>
                </c:pt>
                <c:pt idx="7">
                  <c:v>2.833333333333333</c:v>
                </c:pt>
                <c:pt idx="8">
                  <c:v>3.1865042174320526</c:v>
                </c:pt>
                <c:pt idx="9">
                  <c:v>3.7444933920704844</c:v>
                </c:pt>
                <c:pt idx="10">
                  <c:v>6.2080536912751683</c:v>
                </c:pt>
                <c:pt idx="11">
                  <c:v>6.1295971978984243</c:v>
                </c:pt>
                <c:pt idx="12">
                  <c:v>0</c:v>
                </c:pt>
                <c:pt idx="13">
                  <c:v>4.2514424536896449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5C-4B16-87D6-F7029A37A391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'[2023年度健康意識に関するアンケート_20230927_フジタ本松.xlsx]Q19'!$F$14:$F$27</c:f>
              <c:numCache>
                <c:formatCode>0.0</c:formatCode>
                <c:ptCount val="14"/>
                <c:pt idx="0">
                  <c:v>1.9801980198019802</c:v>
                </c:pt>
                <c:pt idx="1">
                  <c:v>3.3057851239669422</c:v>
                </c:pt>
                <c:pt idx="2">
                  <c:v>2.5232403718459495</c:v>
                </c:pt>
                <c:pt idx="3">
                  <c:v>5.1020408163265305</c:v>
                </c:pt>
                <c:pt idx="4">
                  <c:v>3.5943517329910142</c:v>
                </c:pt>
                <c:pt idx="5">
                  <c:v>6.3122923588039868</c:v>
                </c:pt>
                <c:pt idx="6">
                  <c:v>2.0242914979757085</c:v>
                </c:pt>
                <c:pt idx="7">
                  <c:v>1.3333333333333335</c:v>
                </c:pt>
                <c:pt idx="8">
                  <c:v>2.7179006560449857</c:v>
                </c:pt>
                <c:pt idx="9">
                  <c:v>3.9647577092511015</c:v>
                </c:pt>
                <c:pt idx="10">
                  <c:v>5.3691275167785237</c:v>
                </c:pt>
                <c:pt idx="11">
                  <c:v>5.0788091068301222</c:v>
                </c:pt>
                <c:pt idx="12">
                  <c:v>0</c:v>
                </c:pt>
                <c:pt idx="13">
                  <c:v>3.5226237473428483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5C-4B16-87D6-F7029A37A391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'[2023年度健康意識に関するアンケート_20230927_フジタ本松.xlsx]Q19'!$G$14:$G$27</c:f>
              <c:numCache>
                <c:formatCode>0.0</c:formatCode>
                <c:ptCount val="14"/>
                <c:pt idx="0">
                  <c:v>11.881188118811881</c:v>
                </c:pt>
                <c:pt idx="1">
                  <c:v>16.804407713498623</c:v>
                </c:pt>
                <c:pt idx="2">
                  <c:v>13.280212483399733</c:v>
                </c:pt>
                <c:pt idx="3">
                  <c:v>8.1632653061224492</c:v>
                </c:pt>
                <c:pt idx="4">
                  <c:v>14.505776636713735</c:v>
                </c:pt>
                <c:pt idx="5">
                  <c:v>19.601328903654487</c:v>
                </c:pt>
                <c:pt idx="6">
                  <c:v>17.20647773279352</c:v>
                </c:pt>
                <c:pt idx="7">
                  <c:v>13.833333333333334</c:v>
                </c:pt>
                <c:pt idx="8">
                  <c:v>14.15182755388941</c:v>
                </c:pt>
                <c:pt idx="9">
                  <c:v>15.418502202643172</c:v>
                </c:pt>
                <c:pt idx="10">
                  <c:v>16.44295302013423</c:v>
                </c:pt>
                <c:pt idx="11">
                  <c:v>18.739054290718038</c:v>
                </c:pt>
                <c:pt idx="12">
                  <c:v>0</c:v>
                </c:pt>
                <c:pt idx="13">
                  <c:v>15.457030063771636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5C-4B16-87D6-F7029A37A391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'[2023年度健康意識に関するアンケート_20230927_フジタ本松.xlsx]Q19'!$H$14:$H$27</c:f>
              <c:numCache>
                <c:formatCode>0.0</c:formatCode>
                <c:ptCount val="14"/>
                <c:pt idx="0">
                  <c:v>8.4158415841584162</c:v>
                </c:pt>
                <c:pt idx="1">
                  <c:v>6.336088154269973</c:v>
                </c:pt>
                <c:pt idx="2">
                  <c:v>8.4993359893758296</c:v>
                </c:pt>
                <c:pt idx="3">
                  <c:v>12.244897959183673</c:v>
                </c:pt>
                <c:pt idx="4">
                  <c:v>7.1887034659820284</c:v>
                </c:pt>
                <c:pt idx="5">
                  <c:v>8.471760797342192</c:v>
                </c:pt>
                <c:pt idx="6">
                  <c:v>9.3117408906882595</c:v>
                </c:pt>
                <c:pt idx="7">
                  <c:v>4.1666666666666661</c:v>
                </c:pt>
                <c:pt idx="8">
                  <c:v>8.153701968134957</c:v>
                </c:pt>
                <c:pt idx="9">
                  <c:v>7.4889867841409687</c:v>
                </c:pt>
                <c:pt idx="10">
                  <c:v>10.570469798657719</c:v>
                </c:pt>
                <c:pt idx="11">
                  <c:v>10.332749562171628</c:v>
                </c:pt>
                <c:pt idx="12">
                  <c:v>20</c:v>
                </c:pt>
                <c:pt idx="13">
                  <c:v>8.1688430003036743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5C-4B16-87D6-F7029A37A391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'[2023年度健康意識に関するアンケート_20230927_フジタ本松.xlsx]Q19'!$I$14:$I$27</c:f>
              <c:numCache>
                <c:formatCode>0.0</c:formatCode>
                <c:ptCount val="14"/>
                <c:pt idx="0">
                  <c:v>14.356435643564355</c:v>
                </c:pt>
                <c:pt idx="1">
                  <c:v>13.223140495867769</c:v>
                </c:pt>
                <c:pt idx="2">
                  <c:v>18.061088977423641</c:v>
                </c:pt>
                <c:pt idx="3">
                  <c:v>17.346938775510203</c:v>
                </c:pt>
                <c:pt idx="4">
                  <c:v>15.532734274711169</c:v>
                </c:pt>
                <c:pt idx="5">
                  <c:v>17.607973421926911</c:v>
                </c:pt>
                <c:pt idx="6">
                  <c:v>14.777327935222672</c:v>
                </c:pt>
                <c:pt idx="7">
                  <c:v>14.000000000000002</c:v>
                </c:pt>
                <c:pt idx="8">
                  <c:v>15.276476101218369</c:v>
                </c:pt>
                <c:pt idx="9">
                  <c:v>16.519823788546255</c:v>
                </c:pt>
                <c:pt idx="10">
                  <c:v>17.785234899328859</c:v>
                </c:pt>
                <c:pt idx="11">
                  <c:v>17.863397548161121</c:v>
                </c:pt>
                <c:pt idx="12">
                  <c:v>0</c:v>
                </c:pt>
                <c:pt idx="13">
                  <c:v>16.094746431825083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B5C-4B16-87D6-F7029A37A391}"/>
            </c:ext>
          </c:extLst>
        </c:ser>
        <c:ser>
          <c:idx val="8"/>
          <c:order val="8"/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'[2023年度健康意識に関するアンケート_20230927_フジタ本松.xlsx]Q19'!$J$14:$J$27</c:f>
              <c:numCache>
                <c:formatCode>0.0</c:formatCode>
                <c:ptCount val="14"/>
                <c:pt idx="0">
                  <c:v>15.841584158415841</c:v>
                </c:pt>
                <c:pt idx="1">
                  <c:v>19.008264462809919</c:v>
                </c:pt>
                <c:pt idx="2">
                  <c:v>17.662682602921649</c:v>
                </c:pt>
                <c:pt idx="3">
                  <c:v>19.387755102040817</c:v>
                </c:pt>
                <c:pt idx="4">
                  <c:v>17.715019255455715</c:v>
                </c:pt>
                <c:pt idx="5">
                  <c:v>17.940199335548172</c:v>
                </c:pt>
                <c:pt idx="6">
                  <c:v>16.801619433198383</c:v>
                </c:pt>
                <c:pt idx="7">
                  <c:v>20</c:v>
                </c:pt>
                <c:pt idx="8">
                  <c:v>19.212746016869726</c:v>
                </c:pt>
                <c:pt idx="9">
                  <c:v>16.519823788546255</c:v>
                </c:pt>
                <c:pt idx="10">
                  <c:v>15.939597315436242</c:v>
                </c:pt>
                <c:pt idx="11">
                  <c:v>15.061295971978982</c:v>
                </c:pt>
                <c:pt idx="12">
                  <c:v>20</c:v>
                </c:pt>
                <c:pt idx="13">
                  <c:v>17.673853628909807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B5C-4B16-87D6-F7029A37A391}"/>
            </c:ext>
          </c:extLst>
        </c:ser>
        <c:ser>
          <c:idx val="9"/>
          <c:order val="9"/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'[2023年度健康意識に関するアンケート_20230927_フジタ本松.xlsx]Q19'!$K$14:$K$27</c:f>
              <c:numCache>
                <c:formatCode>0.0</c:formatCode>
                <c:ptCount val="14"/>
                <c:pt idx="0">
                  <c:v>13.366336633663368</c:v>
                </c:pt>
                <c:pt idx="1">
                  <c:v>10.46831955922865</c:v>
                </c:pt>
                <c:pt idx="2">
                  <c:v>11.155378486055776</c:v>
                </c:pt>
                <c:pt idx="3">
                  <c:v>14.285714285714285</c:v>
                </c:pt>
                <c:pt idx="4">
                  <c:v>9.6277278562259294</c:v>
                </c:pt>
                <c:pt idx="5">
                  <c:v>6.3122923588039868</c:v>
                </c:pt>
                <c:pt idx="6">
                  <c:v>8.7044534412955468</c:v>
                </c:pt>
                <c:pt idx="7">
                  <c:v>10.833333333333334</c:v>
                </c:pt>
                <c:pt idx="8">
                  <c:v>11.527647610121837</c:v>
                </c:pt>
                <c:pt idx="9">
                  <c:v>9.4713656387665193</c:v>
                </c:pt>
                <c:pt idx="10">
                  <c:v>6.8791946308724832</c:v>
                </c:pt>
                <c:pt idx="11">
                  <c:v>8.0560420315236421</c:v>
                </c:pt>
                <c:pt idx="12">
                  <c:v>20</c:v>
                </c:pt>
                <c:pt idx="13">
                  <c:v>9.6872153051928347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B5C-4B16-87D6-F7029A37A391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'[2023年度健康意識に関するアンケート_20230927_フジタ本松.xlsx]Q19'!$A$14:$A$27</c:f>
              <c:strCache>
                <c:ptCount val="14"/>
                <c:pt idx="0">
                  <c:v>土木内勤</c:v>
                </c:pt>
                <c:pt idx="1">
                  <c:v>土木外勤</c:v>
                </c:pt>
                <c:pt idx="2">
                  <c:v>支援部門・その他</c:v>
                </c:pt>
                <c:pt idx="3">
                  <c:v>研究開発</c:v>
                </c:pt>
                <c:pt idx="4">
                  <c:v>建築内勤</c:v>
                </c:pt>
                <c:pt idx="5">
                  <c:v>建築外勤</c:v>
                </c:pt>
                <c:pt idx="6">
                  <c:v>営業（開発含む）</c:v>
                </c:pt>
                <c:pt idx="7">
                  <c:v>60代以上</c:v>
                </c:pt>
                <c:pt idx="8">
                  <c:v>50代</c:v>
                </c:pt>
                <c:pt idx="9">
                  <c:v>40代</c:v>
                </c:pt>
                <c:pt idx="10">
                  <c:v>30代</c:v>
                </c:pt>
                <c:pt idx="11">
                  <c:v>20代</c:v>
                </c:pt>
                <c:pt idx="12">
                  <c:v>10代</c:v>
                </c:pt>
                <c:pt idx="13">
                  <c:v>全体</c:v>
                </c:pt>
              </c:strCache>
            </c:strRef>
          </c:cat>
          <c:val>
            <c:numRef>
              <c:f>'[2023年度健康意識に関するアンケート_20230927_フジタ本松.xlsx]Q19'!$L$14:$L$27</c:f>
              <c:numCache>
                <c:formatCode>0.0</c:formatCode>
                <c:ptCount val="14"/>
                <c:pt idx="0">
                  <c:v>25.742574257425744</c:v>
                </c:pt>
                <c:pt idx="1">
                  <c:v>23.415977961432507</c:v>
                </c:pt>
                <c:pt idx="2">
                  <c:v>21.513944223107568</c:v>
                </c:pt>
                <c:pt idx="3">
                  <c:v>15.306122448979592</c:v>
                </c:pt>
                <c:pt idx="4">
                  <c:v>22.336328626444161</c:v>
                </c:pt>
                <c:pt idx="5">
                  <c:v>14.285714285714285</c:v>
                </c:pt>
                <c:pt idx="6">
                  <c:v>24.089068825910932</c:v>
                </c:pt>
                <c:pt idx="7">
                  <c:v>29.666666666666668</c:v>
                </c:pt>
                <c:pt idx="8">
                  <c:v>23.055295220243675</c:v>
                </c:pt>
                <c:pt idx="9">
                  <c:v>22.246696035242291</c:v>
                </c:pt>
                <c:pt idx="10">
                  <c:v>15.604026845637584</c:v>
                </c:pt>
                <c:pt idx="11">
                  <c:v>13.134851138353765</c:v>
                </c:pt>
                <c:pt idx="12">
                  <c:v>40</c:v>
                </c:pt>
                <c:pt idx="13">
                  <c:v>21.105375037959305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B5C-4B16-87D6-F7029A37A39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59795424"/>
        <c:axId val="1259793784"/>
      </c:barChart>
      <c:catAx>
        <c:axId val="1259795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59793784"/>
        <c:crosses val="autoZero"/>
        <c:auto val="1"/>
        <c:lblAlgn val="ctr"/>
        <c:lblOffset val="100"/>
        <c:noMultiLvlLbl val="0"/>
      </c:catAx>
      <c:valAx>
        <c:axId val="12597937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59795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7284154015130517E-2"/>
          <c:y val="4.639680795275164E-2"/>
          <c:w val="0.89999982891769914"/>
          <c:h val="6.09883881775486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858D54C-FCFC-48A5-B17F-64CAF417AAE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2B81B53-3473-4A20-9A1C-89D25054850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2" y="0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21A03A19-E532-4744-8A2E-A6A90E972E0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997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B2FE8C6A-0A89-4B22-9127-BD7A5106DA9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2" y="9372997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A5BA1AB-E371-4B38-BC09-144436F0B8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614A499-D82C-40DD-9EB9-EED450E09D3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C563DE8A-B256-4592-AC9B-9203A266460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C906314-CF30-455C-B325-EEC6866ADA1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B799A034-AE7F-44D9-BF6D-5AB5FA65F88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EA8589E5-7B5B-4AE2-BBF6-03FA9CEC354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01CC7FA8-AE53-40A8-9657-EA8DCEBC2F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181FC0B-4B1D-48AE-8E57-E5FAF39558D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0408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8037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5029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5304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5939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fujita5">
            <a:extLst>
              <a:ext uri="{FF2B5EF4-FFF2-40B4-BE49-F238E27FC236}">
                <a16:creationId xmlns:a16="http://schemas.microsoft.com/office/drawing/2014/main" id="{40546FF4-2AD8-4FAF-A710-C1A29484D9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63" y="142875"/>
            <a:ext cx="744537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>
            <a:extLst>
              <a:ext uri="{FF2B5EF4-FFF2-40B4-BE49-F238E27FC236}">
                <a16:creationId xmlns:a16="http://schemas.microsoft.com/office/drawing/2014/main" id="{BF358107-F60D-48DC-8984-D7FA88A4AE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57"/>
          <a:stretch>
            <a:fillRect/>
          </a:stretch>
        </p:blipFill>
        <p:spPr bwMode="auto">
          <a:xfrm>
            <a:off x="596900" y="0"/>
            <a:ext cx="71374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3">
            <a:extLst>
              <a:ext uri="{FF2B5EF4-FFF2-40B4-BE49-F238E27FC236}">
                <a16:creationId xmlns:a16="http://schemas.microsoft.com/office/drawing/2014/main" id="{98B03432-0BAB-4B9D-80EC-A305F1FBB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0500" y="3040063"/>
            <a:ext cx="6413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FDFD68F-2297-4D65-A949-C03842B539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3500"/>
            <a:ext cx="2284413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2779713" y="2565400"/>
            <a:ext cx="6283325" cy="50958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ja-JP" altLang="en-US" noProof="0"/>
              <a:t>マスタ タイトルの書式設定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79713" y="3141663"/>
            <a:ext cx="6283325" cy="339725"/>
          </a:xfrm>
        </p:spPr>
        <p:txBody>
          <a:bodyPr/>
          <a:lstStyle>
            <a:lvl1pPr marL="0" indent="0">
              <a:defRPr sz="1500"/>
            </a:lvl1pPr>
          </a:lstStyle>
          <a:p>
            <a:pPr lvl="0"/>
            <a:r>
              <a:rPr lang="ja-JP" altLang="en-US" noProof="0"/>
              <a:t>マスタ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6741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2F192B14-C915-4E6C-ACF2-C49377ABEE0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2B850-A8F0-4162-A44B-B10A965D308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2BA4137E-85B3-43D6-88BD-662AC62480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044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81800" y="115888"/>
            <a:ext cx="2111375" cy="60817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46088" y="115888"/>
            <a:ext cx="6183312" cy="60817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386F23D6-B131-4F8B-BCB1-A0A201ED383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07AEB-6729-439E-A9F1-9D1EC33A1F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20B1B573-CEB0-46AF-940A-DA09AC2CC4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83031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タイトル、テキスト、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46088" y="115888"/>
            <a:ext cx="6573837" cy="41751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half" idx="1"/>
          </p:nvPr>
        </p:nvSpPr>
        <p:spPr>
          <a:xfrm>
            <a:off x="446088" y="1196975"/>
            <a:ext cx="4146550" cy="50006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45038" y="1196975"/>
            <a:ext cx="4148137" cy="50006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87ECF6B8-939E-4A6C-BEFF-1C133996972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14976-E8C2-4244-B56B-763F2075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6B1829B7-DB0A-44C5-A52F-BB6C34299C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9238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1F155E4E-B52A-4DFD-8961-58ED027EF47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32610-D43C-4618-B8C6-09F8403DD0E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0B192602-C5CB-4DD8-8169-52D6AA8DD0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9922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7841DE54-FF03-4639-A9C6-8D3828DE093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1782E-BF89-4ABD-AF4B-8C89F69A841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BCAD12C0-573C-4A10-8302-E1BD897CA8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8621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46088" y="1196975"/>
            <a:ext cx="414655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45038" y="1196975"/>
            <a:ext cx="4148137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91F4BFEF-A7D7-40EC-A4FA-90DA06B0AF3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4A084-676B-471E-8A53-8F75A4610FE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D3D3826C-EB91-4DAA-8E8F-3BA6E51DFC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251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30B87D43-E5CE-4F3D-91B2-D0A66381D54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1DD86-47B4-4C47-861F-43F03259BB5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67C33CF4-80B8-4628-B81A-A206022E05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264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27">
            <a:extLst>
              <a:ext uri="{FF2B5EF4-FFF2-40B4-BE49-F238E27FC236}">
                <a16:creationId xmlns:a16="http://schemas.microsoft.com/office/drawing/2014/main" id="{3711EAB5-F030-4542-BCA8-019935DBC11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74CA9-8B26-4115-87EF-48F420FC1C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9CD61FE8-3183-4B25-9F86-7BA7B0DC69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8378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3724E70B-07EE-410C-9379-A190D4A1E1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A3C4C-F1CE-4499-AD76-93669BD21B3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503F99B1-EC79-4DCD-8DB9-9FA722ABB1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8449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4D4081CD-E71B-491E-959E-F63B62E9074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CA3F1-4AA1-4060-BD78-6B9BD3B6732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63A493E1-FCB4-4F96-8541-F316F33591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4680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707B7E6-40C9-40CA-A750-60EA8BE1D4E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18221-2829-4BF1-83B1-74C82FA6628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26840276-C757-40B6-8A43-3FBB06B54D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3327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4">
            <a:extLst>
              <a:ext uri="{FF2B5EF4-FFF2-40B4-BE49-F238E27FC236}">
                <a16:creationId xmlns:a16="http://schemas.microsoft.com/office/drawing/2014/main" id="{170554A4-76CC-43ED-8625-2EB21E739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5113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5">
            <a:extLst>
              <a:ext uri="{FF2B5EF4-FFF2-40B4-BE49-F238E27FC236}">
                <a16:creationId xmlns:a16="http://schemas.microsoft.com/office/drawing/2014/main" id="{1E0E3E36-F0B1-40AA-BB5B-6C6D1B5513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6088" y="115888"/>
            <a:ext cx="6573837" cy="41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8" name="Rectangle 26">
            <a:extLst>
              <a:ext uri="{FF2B5EF4-FFF2-40B4-BE49-F238E27FC236}">
                <a16:creationId xmlns:a16="http://schemas.microsoft.com/office/drawing/2014/main" id="{365F49AA-9B86-4F5A-9860-BA73E5B68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196975"/>
            <a:ext cx="8447087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51" name="Rectangle 27">
            <a:extLst>
              <a:ext uri="{FF2B5EF4-FFF2-40B4-BE49-F238E27FC236}">
                <a16:creationId xmlns:a16="http://schemas.microsoft.com/office/drawing/2014/main" id="{B718EB6E-EDC1-4EE6-A72D-0F4493E2A3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46763" y="6394450"/>
            <a:ext cx="3203575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720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AF07ADE-D504-4212-963E-1CD1F5EEC12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1052" name="Rectangle 28">
            <a:extLst>
              <a:ext uri="{FF2B5EF4-FFF2-40B4-BE49-F238E27FC236}">
                <a16:creationId xmlns:a16="http://schemas.microsoft.com/office/drawing/2014/main" id="{D9D58B12-A5A4-4408-AAFA-E807D4EA9D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7775" y="6381750"/>
            <a:ext cx="619283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22" tIns="0" rIns="91422" bIns="720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latin typeface="+mn-lt"/>
                <a:ea typeface="ＭＳ Ｐゴシック" pitchFamily="32" charset="-128"/>
              </a:defRPr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  <p:pic>
        <p:nvPicPr>
          <p:cNvPr id="1031" name="Picture 51" descr="fujita1">
            <a:extLst>
              <a:ext uri="{FF2B5EF4-FFF2-40B4-BE49-F238E27FC236}">
                <a16:creationId xmlns:a16="http://schemas.microsoft.com/office/drawing/2014/main" id="{2EF1D070-F911-4454-9935-291FB0B2A2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279400"/>
            <a:ext cx="18208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0</a:t>
            </a:fld>
            <a:endParaRPr lang="en-US" altLang="ja-JP" sz="1200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87684"/>
            <a:ext cx="1804743" cy="417512"/>
          </a:xfrm>
          <a:noFill/>
        </p:spPr>
        <p:txBody>
          <a:bodyPr/>
          <a:lstStyle/>
          <a:p>
            <a:pPr eaLnBrk="1" hangingPunct="1"/>
            <a:r>
              <a:rPr kumimoji="1" lang="ja-JP" altLang="en-US" sz="2000" dirty="0">
                <a:solidFill>
                  <a:schemeClr val="tx1"/>
                </a:solidFill>
              </a:rPr>
              <a:t>従業員の理解</a:t>
            </a:r>
            <a:r>
              <a:rPr kumimoji="1" lang="en-US" altLang="ja-JP" sz="2000" dirty="0">
                <a:solidFill>
                  <a:schemeClr val="tx1"/>
                </a:solidFill>
              </a:rPr>
              <a:t> 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09491" y="6348481"/>
            <a:ext cx="3101121" cy="476250"/>
          </a:xfrm>
        </p:spPr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D9025A36-9F00-47B0-B21C-9C2C086DD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5318" y="1727102"/>
            <a:ext cx="542435" cy="27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9pPr>
          </a:lstStyle>
          <a:p>
            <a:pPr eaLnBrk="1" hangingPunct="1"/>
            <a:r>
              <a:rPr lang="en-US" altLang="ja-JP" sz="1200" kern="0" dirty="0">
                <a:solidFill>
                  <a:schemeClr val="bg1"/>
                </a:solidFill>
              </a:rPr>
              <a:t>83.9</a:t>
            </a:r>
            <a:endParaRPr lang="ja-JP" altLang="en-US" sz="1200" kern="0" dirty="0">
              <a:solidFill>
                <a:schemeClr val="bg1"/>
              </a:solidFill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052684E3-A5D2-42F3-B0E7-CA93FDA67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877" y="1746347"/>
            <a:ext cx="542435" cy="27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9pPr>
          </a:lstStyle>
          <a:p>
            <a:pPr eaLnBrk="1" hangingPunct="1"/>
            <a:r>
              <a:rPr lang="en-US" altLang="ja-JP" sz="1200" kern="0" dirty="0">
                <a:solidFill>
                  <a:schemeClr val="bg1"/>
                </a:solidFill>
              </a:rPr>
              <a:t>16.1</a:t>
            </a:r>
            <a:r>
              <a:rPr lang="en-US" altLang="ja-JP" sz="1200" b="0" kern="0" dirty="0">
                <a:solidFill>
                  <a:schemeClr val="bg1"/>
                </a:solidFill>
              </a:rPr>
              <a:t> </a:t>
            </a:r>
            <a:endParaRPr lang="ja-JP" altLang="en-US" sz="1200" b="0" kern="0" dirty="0">
              <a:solidFill>
                <a:schemeClr val="bg1"/>
              </a:solidFill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E7B8D927-CF34-49ED-9621-5D5FC2B9F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544" y="3377627"/>
            <a:ext cx="542435" cy="27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ＭＳ Ｐゴシック" pitchFamily="32" charset="-128"/>
                <a:ea typeface="ＭＳ Ｐゴシック" pitchFamily="32" charset="-128"/>
              </a:defRPr>
            </a:lvl9pPr>
          </a:lstStyle>
          <a:p>
            <a:pPr eaLnBrk="1" hangingPunct="1"/>
            <a:r>
              <a:rPr lang="en-US" altLang="ja-JP" sz="1200" kern="0" dirty="0">
                <a:solidFill>
                  <a:schemeClr val="bg1"/>
                </a:solidFill>
              </a:rPr>
              <a:t>11.8 </a:t>
            </a:r>
            <a:endParaRPr lang="ja-JP" altLang="en-US" sz="1200" kern="0" dirty="0">
              <a:solidFill>
                <a:schemeClr val="bg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D69EE82-F9C0-4068-B8EA-339594DA0129}"/>
              </a:ext>
            </a:extLst>
          </p:cNvPr>
          <p:cNvSpPr txBox="1"/>
          <p:nvPr/>
        </p:nvSpPr>
        <p:spPr>
          <a:xfrm>
            <a:off x="4804019" y="695841"/>
            <a:ext cx="41607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Q</a:t>
            </a:r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２</a:t>
            </a:r>
            <a:r>
              <a:rPr lang="en-US" altLang="ja-JP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.</a:t>
            </a:r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あなたは、上記</a:t>
            </a:r>
            <a:r>
              <a:rPr lang="en-US" altLang="ja-JP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Q1</a:t>
            </a:r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で実施している健康経営に関する施策やサービスを、友人や同僚に薦めたいと思いますか？</a:t>
            </a:r>
            <a:endParaRPr lang="ja-JP" altLang="en-US" sz="1000" dirty="0">
              <a:latin typeface="+mn-ea"/>
              <a:ea typeface="+mn-ea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0DC83D2-CD87-4D4B-9055-E639E314A16D}"/>
              </a:ext>
            </a:extLst>
          </p:cNvPr>
          <p:cNvSpPr txBox="1"/>
          <p:nvPr/>
        </p:nvSpPr>
        <p:spPr>
          <a:xfrm>
            <a:off x="5324031" y="5577383"/>
            <a:ext cx="2956561" cy="38472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▶</a:t>
            </a:r>
            <a:r>
              <a:rPr lang="ja-JP" altLang="en-US" sz="9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健康優良法人認定取得を</a:t>
            </a:r>
            <a:r>
              <a:rPr lang="en-US" altLang="ja-JP" sz="900" dirty="0">
                <a:solidFill>
                  <a:srgbClr val="212121"/>
                </a:solidFill>
                <a:latin typeface="+mn-ea"/>
                <a:ea typeface="+mn-ea"/>
              </a:rPr>
              <a:t>64</a:t>
            </a:r>
            <a:r>
              <a:rPr lang="en-US" altLang="ja-JP" sz="9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%</a:t>
            </a:r>
            <a:r>
              <a:rPr lang="ja-JP" altLang="en-US" sz="9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は知っていると回答、</a:t>
            </a:r>
            <a:br>
              <a:rPr lang="en-US" altLang="ja-JP" sz="900" i="0" dirty="0">
                <a:solidFill>
                  <a:srgbClr val="212121"/>
                </a:solidFill>
                <a:effectLst/>
                <a:latin typeface="+mn-ea"/>
                <a:ea typeface="+mn-ea"/>
              </a:rPr>
            </a:br>
            <a:r>
              <a:rPr lang="ja-JP" altLang="en-US" sz="9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昨年（</a:t>
            </a:r>
            <a:r>
              <a:rPr lang="en-US" altLang="ja-JP" sz="9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46.3%</a:t>
            </a:r>
            <a:r>
              <a:rPr lang="ja-JP" altLang="en-US" sz="9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）より＋</a:t>
            </a:r>
            <a:r>
              <a:rPr lang="en-US" altLang="ja-JP" sz="9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18.7</a:t>
            </a:r>
            <a:r>
              <a:rPr lang="ja-JP" altLang="en-US" sz="9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ポイント上昇</a:t>
            </a:r>
            <a:endParaRPr lang="en-US" altLang="ja-JP" sz="900" i="0" dirty="0">
              <a:solidFill>
                <a:srgbClr val="212121"/>
              </a:solidFill>
              <a:effectLst/>
              <a:latin typeface="+mn-ea"/>
              <a:ea typeface="+mn-ea"/>
            </a:endParaRPr>
          </a:p>
        </p:txBody>
      </p:sp>
      <p:graphicFrame>
        <p:nvGraphicFramePr>
          <p:cNvPr id="19" name="グラフ 18">
            <a:extLst>
              <a:ext uri="{FF2B5EF4-FFF2-40B4-BE49-F238E27FC236}">
                <a16:creationId xmlns:a16="http://schemas.microsoft.com/office/drawing/2014/main" id="{418FF1DD-CD27-4DC1-1627-EAC8508BD9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95437"/>
              </p:ext>
            </p:extLst>
          </p:nvPr>
        </p:nvGraphicFramePr>
        <p:xfrm>
          <a:off x="4305910" y="1206207"/>
          <a:ext cx="4744428" cy="3498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6661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1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8983" y="6451072"/>
            <a:ext cx="6192838" cy="476250"/>
          </a:xfrm>
        </p:spPr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ワークエンゲージメント</a:t>
            </a:r>
            <a:r>
              <a:rPr kumimoji="1" lang="en-US" altLang="ja-JP" sz="2000" dirty="0"/>
              <a:t>:</a:t>
            </a:r>
            <a:r>
              <a:rPr kumimoji="1" lang="ja-JP" altLang="en-US" sz="2000" dirty="0"/>
              <a:t>従業員や組織の活性度について</a:t>
            </a:r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15E6D31-396A-4273-AF4D-FD11A050C297}"/>
              </a:ext>
            </a:extLst>
          </p:cNvPr>
          <p:cNvSpPr txBox="1"/>
          <p:nvPr/>
        </p:nvSpPr>
        <p:spPr>
          <a:xfrm>
            <a:off x="-1" y="626402"/>
            <a:ext cx="330590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dirty="0"/>
              <a:t>Q12 </a:t>
            </a:r>
            <a:r>
              <a:rPr lang="en-US" altLang="ja-JP" sz="1000" dirty="0"/>
              <a:t>.1.</a:t>
            </a:r>
            <a:r>
              <a:rPr lang="ja-JP" altLang="en-US" sz="1000" dirty="0"/>
              <a:t>仕事をしていると、活力がみなぎるように感じる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7C4A05E-47F9-4377-ADAA-2A0BE6CCD12B}"/>
              </a:ext>
            </a:extLst>
          </p:cNvPr>
          <p:cNvSpPr txBox="1"/>
          <p:nvPr/>
        </p:nvSpPr>
        <p:spPr>
          <a:xfrm>
            <a:off x="64109" y="3664748"/>
            <a:ext cx="211015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dirty="0"/>
              <a:t>Q12 </a:t>
            </a:r>
            <a:r>
              <a:rPr lang="en-US" altLang="ja-JP" sz="1000" dirty="0"/>
              <a:t>.</a:t>
            </a:r>
            <a:r>
              <a:rPr lang="en-US" altLang="ja-JP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2.</a:t>
            </a:r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仕事に熱心である</a:t>
            </a:r>
            <a:endParaRPr lang="ja-JP" altLang="en-US" sz="1000" dirty="0">
              <a:latin typeface="+mn-ea"/>
              <a:ea typeface="+mn-ea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C161FA4-0C8F-4023-8B64-6D9981A2F277}"/>
              </a:ext>
            </a:extLst>
          </p:cNvPr>
          <p:cNvSpPr txBox="1"/>
          <p:nvPr/>
        </p:nvSpPr>
        <p:spPr>
          <a:xfrm>
            <a:off x="4701075" y="2255224"/>
            <a:ext cx="27959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b="1" dirty="0">
                <a:latin typeface="+mn-ea"/>
                <a:ea typeface="+mn-ea"/>
              </a:rPr>
              <a:t>Q12 </a:t>
            </a:r>
            <a:r>
              <a:rPr lang="en-US" altLang="ja-JP" sz="1000" b="1" dirty="0">
                <a:latin typeface="+mn-ea"/>
                <a:ea typeface="+mn-ea"/>
              </a:rPr>
              <a:t>.</a:t>
            </a:r>
            <a:r>
              <a:rPr lang="ja-JP" altLang="en-US" sz="1000" b="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 </a:t>
            </a:r>
            <a:r>
              <a:rPr lang="en-US" altLang="ja-JP" sz="1000" b="1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3.</a:t>
            </a:r>
            <a:r>
              <a:rPr lang="ja-JP" altLang="en-US" sz="1000" b="1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私は仕事にのめり込んでいる</a:t>
            </a:r>
            <a:endParaRPr lang="ja-JP" altLang="en-US" sz="1000" b="1" dirty="0">
              <a:latin typeface="+mn-ea"/>
              <a:ea typeface="+mn-ea"/>
            </a:endParaRPr>
          </a:p>
        </p:txBody>
      </p:sp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B4D44737-3A8F-2BF1-EC2B-A0471A5E40E8}"/>
              </a:ext>
            </a:extLst>
          </p:cNvPr>
          <p:cNvGraphicFramePr>
            <a:graphicFrameLocks/>
          </p:cNvGraphicFramePr>
          <p:nvPr/>
        </p:nvGraphicFramePr>
        <p:xfrm>
          <a:off x="231775" y="757207"/>
          <a:ext cx="4572000" cy="2918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ctangle 4">
            <a:extLst>
              <a:ext uri="{FF2B5EF4-FFF2-40B4-BE49-F238E27FC236}">
                <a16:creationId xmlns:a16="http://schemas.microsoft.com/office/drawing/2014/main" id="{2366D882-D09C-6225-2528-1F3887F90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9596" y="957869"/>
            <a:ext cx="4101828" cy="246222"/>
          </a:xfrm>
          <a:prstGeom prst="rect">
            <a:avLst/>
          </a:prstGeom>
          <a:solidFill>
            <a:srgbClr val="FFFFCC"/>
          </a:solidFill>
          <a:ln w="317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/>
            <a:r>
              <a:rPr lang="ja-JP" altLang="en-US" sz="1400" dirty="0"/>
              <a:t>▶</a:t>
            </a:r>
            <a:r>
              <a:rPr lang="en-US" altLang="ja-JP" sz="1000" dirty="0"/>
              <a:t>70.3%</a:t>
            </a:r>
            <a:r>
              <a:rPr lang="ja-JP" altLang="en-US" sz="1000" dirty="0"/>
              <a:t>は肯定的（いつも感じる～時々感じる）な回答（昨年</a:t>
            </a:r>
            <a:r>
              <a:rPr lang="en-US" altLang="ja-JP" sz="1000" dirty="0"/>
              <a:t>67%</a:t>
            </a:r>
            <a:r>
              <a:rPr lang="ja-JP" altLang="en-US" sz="1000" dirty="0"/>
              <a:t>）</a:t>
            </a:r>
            <a:endParaRPr lang="ja-JP" altLang="en-US" sz="1000" kern="0" dirty="0">
              <a:latin typeface="+mn-ea"/>
              <a:ea typeface="+mn-ea"/>
            </a:endParaRPr>
          </a:p>
        </p:txBody>
      </p:sp>
      <p:graphicFrame>
        <p:nvGraphicFramePr>
          <p:cNvPr id="16" name="グラフ 15">
            <a:extLst>
              <a:ext uri="{FF2B5EF4-FFF2-40B4-BE49-F238E27FC236}">
                <a16:creationId xmlns:a16="http://schemas.microsoft.com/office/drawing/2014/main" id="{6463A308-ECCC-4BE7-4CDA-127287D0B913}"/>
              </a:ext>
            </a:extLst>
          </p:cNvPr>
          <p:cNvGraphicFramePr>
            <a:graphicFrameLocks/>
          </p:cNvGraphicFramePr>
          <p:nvPr/>
        </p:nvGraphicFramePr>
        <p:xfrm>
          <a:off x="286970" y="3760906"/>
          <a:ext cx="4710113" cy="3009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Rectangle 4">
            <a:extLst>
              <a:ext uri="{FF2B5EF4-FFF2-40B4-BE49-F238E27FC236}">
                <a16:creationId xmlns:a16="http://schemas.microsoft.com/office/drawing/2014/main" id="{464BEB5F-5DEB-4C29-590E-0711FE640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3775" y="6317701"/>
            <a:ext cx="2513930" cy="266741"/>
          </a:xfrm>
          <a:prstGeom prst="rect">
            <a:avLst/>
          </a:prstGeom>
          <a:solidFill>
            <a:srgbClr val="FFFFCC"/>
          </a:solidFill>
          <a:ln w="317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/>
            <a:r>
              <a:rPr lang="ja-JP" altLang="en-US" sz="1400" dirty="0"/>
              <a:t>▶</a:t>
            </a:r>
            <a:r>
              <a:rPr lang="en-US" altLang="ja-JP" sz="1000" dirty="0"/>
              <a:t>86.9%</a:t>
            </a:r>
            <a:r>
              <a:rPr lang="ja-JP" altLang="en-US" sz="1000" dirty="0"/>
              <a:t>は肯定的な回答（昨年</a:t>
            </a:r>
            <a:r>
              <a:rPr lang="en-US" altLang="ja-JP" sz="1000" dirty="0"/>
              <a:t>84%</a:t>
            </a:r>
            <a:r>
              <a:rPr lang="ja-JP" altLang="en-US" sz="1000" dirty="0"/>
              <a:t>）</a:t>
            </a:r>
            <a:endParaRPr lang="ja-JP" altLang="en-US" sz="1000" kern="0" dirty="0">
              <a:latin typeface="+mn-ea"/>
              <a:ea typeface="+mn-ea"/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E1FF1B27-C7E6-FE29-2E2A-FEB180511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423" y="5461194"/>
            <a:ext cx="2265607" cy="249311"/>
          </a:xfrm>
          <a:prstGeom prst="rect">
            <a:avLst/>
          </a:prstGeom>
          <a:solidFill>
            <a:srgbClr val="FFFFCC"/>
          </a:solidFill>
          <a:ln w="317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/>
            <a:r>
              <a:rPr lang="ja-JP" altLang="en-US" sz="1400" dirty="0"/>
              <a:t>▶</a:t>
            </a:r>
            <a:r>
              <a:rPr lang="en-US" altLang="ja-JP" sz="1000" dirty="0"/>
              <a:t>74%</a:t>
            </a:r>
            <a:r>
              <a:rPr lang="ja-JP" altLang="en-US" sz="1000" dirty="0"/>
              <a:t>は肯定的な回答（昨年</a:t>
            </a:r>
            <a:r>
              <a:rPr lang="en-US" altLang="ja-JP" sz="1000" dirty="0"/>
              <a:t>71%</a:t>
            </a:r>
            <a:r>
              <a:rPr lang="ja-JP" altLang="en-US" sz="1000" dirty="0"/>
              <a:t>）</a:t>
            </a:r>
            <a:endParaRPr lang="ja-JP" altLang="en-US" sz="1000" kern="0" dirty="0">
              <a:latin typeface="+mn-ea"/>
              <a:ea typeface="+mn-ea"/>
            </a:endParaRPr>
          </a:p>
        </p:txBody>
      </p:sp>
      <p:graphicFrame>
        <p:nvGraphicFramePr>
          <p:cNvPr id="20" name="グラフ 19">
            <a:extLst>
              <a:ext uri="{FF2B5EF4-FFF2-40B4-BE49-F238E27FC236}">
                <a16:creationId xmlns:a16="http://schemas.microsoft.com/office/drawing/2014/main" id="{C44FC4AB-8CAE-82AC-5F94-56ECD175486D}"/>
              </a:ext>
            </a:extLst>
          </p:cNvPr>
          <p:cNvGraphicFramePr>
            <a:graphicFrameLocks/>
          </p:cNvGraphicFramePr>
          <p:nvPr/>
        </p:nvGraphicFramePr>
        <p:xfrm>
          <a:off x="4572000" y="2483494"/>
          <a:ext cx="4507891" cy="2918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4205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2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51331" y="6381750"/>
            <a:ext cx="2459282" cy="476250"/>
          </a:xfrm>
        </p:spPr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ワークエンゲージメント</a:t>
            </a:r>
            <a:r>
              <a:rPr kumimoji="1" lang="en-US" altLang="ja-JP" sz="2000" dirty="0"/>
              <a:t>:</a:t>
            </a:r>
            <a:r>
              <a:rPr kumimoji="1" lang="ja-JP" altLang="en-US" sz="2000" dirty="0"/>
              <a:t>従業員や組織の活性度について</a:t>
            </a:r>
            <a:endParaRPr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4FDD9B-A0F5-4E45-BDA1-8A230BD70D79}"/>
              </a:ext>
            </a:extLst>
          </p:cNvPr>
          <p:cNvSpPr txBox="1"/>
          <p:nvPr/>
        </p:nvSpPr>
        <p:spPr>
          <a:xfrm>
            <a:off x="0" y="546100"/>
            <a:ext cx="73229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Q17.</a:t>
            </a:r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前問で選択いただいた仕事に”一番影響を及ぼしている健康問題”について直近</a:t>
            </a:r>
            <a:r>
              <a:rPr lang="en-US" altLang="ja-JP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30</a:t>
            </a:r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日間の中で何日間その症状がありましたか。</a:t>
            </a:r>
            <a:endParaRPr lang="en-US" altLang="ja-JP" sz="1000" i="0" dirty="0">
              <a:solidFill>
                <a:srgbClr val="212121"/>
              </a:solidFill>
              <a:effectLst/>
              <a:latin typeface="+mn-ea"/>
              <a:ea typeface="+mn-ea"/>
            </a:endParaRPr>
          </a:p>
          <a:p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およそあてはまる数字をご入力ください</a:t>
            </a:r>
            <a:r>
              <a:rPr lang="ja-JP" altLang="en-US" sz="1000" b="1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。</a:t>
            </a:r>
            <a:endParaRPr lang="ja-JP" altLang="en-US" sz="1000" dirty="0">
              <a:latin typeface="+mn-ea"/>
              <a:ea typeface="+mn-ea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8A0B5A9-7962-448C-9426-73D986AB23BA}"/>
              </a:ext>
            </a:extLst>
          </p:cNvPr>
          <p:cNvSpPr txBox="1"/>
          <p:nvPr/>
        </p:nvSpPr>
        <p:spPr>
          <a:xfrm>
            <a:off x="0" y="3929690"/>
            <a:ext cx="43873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Q18.</a:t>
            </a:r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前問で選択いただいた仕事に”一番影響を及ぼしている健康問題”についてお伺いします。症状がないとき（通常時）に比べ、症状がある時は、どの程度の”仕事の量”になりますか</a:t>
            </a:r>
            <a:endParaRPr lang="ja-JP" altLang="en-US" sz="1000" dirty="0"/>
          </a:p>
        </p:txBody>
      </p:sp>
      <p:graphicFrame>
        <p:nvGraphicFramePr>
          <p:cNvPr id="15" name="グラフ 14">
            <a:extLst>
              <a:ext uri="{FF2B5EF4-FFF2-40B4-BE49-F238E27FC236}">
                <a16:creationId xmlns:a16="http://schemas.microsoft.com/office/drawing/2014/main" id="{E170F5C1-5E59-A980-E39F-1A07AA0CE542}"/>
              </a:ext>
            </a:extLst>
          </p:cNvPr>
          <p:cNvGraphicFramePr>
            <a:graphicFrameLocks/>
          </p:cNvGraphicFramePr>
          <p:nvPr/>
        </p:nvGraphicFramePr>
        <p:xfrm>
          <a:off x="3587262" y="3710353"/>
          <a:ext cx="5516666" cy="3128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グラフ 19">
            <a:extLst>
              <a:ext uri="{FF2B5EF4-FFF2-40B4-BE49-F238E27FC236}">
                <a16:creationId xmlns:a16="http://schemas.microsoft.com/office/drawing/2014/main" id="{B549871A-1126-D686-9F4B-23FCCBD7AC87}"/>
              </a:ext>
            </a:extLst>
          </p:cNvPr>
          <p:cNvGraphicFramePr>
            <a:graphicFrameLocks/>
          </p:cNvGraphicFramePr>
          <p:nvPr/>
        </p:nvGraphicFramePr>
        <p:xfrm>
          <a:off x="40072" y="703386"/>
          <a:ext cx="5657343" cy="322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82004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3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51331" y="6381750"/>
            <a:ext cx="2459282" cy="476250"/>
          </a:xfrm>
        </p:spPr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ワークエンゲージメント</a:t>
            </a:r>
            <a:r>
              <a:rPr kumimoji="1" lang="en-US" altLang="ja-JP" sz="2000" dirty="0"/>
              <a:t>:</a:t>
            </a:r>
            <a:r>
              <a:rPr kumimoji="1" lang="ja-JP" altLang="en-US" sz="2000" dirty="0"/>
              <a:t>従業員や組織の活性度について</a:t>
            </a:r>
            <a:endParaRPr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9FA93B0-69BE-49E8-802D-8E8F0175E407}"/>
              </a:ext>
            </a:extLst>
          </p:cNvPr>
          <p:cNvSpPr txBox="1"/>
          <p:nvPr/>
        </p:nvSpPr>
        <p:spPr>
          <a:xfrm>
            <a:off x="85357" y="622749"/>
            <a:ext cx="54801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Q19.</a:t>
            </a:r>
            <a:r>
              <a:rPr lang="ja-JP" altLang="en-US" sz="1000" i="0" dirty="0">
                <a:solidFill>
                  <a:srgbClr val="212121"/>
                </a:solidFill>
                <a:effectLst/>
                <a:latin typeface="+mn-ea"/>
                <a:ea typeface="+mn-ea"/>
              </a:rPr>
              <a:t>前問で選択いただいた仕事に”一番影響を及ぼしている健康問題”についてお伺いします。症状がないとき（通常時）に比べ、症状がある時は、どの程度の”仕事の質”になりますか。</a:t>
            </a:r>
            <a:endParaRPr lang="ja-JP" altLang="en-US" sz="1000" dirty="0">
              <a:latin typeface="+mn-ea"/>
              <a:ea typeface="+mn-ea"/>
            </a:endParaRPr>
          </a:p>
        </p:txBody>
      </p:sp>
      <p:graphicFrame>
        <p:nvGraphicFramePr>
          <p:cNvPr id="19" name="グラフ 18">
            <a:extLst>
              <a:ext uri="{FF2B5EF4-FFF2-40B4-BE49-F238E27FC236}">
                <a16:creationId xmlns:a16="http://schemas.microsoft.com/office/drawing/2014/main" id="{5E658AC7-52D4-C85D-16D3-672ACA3B8E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0756477"/>
              </p:ext>
            </p:extLst>
          </p:nvPr>
        </p:nvGraphicFramePr>
        <p:xfrm>
          <a:off x="0" y="822804"/>
          <a:ext cx="5416062" cy="3626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74523128"/>
      </p:ext>
    </p:extLst>
  </p:cSld>
  <p:clrMapOvr>
    <a:masterClrMapping/>
  </p:clrMapOvr>
</p:sld>
</file>

<file path=ppt/theme/theme1.xml><?xml version="1.0" encoding="utf-8"?>
<a:theme xmlns:a="http://schemas.openxmlformats.org/drawingml/2006/main" name="新しいプレゼンテーション">
  <a:themeElements>
    <a:clrScheme name="新しいプレゼンテーショ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新しいプレゼンテーション">
      <a:majorFont>
        <a:latin typeface="ＭＳ Ｐゴシック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新しいプレゼンテーショ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D4E6FBA7F9C7347A055C1161D9B29E4" ma:contentTypeVersion="5" ma:contentTypeDescription="新しいドキュメントを作成します。" ma:contentTypeScope="" ma:versionID="18f34a6ce8cab9ab0ff5fca42c56b5c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870da235633f40a98351aad6a2538da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スケジュールの開始日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スケジュールの終了日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E9BB39-4E8E-4A60-9EB4-40AB48B755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C6C667-6C27-472B-A6D0-79DA9CCF694A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043F95A-18FB-4F1E-AB48-0DC8BDBB1C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15248</TotalTime>
  <Words>352</Words>
  <Application>Microsoft Office PowerPoint</Application>
  <PresentationFormat>画面に合わせる (4:3)</PresentationFormat>
  <Paragraphs>31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7" baseType="lpstr">
      <vt:lpstr>ＭＳ Ｐゴシック</vt:lpstr>
      <vt:lpstr>Arial</vt:lpstr>
      <vt:lpstr>新しいプレゼンテーション</vt:lpstr>
      <vt:lpstr>従業員の理解 </vt:lpstr>
      <vt:lpstr>ワークエンゲージメント:従業員や組織の活性度について</vt:lpstr>
      <vt:lpstr>ワークエンゲージメント:従業員や組織の活性度について</vt:lpstr>
      <vt:lpstr>ワークエンゲージメント:従業員や組織の活性度について</vt:lpstr>
    </vt:vector>
  </TitlesOfParts>
  <Company>Interbrand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Interbrand</dc:creator>
  <cp:lastModifiedBy>本松 美穂</cp:lastModifiedBy>
  <cp:revision>3387</cp:revision>
  <cp:lastPrinted>2023-10-17T05:42:11Z</cp:lastPrinted>
  <dcterms:created xsi:type="dcterms:W3CDTF">2006-12-27T06:54:55Z</dcterms:created>
  <dcterms:modified xsi:type="dcterms:W3CDTF">2023-10-19T08:05:41Z</dcterms:modified>
</cp:coreProperties>
</file>