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48" r:id="rId4"/>
  </p:sldMasterIdLst>
  <p:notesMasterIdLst>
    <p:notesMasterId r:id="rId27"/>
  </p:notesMasterIdLst>
  <p:sldIdLst>
    <p:sldId id="256" r:id="rId5"/>
    <p:sldId id="257" r:id="rId6"/>
    <p:sldId id="258" r:id="rId7"/>
    <p:sldId id="259" r:id="rId8"/>
    <p:sldId id="282" r:id="rId9"/>
    <p:sldId id="362" r:id="rId10"/>
    <p:sldId id="363" r:id="rId11"/>
    <p:sldId id="371" r:id="rId12"/>
    <p:sldId id="264" r:id="rId13"/>
    <p:sldId id="265" r:id="rId14"/>
    <p:sldId id="364" r:id="rId15"/>
    <p:sldId id="365" r:id="rId16"/>
    <p:sldId id="366" r:id="rId17"/>
    <p:sldId id="269" r:id="rId18"/>
    <p:sldId id="288" r:id="rId19"/>
    <p:sldId id="367" r:id="rId20"/>
    <p:sldId id="368" r:id="rId21"/>
    <p:sldId id="369" r:id="rId22"/>
    <p:sldId id="370" r:id="rId23"/>
    <p:sldId id="279" r:id="rId24"/>
    <p:sldId id="280" r:id="rId25"/>
    <p:sldId id="361" r:id="rId26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GoogleSlidesCustomDataVersion2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34" roundtripDataSignature="AMtx7mhLu/zlXe5RcM0THQxF7ii/7ky3C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58E9A96-BBA8-4110-9D56-33CC91194799}" v="113" dt="2025-11-02T08:41:55.97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0121" autoAdjust="0"/>
  </p:normalViewPr>
  <p:slideViewPr>
    <p:cSldViewPr snapToGrid="0">
      <p:cViewPr varScale="1">
        <p:scale>
          <a:sx n="76" d="100"/>
          <a:sy n="76" d="100"/>
        </p:scale>
        <p:origin x="917" y="6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34" Type="http://customschemas.google.com/relationships/presentationmetadata" Target="metadata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8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7" Type="http://schemas.openxmlformats.org/officeDocument/2006/relationships/theme" Target="theme/theme1.xml"/><Relationship Id="rId40" Type="http://schemas.microsoft.com/office/2015/10/relationships/revisionInfo" Target="revisionInfo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36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notesMaster" Target="notesMasters/notesMaster1.xml"/><Relationship Id="rId35" Type="http://schemas.openxmlformats.org/officeDocument/2006/relationships/presProps" Target="presProps.xml"/><Relationship Id="rId8" Type="http://schemas.openxmlformats.org/officeDocument/2006/relationships/slide" Target="slides/slide4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大原 健佑" userId="c15971a5-546f-423d-abc4-59f9e5514faa" providerId="ADAL" clId="{ECA509C3-681D-4408-9602-E3B4555059E2}"/>
    <pc:docChg chg="undo custSel addSld delSld modSld">
      <pc:chgData name="大原 健佑" userId="c15971a5-546f-423d-abc4-59f9e5514faa" providerId="ADAL" clId="{ECA509C3-681D-4408-9602-E3B4555059E2}" dt="2025-11-02T08:42:08.998" v="139" actId="2710"/>
      <pc:docMkLst>
        <pc:docMk/>
      </pc:docMkLst>
      <pc:sldChg chg="modSp">
        <pc:chgData name="大原 健佑" userId="c15971a5-546f-423d-abc4-59f9e5514faa" providerId="ADAL" clId="{ECA509C3-681D-4408-9602-E3B4555059E2}" dt="2025-11-02T05:27:20.105" v="1"/>
        <pc:sldMkLst>
          <pc:docMk/>
          <pc:sldMk cId="0" sldId="256"/>
        </pc:sldMkLst>
        <pc:spChg chg="mod">
          <ac:chgData name="大原 健佑" userId="c15971a5-546f-423d-abc4-59f9e5514faa" providerId="ADAL" clId="{ECA509C3-681D-4408-9602-E3B4555059E2}" dt="2025-11-02T05:27:20.105" v="1"/>
          <ac:spMkLst>
            <pc:docMk/>
            <pc:sldMk cId="0" sldId="256"/>
            <ac:spMk id="2" creationId="{4F78D9D2-5CBE-072B-D0E8-BE56A83D14D9}"/>
          </ac:spMkLst>
        </pc:spChg>
        <pc:spChg chg="mod">
          <ac:chgData name="大原 健佑" userId="c15971a5-546f-423d-abc4-59f9e5514faa" providerId="ADAL" clId="{ECA509C3-681D-4408-9602-E3B4555059E2}" dt="2025-11-02T05:27:10.525" v="0"/>
          <ac:spMkLst>
            <pc:docMk/>
            <pc:sldMk cId="0" sldId="256"/>
            <ac:spMk id="127" creationId="{00000000-0000-0000-0000-000000000000}"/>
          </ac:spMkLst>
        </pc:spChg>
      </pc:sldChg>
      <pc:sldChg chg="addSp delSp modSp mod">
        <pc:chgData name="大原 健佑" userId="c15971a5-546f-423d-abc4-59f9e5514faa" providerId="ADAL" clId="{ECA509C3-681D-4408-9602-E3B4555059E2}" dt="2025-11-02T08:41:26.261" v="127" actId="20577"/>
        <pc:sldMkLst>
          <pc:docMk/>
          <pc:sldMk cId="0" sldId="257"/>
        </pc:sldMkLst>
        <pc:spChg chg="add">
          <ac:chgData name="大原 健佑" userId="c15971a5-546f-423d-abc4-59f9e5514faa" providerId="ADAL" clId="{ECA509C3-681D-4408-9602-E3B4555059E2}" dt="2025-11-02T08:40:48.200" v="113"/>
          <ac:spMkLst>
            <pc:docMk/>
            <pc:sldMk cId="0" sldId="257"/>
            <ac:spMk id="2" creationId="{2AFFFCD6-B64C-E60F-091B-EAF745BB7911}"/>
          </ac:spMkLst>
        </pc:spChg>
        <pc:spChg chg="add del mod">
          <ac:chgData name="大原 健佑" userId="c15971a5-546f-423d-abc4-59f9e5514faa" providerId="ADAL" clId="{ECA509C3-681D-4408-9602-E3B4555059E2}" dt="2025-11-02T08:41:13.838" v="119" actId="478"/>
          <ac:spMkLst>
            <pc:docMk/>
            <pc:sldMk cId="0" sldId="257"/>
            <ac:spMk id="3" creationId="{275FFB44-FB44-FE80-4F64-9D10CAE1D3F6}"/>
          </ac:spMkLst>
        </pc:spChg>
        <pc:spChg chg="mod">
          <ac:chgData name="大原 健佑" userId="c15971a5-546f-423d-abc4-59f9e5514faa" providerId="ADAL" clId="{ECA509C3-681D-4408-9602-E3B4555059E2}" dt="2025-11-02T08:41:26.261" v="127" actId="20577"/>
          <ac:spMkLst>
            <pc:docMk/>
            <pc:sldMk cId="0" sldId="257"/>
            <ac:spMk id="133" creationId="{00000000-0000-0000-0000-000000000000}"/>
          </ac:spMkLst>
        </pc:spChg>
      </pc:sldChg>
      <pc:sldChg chg="modSp mod">
        <pc:chgData name="大原 健佑" userId="c15971a5-546f-423d-abc4-59f9e5514faa" providerId="ADAL" clId="{ECA509C3-681D-4408-9602-E3B4555059E2}" dt="2025-11-02T05:32:42.248" v="72" actId="6549"/>
        <pc:sldMkLst>
          <pc:docMk/>
          <pc:sldMk cId="0" sldId="258"/>
        </pc:sldMkLst>
        <pc:spChg chg="mod">
          <ac:chgData name="大原 健佑" userId="c15971a5-546f-423d-abc4-59f9e5514faa" providerId="ADAL" clId="{ECA509C3-681D-4408-9602-E3B4555059E2}" dt="2025-11-02T05:32:42.248" v="72" actId="6549"/>
          <ac:spMkLst>
            <pc:docMk/>
            <pc:sldMk cId="0" sldId="258"/>
            <ac:spMk id="139" creationId="{00000000-0000-0000-0000-000000000000}"/>
          </ac:spMkLst>
        </pc:spChg>
      </pc:sldChg>
      <pc:sldChg chg="modSp mod">
        <pc:chgData name="大原 健佑" userId="c15971a5-546f-423d-abc4-59f9e5514faa" providerId="ADAL" clId="{ECA509C3-681D-4408-9602-E3B4555059E2}" dt="2025-11-02T05:29:20.726" v="20" actId="6549"/>
        <pc:sldMkLst>
          <pc:docMk/>
          <pc:sldMk cId="0" sldId="259"/>
        </pc:sldMkLst>
        <pc:spChg chg="mod">
          <ac:chgData name="大原 健佑" userId="c15971a5-546f-423d-abc4-59f9e5514faa" providerId="ADAL" clId="{ECA509C3-681D-4408-9602-E3B4555059E2}" dt="2025-11-02T05:29:20.726" v="20" actId="6549"/>
          <ac:spMkLst>
            <pc:docMk/>
            <pc:sldMk cId="0" sldId="259"/>
            <ac:spMk id="145" creationId="{00000000-0000-0000-0000-000000000000}"/>
          </ac:spMkLst>
        </pc:spChg>
      </pc:sldChg>
      <pc:sldChg chg="modSp">
        <pc:chgData name="大原 健佑" userId="c15971a5-546f-423d-abc4-59f9e5514faa" providerId="ADAL" clId="{ECA509C3-681D-4408-9602-E3B4555059E2}" dt="2025-11-02T05:31:00.441" v="38"/>
        <pc:sldMkLst>
          <pc:docMk/>
          <pc:sldMk cId="0" sldId="264"/>
        </pc:sldMkLst>
        <pc:spChg chg="mod">
          <ac:chgData name="大原 健佑" userId="c15971a5-546f-423d-abc4-59f9e5514faa" providerId="ADAL" clId="{ECA509C3-681D-4408-9602-E3B4555059E2}" dt="2025-11-02T05:31:00.441" v="38"/>
          <ac:spMkLst>
            <pc:docMk/>
            <pc:sldMk cId="0" sldId="264"/>
            <ac:spMk id="221" creationId="{00000000-0000-0000-0000-000000000000}"/>
          </ac:spMkLst>
        </pc:spChg>
      </pc:sldChg>
      <pc:sldChg chg="modSp mod">
        <pc:chgData name="大原 健佑" userId="c15971a5-546f-423d-abc4-59f9e5514faa" providerId="ADAL" clId="{ECA509C3-681D-4408-9602-E3B4555059E2}" dt="2025-11-02T05:31:29.082" v="48"/>
        <pc:sldMkLst>
          <pc:docMk/>
          <pc:sldMk cId="0" sldId="265"/>
        </pc:sldMkLst>
        <pc:spChg chg="mod">
          <ac:chgData name="大原 健佑" userId="c15971a5-546f-423d-abc4-59f9e5514faa" providerId="ADAL" clId="{ECA509C3-681D-4408-9602-E3B4555059E2}" dt="2025-11-02T05:31:29.082" v="48"/>
          <ac:spMkLst>
            <pc:docMk/>
            <pc:sldMk cId="0" sldId="265"/>
            <ac:spMk id="2" creationId="{7130C076-BBA9-DE93-1D55-FEFE444AFEE9}"/>
          </ac:spMkLst>
        </pc:spChg>
        <pc:spChg chg="mod">
          <ac:chgData name="大原 健佑" userId="c15971a5-546f-423d-abc4-59f9e5514faa" providerId="ADAL" clId="{ECA509C3-681D-4408-9602-E3B4555059E2}" dt="2025-11-02T05:31:04.901" v="39"/>
          <ac:spMkLst>
            <pc:docMk/>
            <pc:sldMk cId="0" sldId="265"/>
            <ac:spMk id="226" creationId="{00000000-0000-0000-0000-000000000000}"/>
          </ac:spMkLst>
        </pc:spChg>
      </pc:sldChg>
      <pc:sldChg chg="modSp">
        <pc:chgData name="大原 健佑" userId="c15971a5-546f-423d-abc4-59f9e5514faa" providerId="ADAL" clId="{ECA509C3-681D-4408-9602-E3B4555059E2}" dt="2025-11-02T05:32:50.551" v="73"/>
        <pc:sldMkLst>
          <pc:docMk/>
          <pc:sldMk cId="0" sldId="269"/>
        </pc:sldMkLst>
        <pc:spChg chg="mod">
          <ac:chgData name="大原 健佑" userId="c15971a5-546f-423d-abc4-59f9e5514faa" providerId="ADAL" clId="{ECA509C3-681D-4408-9602-E3B4555059E2}" dt="2025-11-02T05:32:50.551" v="73"/>
          <ac:spMkLst>
            <pc:docMk/>
            <pc:sldMk cId="0" sldId="269"/>
            <ac:spMk id="294" creationId="{00000000-0000-0000-0000-000000000000}"/>
          </ac:spMkLst>
        </pc:spChg>
      </pc:sldChg>
      <pc:sldChg chg="addSp delSp modSp mod">
        <pc:chgData name="大原 健佑" userId="c15971a5-546f-423d-abc4-59f9e5514faa" providerId="ADAL" clId="{ECA509C3-681D-4408-9602-E3B4555059E2}" dt="2025-11-02T08:42:08.998" v="139" actId="2710"/>
        <pc:sldMkLst>
          <pc:docMk/>
          <pc:sldMk cId="0" sldId="280"/>
        </pc:sldMkLst>
        <pc:spChg chg="add del mod">
          <ac:chgData name="大原 健佑" userId="c15971a5-546f-423d-abc4-59f9e5514faa" providerId="ADAL" clId="{ECA509C3-681D-4408-9602-E3B4555059E2}" dt="2025-11-02T08:41:49.242" v="130" actId="478"/>
          <ac:spMkLst>
            <pc:docMk/>
            <pc:sldMk cId="0" sldId="280"/>
            <ac:spMk id="2" creationId="{4DD1A666-64E4-126A-E7CF-24BF81022987}"/>
          </ac:spMkLst>
        </pc:spChg>
        <pc:spChg chg="mod">
          <ac:chgData name="大原 健佑" userId="c15971a5-546f-423d-abc4-59f9e5514faa" providerId="ADAL" clId="{ECA509C3-681D-4408-9602-E3B4555059E2}" dt="2025-11-02T08:42:08.998" v="139" actId="2710"/>
          <ac:spMkLst>
            <pc:docMk/>
            <pc:sldMk cId="0" sldId="280"/>
            <ac:spMk id="371" creationId="{00000000-0000-0000-0000-000000000000}"/>
          </ac:spMkLst>
        </pc:spChg>
      </pc:sldChg>
      <pc:sldChg chg="modSp mod">
        <pc:chgData name="大原 健佑" userId="c15971a5-546f-423d-abc4-59f9e5514faa" providerId="ADAL" clId="{ECA509C3-681D-4408-9602-E3B4555059E2}" dt="2025-11-02T05:29:42.214" v="26"/>
        <pc:sldMkLst>
          <pc:docMk/>
          <pc:sldMk cId="678054297" sldId="282"/>
        </pc:sldMkLst>
        <pc:spChg chg="mod">
          <ac:chgData name="大原 健佑" userId="c15971a5-546f-423d-abc4-59f9e5514faa" providerId="ADAL" clId="{ECA509C3-681D-4408-9602-E3B4555059E2}" dt="2025-11-02T05:29:42.214" v="26"/>
          <ac:spMkLst>
            <pc:docMk/>
            <pc:sldMk cId="678054297" sldId="282"/>
            <ac:spMk id="3" creationId="{0885C16E-188B-4F58-4196-7F13ADB4552A}"/>
          </ac:spMkLst>
        </pc:spChg>
        <pc:spChg chg="mod">
          <ac:chgData name="大原 健佑" userId="c15971a5-546f-423d-abc4-59f9e5514faa" providerId="ADAL" clId="{ECA509C3-681D-4408-9602-E3B4555059E2}" dt="2025-11-02T05:29:32.608" v="21"/>
          <ac:spMkLst>
            <pc:docMk/>
            <pc:sldMk cId="678054297" sldId="282"/>
            <ac:spMk id="150" creationId="{2EC7A7EC-B273-5485-7F8D-7689FEE74E3F}"/>
          </ac:spMkLst>
        </pc:spChg>
      </pc:sldChg>
      <pc:sldChg chg="modSp mod">
        <pc:chgData name="大原 健佑" userId="c15971a5-546f-423d-abc4-59f9e5514faa" providerId="ADAL" clId="{ECA509C3-681D-4408-9602-E3B4555059E2}" dt="2025-11-02T05:33:22.600" v="84"/>
        <pc:sldMkLst>
          <pc:docMk/>
          <pc:sldMk cId="2677590415" sldId="288"/>
        </pc:sldMkLst>
        <pc:spChg chg="mod">
          <ac:chgData name="大原 健佑" userId="c15971a5-546f-423d-abc4-59f9e5514faa" providerId="ADAL" clId="{ECA509C3-681D-4408-9602-E3B4555059E2}" dt="2025-11-02T05:33:22.600" v="84"/>
          <ac:spMkLst>
            <pc:docMk/>
            <pc:sldMk cId="2677590415" sldId="288"/>
            <ac:spMk id="2" creationId="{AE419617-A0C2-88FC-278E-49201DB74DA6}"/>
          </ac:spMkLst>
        </pc:spChg>
        <pc:spChg chg="mod">
          <ac:chgData name="大原 健佑" userId="c15971a5-546f-423d-abc4-59f9e5514faa" providerId="ADAL" clId="{ECA509C3-681D-4408-9602-E3B4555059E2}" dt="2025-11-02T05:32:55.358" v="74"/>
          <ac:spMkLst>
            <pc:docMk/>
            <pc:sldMk cId="2677590415" sldId="288"/>
            <ac:spMk id="299" creationId="{98DBE796-4026-22B3-D666-77595FEFD1B8}"/>
          </ac:spMkLst>
        </pc:spChg>
      </pc:sldChg>
      <pc:sldChg chg="del">
        <pc:chgData name="大原 健佑" userId="c15971a5-546f-423d-abc4-59f9e5514faa" providerId="ADAL" clId="{ECA509C3-681D-4408-9602-E3B4555059E2}" dt="2025-11-02T05:33:02.271" v="75" actId="47"/>
        <pc:sldMkLst>
          <pc:docMk/>
          <pc:sldMk cId="3241622118" sldId="329"/>
        </pc:sldMkLst>
      </pc:sldChg>
      <pc:sldChg chg="del">
        <pc:chgData name="大原 健佑" userId="c15971a5-546f-423d-abc4-59f9e5514faa" providerId="ADAL" clId="{ECA509C3-681D-4408-9602-E3B4555059E2}" dt="2025-11-02T05:33:02.271" v="75" actId="47"/>
        <pc:sldMkLst>
          <pc:docMk/>
          <pc:sldMk cId="2558627266" sldId="330"/>
        </pc:sldMkLst>
      </pc:sldChg>
      <pc:sldChg chg="del">
        <pc:chgData name="大原 健佑" userId="c15971a5-546f-423d-abc4-59f9e5514faa" providerId="ADAL" clId="{ECA509C3-681D-4408-9602-E3B4555059E2}" dt="2025-11-02T05:27:27.702" v="3" actId="47"/>
        <pc:sldMkLst>
          <pc:docMk/>
          <pc:sldMk cId="1391254499" sldId="346"/>
        </pc:sldMkLst>
      </pc:sldChg>
      <pc:sldChg chg="del">
        <pc:chgData name="大原 健佑" userId="c15971a5-546f-423d-abc4-59f9e5514faa" providerId="ADAL" clId="{ECA509C3-681D-4408-9602-E3B4555059E2}" dt="2025-11-02T05:29:59.930" v="27" actId="47"/>
        <pc:sldMkLst>
          <pc:docMk/>
          <pc:sldMk cId="258390213" sldId="347"/>
        </pc:sldMkLst>
      </pc:sldChg>
      <pc:sldChg chg="del">
        <pc:chgData name="大原 健佑" userId="c15971a5-546f-423d-abc4-59f9e5514faa" providerId="ADAL" clId="{ECA509C3-681D-4408-9602-E3B4555059E2}" dt="2025-11-02T05:29:59.930" v="27" actId="47"/>
        <pc:sldMkLst>
          <pc:docMk/>
          <pc:sldMk cId="3774029479" sldId="348"/>
        </pc:sldMkLst>
      </pc:sldChg>
      <pc:sldChg chg="del">
        <pc:chgData name="大原 健佑" userId="c15971a5-546f-423d-abc4-59f9e5514faa" providerId="ADAL" clId="{ECA509C3-681D-4408-9602-E3B4555059E2}" dt="2025-11-02T05:29:59.930" v="27" actId="47"/>
        <pc:sldMkLst>
          <pc:docMk/>
          <pc:sldMk cId="1585343294" sldId="349"/>
        </pc:sldMkLst>
      </pc:sldChg>
      <pc:sldChg chg="del">
        <pc:chgData name="大原 健佑" userId="c15971a5-546f-423d-abc4-59f9e5514faa" providerId="ADAL" clId="{ECA509C3-681D-4408-9602-E3B4555059E2}" dt="2025-11-02T05:31:10.719" v="40" actId="47"/>
        <pc:sldMkLst>
          <pc:docMk/>
          <pc:sldMk cId="560667040" sldId="350"/>
        </pc:sldMkLst>
      </pc:sldChg>
      <pc:sldChg chg="del">
        <pc:chgData name="大原 健佑" userId="c15971a5-546f-423d-abc4-59f9e5514faa" providerId="ADAL" clId="{ECA509C3-681D-4408-9602-E3B4555059E2}" dt="2025-11-02T05:31:10.719" v="40" actId="47"/>
        <pc:sldMkLst>
          <pc:docMk/>
          <pc:sldMk cId="3912495671" sldId="351"/>
        </pc:sldMkLst>
      </pc:sldChg>
      <pc:sldChg chg="del">
        <pc:chgData name="大原 健佑" userId="c15971a5-546f-423d-abc4-59f9e5514faa" providerId="ADAL" clId="{ECA509C3-681D-4408-9602-E3B4555059E2}" dt="2025-11-02T05:31:10.719" v="40" actId="47"/>
        <pc:sldMkLst>
          <pc:docMk/>
          <pc:sldMk cId="2953014349" sldId="352"/>
        </pc:sldMkLst>
      </pc:sldChg>
      <pc:sldChg chg="del">
        <pc:chgData name="大原 健佑" userId="c15971a5-546f-423d-abc4-59f9e5514faa" providerId="ADAL" clId="{ECA509C3-681D-4408-9602-E3B4555059E2}" dt="2025-11-02T05:31:10.719" v="40" actId="47"/>
        <pc:sldMkLst>
          <pc:docMk/>
          <pc:sldMk cId="2198174163" sldId="353"/>
        </pc:sldMkLst>
      </pc:sldChg>
      <pc:sldChg chg="del">
        <pc:chgData name="大原 健佑" userId="c15971a5-546f-423d-abc4-59f9e5514faa" providerId="ADAL" clId="{ECA509C3-681D-4408-9602-E3B4555059E2}" dt="2025-11-02T05:33:02.271" v="75" actId="47"/>
        <pc:sldMkLst>
          <pc:docMk/>
          <pc:sldMk cId="332764704" sldId="354"/>
        </pc:sldMkLst>
      </pc:sldChg>
      <pc:sldChg chg="del">
        <pc:chgData name="大原 健佑" userId="c15971a5-546f-423d-abc4-59f9e5514faa" providerId="ADAL" clId="{ECA509C3-681D-4408-9602-E3B4555059E2}" dt="2025-11-02T05:33:02.271" v="75" actId="47"/>
        <pc:sldMkLst>
          <pc:docMk/>
          <pc:sldMk cId="788445494" sldId="355"/>
        </pc:sldMkLst>
      </pc:sldChg>
      <pc:sldChg chg="del">
        <pc:chgData name="大原 健佑" userId="c15971a5-546f-423d-abc4-59f9e5514faa" providerId="ADAL" clId="{ECA509C3-681D-4408-9602-E3B4555059E2}" dt="2025-11-02T05:33:02.271" v="75" actId="47"/>
        <pc:sldMkLst>
          <pc:docMk/>
          <pc:sldMk cId="3568508235" sldId="356"/>
        </pc:sldMkLst>
      </pc:sldChg>
      <pc:sldChg chg="del">
        <pc:chgData name="大原 健佑" userId="c15971a5-546f-423d-abc4-59f9e5514faa" providerId="ADAL" clId="{ECA509C3-681D-4408-9602-E3B4555059E2}" dt="2025-11-02T05:33:02.271" v="75" actId="47"/>
        <pc:sldMkLst>
          <pc:docMk/>
          <pc:sldMk cId="2971550045" sldId="357"/>
        </pc:sldMkLst>
      </pc:sldChg>
      <pc:sldChg chg="del">
        <pc:chgData name="大原 健佑" userId="c15971a5-546f-423d-abc4-59f9e5514faa" providerId="ADAL" clId="{ECA509C3-681D-4408-9602-E3B4555059E2}" dt="2025-11-02T05:33:02.271" v="75" actId="47"/>
        <pc:sldMkLst>
          <pc:docMk/>
          <pc:sldMk cId="1178210436" sldId="358"/>
        </pc:sldMkLst>
      </pc:sldChg>
      <pc:sldChg chg="del">
        <pc:chgData name="大原 健佑" userId="c15971a5-546f-423d-abc4-59f9e5514faa" providerId="ADAL" clId="{ECA509C3-681D-4408-9602-E3B4555059E2}" dt="2025-11-02T05:33:02.271" v="75" actId="47"/>
        <pc:sldMkLst>
          <pc:docMk/>
          <pc:sldMk cId="2887940005" sldId="359"/>
        </pc:sldMkLst>
      </pc:sldChg>
      <pc:sldChg chg="del">
        <pc:chgData name="大原 健佑" userId="c15971a5-546f-423d-abc4-59f9e5514faa" providerId="ADAL" clId="{ECA509C3-681D-4408-9602-E3B4555059E2}" dt="2025-11-02T05:33:02.271" v="75" actId="47"/>
        <pc:sldMkLst>
          <pc:docMk/>
          <pc:sldMk cId="3216605234" sldId="360"/>
        </pc:sldMkLst>
      </pc:sldChg>
      <pc:sldChg chg="add">
        <pc:chgData name="大原 健佑" userId="c15971a5-546f-423d-abc4-59f9e5514faa" providerId="ADAL" clId="{ECA509C3-681D-4408-9602-E3B4555059E2}" dt="2025-11-02T05:27:25.651" v="2"/>
        <pc:sldMkLst>
          <pc:docMk/>
          <pc:sldMk cId="1445277494" sldId="361"/>
        </pc:sldMkLst>
      </pc:sldChg>
      <pc:sldChg chg="modSp add mod">
        <pc:chgData name="大原 健佑" userId="c15971a5-546f-423d-abc4-59f9e5514faa" providerId="ADAL" clId="{ECA509C3-681D-4408-9602-E3B4555059E2}" dt="2025-11-02T05:30:17.680" v="32"/>
        <pc:sldMkLst>
          <pc:docMk/>
          <pc:sldMk cId="3273228743" sldId="362"/>
        </pc:sldMkLst>
        <pc:spChg chg="mod">
          <ac:chgData name="大原 健佑" userId="c15971a5-546f-423d-abc4-59f9e5514faa" providerId="ADAL" clId="{ECA509C3-681D-4408-9602-E3B4555059E2}" dt="2025-11-02T05:30:17.680" v="32"/>
          <ac:spMkLst>
            <pc:docMk/>
            <pc:sldMk cId="3273228743" sldId="362"/>
            <ac:spMk id="3" creationId="{AAAA14B2-95DE-DE68-BED4-C192EEF4A4CC}"/>
          </ac:spMkLst>
        </pc:spChg>
      </pc:sldChg>
      <pc:sldChg chg="modSp add mod">
        <pc:chgData name="大原 健佑" userId="c15971a5-546f-423d-abc4-59f9e5514faa" providerId="ADAL" clId="{ECA509C3-681D-4408-9602-E3B4555059E2}" dt="2025-11-02T05:30:37.517" v="37"/>
        <pc:sldMkLst>
          <pc:docMk/>
          <pc:sldMk cId="3015926609" sldId="363"/>
        </pc:sldMkLst>
        <pc:spChg chg="mod">
          <ac:chgData name="大原 健佑" userId="c15971a5-546f-423d-abc4-59f9e5514faa" providerId="ADAL" clId="{ECA509C3-681D-4408-9602-E3B4555059E2}" dt="2025-11-02T05:30:37.517" v="37"/>
          <ac:spMkLst>
            <pc:docMk/>
            <pc:sldMk cId="3015926609" sldId="363"/>
            <ac:spMk id="3" creationId="{1DD3EE48-3998-728A-E4F0-014DF877224C}"/>
          </ac:spMkLst>
        </pc:spChg>
      </pc:sldChg>
      <pc:sldChg chg="modSp add mod">
        <pc:chgData name="大原 健佑" userId="c15971a5-546f-423d-abc4-59f9e5514faa" providerId="ADAL" clId="{ECA509C3-681D-4408-9602-E3B4555059E2}" dt="2025-11-02T05:31:47.516" v="53"/>
        <pc:sldMkLst>
          <pc:docMk/>
          <pc:sldMk cId="2708139166" sldId="364"/>
        </pc:sldMkLst>
        <pc:spChg chg="mod">
          <ac:chgData name="大原 健佑" userId="c15971a5-546f-423d-abc4-59f9e5514faa" providerId="ADAL" clId="{ECA509C3-681D-4408-9602-E3B4555059E2}" dt="2025-11-02T05:31:47.516" v="53"/>
          <ac:spMkLst>
            <pc:docMk/>
            <pc:sldMk cId="2708139166" sldId="364"/>
            <ac:spMk id="2" creationId="{9EFE6B18-8553-F059-6429-F2266C478901}"/>
          </ac:spMkLst>
        </pc:spChg>
      </pc:sldChg>
      <pc:sldChg chg="modSp add mod">
        <pc:chgData name="大原 健佑" userId="c15971a5-546f-423d-abc4-59f9e5514faa" providerId="ADAL" clId="{ECA509C3-681D-4408-9602-E3B4555059E2}" dt="2025-11-02T05:32:06.025" v="58"/>
        <pc:sldMkLst>
          <pc:docMk/>
          <pc:sldMk cId="562036894" sldId="365"/>
        </pc:sldMkLst>
        <pc:spChg chg="mod">
          <ac:chgData name="大原 健佑" userId="c15971a5-546f-423d-abc4-59f9e5514faa" providerId="ADAL" clId="{ECA509C3-681D-4408-9602-E3B4555059E2}" dt="2025-11-02T05:32:06.025" v="58"/>
          <ac:spMkLst>
            <pc:docMk/>
            <pc:sldMk cId="562036894" sldId="365"/>
            <ac:spMk id="2" creationId="{F7336FD1-EB94-6586-5523-73AC8703936F}"/>
          </ac:spMkLst>
        </pc:spChg>
      </pc:sldChg>
      <pc:sldChg chg="modSp add mod">
        <pc:chgData name="大原 健佑" userId="c15971a5-546f-423d-abc4-59f9e5514faa" providerId="ADAL" clId="{ECA509C3-681D-4408-9602-E3B4555059E2}" dt="2025-11-02T05:32:25.571" v="63"/>
        <pc:sldMkLst>
          <pc:docMk/>
          <pc:sldMk cId="3711282952" sldId="366"/>
        </pc:sldMkLst>
        <pc:spChg chg="mod">
          <ac:chgData name="大原 健佑" userId="c15971a5-546f-423d-abc4-59f9e5514faa" providerId="ADAL" clId="{ECA509C3-681D-4408-9602-E3B4555059E2}" dt="2025-11-02T05:32:25.571" v="63"/>
          <ac:spMkLst>
            <pc:docMk/>
            <pc:sldMk cId="3711282952" sldId="366"/>
            <ac:spMk id="2" creationId="{D8072D01-9006-B12E-9B82-6F5B8B39DDC3}"/>
          </ac:spMkLst>
        </pc:spChg>
      </pc:sldChg>
      <pc:sldChg chg="modSp add mod">
        <pc:chgData name="大原 健佑" userId="c15971a5-546f-423d-abc4-59f9e5514faa" providerId="ADAL" clId="{ECA509C3-681D-4408-9602-E3B4555059E2}" dt="2025-11-02T05:33:45.885" v="90"/>
        <pc:sldMkLst>
          <pc:docMk/>
          <pc:sldMk cId="3205154174" sldId="367"/>
        </pc:sldMkLst>
        <pc:spChg chg="mod">
          <ac:chgData name="大原 健佑" userId="c15971a5-546f-423d-abc4-59f9e5514faa" providerId="ADAL" clId="{ECA509C3-681D-4408-9602-E3B4555059E2}" dt="2025-11-02T05:33:45.885" v="90"/>
          <ac:spMkLst>
            <pc:docMk/>
            <pc:sldMk cId="3205154174" sldId="367"/>
            <ac:spMk id="2" creationId="{49593A95-8E27-4C80-B024-6B7DB49CB6B0}"/>
          </ac:spMkLst>
        </pc:spChg>
      </pc:sldChg>
      <pc:sldChg chg="modSp add mod">
        <pc:chgData name="大原 健佑" userId="c15971a5-546f-423d-abc4-59f9e5514faa" providerId="ADAL" clId="{ECA509C3-681D-4408-9602-E3B4555059E2}" dt="2025-11-02T07:08:37.211" v="102"/>
        <pc:sldMkLst>
          <pc:docMk/>
          <pc:sldMk cId="3778806859" sldId="368"/>
        </pc:sldMkLst>
        <pc:spChg chg="mod">
          <ac:chgData name="大原 健佑" userId="c15971a5-546f-423d-abc4-59f9e5514faa" providerId="ADAL" clId="{ECA509C3-681D-4408-9602-E3B4555059E2}" dt="2025-11-02T07:08:37.211" v="102"/>
          <ac:spMkLst>
            <pc:docMk/>
            <pc:sldMk cId="3778806859" sldId="368"/>
            <ac:spMk id="2" creationId="{6941B1D0-6DDA-6D21-0FC9-5396E5D7BD55}"/>
          </ac:spMkLst>
        </pc:spChg>
      </pc:sldChg>
      <pc:sldChg chg="modSp add mod">
        <pc:chgData name="大原 健佑" userId="c15971a5-546f-423d-abc4-59f9e5514faa" providerId="ADAL" clId="{ECA509C3-681D-4408-9602-E3B4555059E2}" dt="2025-11-02T07:08:49.292" v="107"/>
        <pc:sldMkLst>
          <pc:docMk/>
          <pc:sldMk cId="2414342044" sldId="369"/>
        </pc:sldMkLst>
        <pc:spChg chg="mod">
          <ac:chgData name="大原 健佑" userId="c15971a5-546f-423d-abc4-59f9e5514faa" providerId="ADAL" clId="{ECA509C3-681D-4408-9602-E3B4555059E2}" dt="2025-11-02T07:08:49.292" v="107"/>
          <ac:spMkLst>
            <pc:docMk/>
            <pc:sldMk cId="2414342044" sldId="369"/>
            <ac:spMk id="2" creationId="{D4B9B614-9C76-3654-B560-1BD77E074CF5}"/>
          </ac:spMkLst>
        </pc:spChg>
      </pc:sldChg>
      <pc:sldChg chg="modSp add mod">
        <pc:chgData name="大原 健佑" userId="c15971a5-546f-423d-abc4-59f9e5514faa" providerId="ADAL" clId="{ECA509C3-681D-4408-9602-E3B4555059E2}" dt="2025-11-02T07:09:07.216" v="112"/>
        <pc:sldMkLst>
          <pc:docMk/>
          <pc:sldMk cId="1252715366" sldId="370"/>
        </pc:sldMkLst>
        <pc:spChg chg="mod">
          <ac:chgData name="大原 健佑" userId="c15971a5-546f-423d-abc4-59f9e5514faa" providerId="ADAL" clId="{ECA509C3-681D-4408-9602-E3B4555059E2}" dt="2025-11-02T07:09:07.216" v="112"/>
          <ac:spMkLst>
            <pc:docMk/>
            <pc:sldMk cId="1252715366" sldId="370"/>
            <ac:spMk id="2" creationId="{8E3B470A-BF7D-69F0-CFBA-EA16805E2FA5}"/>
          </ac:spMkLst>
        </pc:spChg>
      </pc:sldChg>
      <pc:sldChg chg="modSp add mod">
        <pc:chgData name="大原 健佑" userId="c15971a5-546f-423d-abc4-59f9e5514faa" providerId="ADAL" clId="{ECA509C3-681D-4408-9602-E3B4555059E2}" dt="2025-11-02T07:07:04.701" v="99"/>
        <pc:sldMkLst>
          <pc:docMk/>
          <pc:sldMk cId="175231640" sldId="371"/>
        </pc:sldMkLst>
        <pc:spChg chg="mod">
          <ac:chgData name="大原 健佑" userId="c15971a5-546f-423d-abc4-59f9e5514faa" providerId="ADAL" clId="{ECA509C3-681D-4408-9602-E3B4555059E2}" dt="2025-11-02T07:07:04.701" v="99"/>
          <ac:spMkLst>
            <pc:docMk/>
            <pc:sldMk cId="175231640" sldId="371"/>
            <ac:spMk id="3" creationId="{A8118D64-1FA5-2032-5995-8F3C4420B0C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800" b="0" i="0" u="none" strike="noStrike" cap="none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800" b="0" i="0" u="none" strike="noStrike" cap="none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800" b="0" i="0" u="none" strike="noStrike" cap="none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 sz="800" b="0" i="0" u="none" strike="noStrike" cap="none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‹#›</a:t>
            </a:fld>
            <a:endParaRPr sz="800" b="0" i="0" u="none" strike="noStrike" cap="none">
              <a:solidFill>
                <a:schemeClr val="dk1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  <p:extLst>
    <p:ext uri="{620B2872-D7B9-4A21-9093-7833F8D536E1}">
      <p15:sldGuideLst xmlns:p15="http://schemas.microsoft.com/office/powerpoint/2012/main">
        <p15:guide id="1" orient="horz" pos="2880">
          <p15:clr>
            <a:srgbClr val="F26B43"/>
          </p15:clr>
        </p15:guide>
        <p15:guide id="2" pos="2160">
          <p15:clr>
            <a:srgbClr val="F26B43"/>
          </p15:clr>
        </p15:guide>
      </p15:sldGuideLst>
    </p:ext>
  </p:extLst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5" name="Google Shape;125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" name="Google Shape;223;p1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tabLst/>
              <a:defRPr/>
            </a:pPr>
            <a:r>
              <a:rPr lang="ja-JP" altLang="en-US" sz="1200" b="1" dirty="0"/>
              <a:t>ナレーション原稿：</a:t>
            </a:r>
            <a:br>
              <a:rPr lang="ja-JP" altLang="en-US" sz="1200" dirty="0"/>
            </a:br>
            <a:r>
              <a:rPr lang="ja-JP" altLang="en-US" dirty="0"/>
              <a:t>現場で信頼を集める人には、必ずいくつかの共通点があります。まず、</a:t>
            </a:r>
            <a:r>
              <a:rPr lang="ja-JP" altLang="en-US" b="1" dirty="0"/>
              <a:t>報連相が早く正確</a:t>
            </a:r>
            <a:r>
              <a:rPr lang="ja-JP" altLang="en-US" dirty="0"/>
              <a:t>であること。次に、</a:t>
            </a:r>
            <a:r>
              <a:rPr lang="ja-JP" altLang="en-US" b="1" dirty="0"/>
              <a:t>段取りが整っており、周囲に安心感を与える動き</a:t>
            </a:r>
            <a:r>
              <a:rPr lang="ja-JP" altLang="en-US" dirty="0"/>
              <a:t>をしていること。そして、</a:t>
            </a:r>
            <a:r>
              <a:rPr lang="ja-JP" altLang="en-US" b="1" dirty="0"/>
              <a:t>周囲の変化を察知して先手を打つ行動</a:t>
            </a:r>
            <a:r>
              <a:rPr lang="ja-JP" altLang="en-US" dirty="0"/>
              <a:t>ができることです。たとえば、「部品が少し変わったな」と気づき、図面や仕様書を確認して工程を調整する。こうした細やかな観察力と判断力が、上司や仲間からの信頼を生みます。信頼は“技術力”だけでなく、“対応力”からも生まれるのです。</a:t>
            </a:r>
            <a:endParaRPr dirty="0"/>
          </a:p>
        </p:txBody>
      </p:sp>
      <p:sp>
        <p:nvSpPr>
          <p:cNvPr id="224" name="Google Shape;224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2">
          <a:extLst>
            <a:ext uri="{FF2B5EF4-FFF2-40B4-BE49-F238E27FC236}">
              <a16:creationId xmlns:a16="http://schemas.microsoft.com/office/drawing/2014/main" id="{56C62DD4-F0A2-A207-FDF7-8A91D0123D6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" name="Google Shape;223;p10:notes">
            <a:extLst>
              <a:ext uri="{FF2B5EF4-FFF2-40B4-BE49-F238E27FC236}">
                <a16:creationId xmlns:a16="http://schemas.microsoft.com/office/drawing/2014/main" id="{B2127148-6547-BA47-1E34-A722485AF9E8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tabLst/>
              <a:defRPr/>
            </a:pPr>
            <a:r>
              <a:rPr lang="ja-JP" altLang="en-US" sz="1200" b="1" dirty="0"/>
              <a:t>ナレーション原稿：</a:t>
            </a:r>
            <a:br>
              <a:rPr lang="ja-JP" altLang="en-US" sz="1200" dirty="0"/>
            </a:br>
            <a:r>
              <a:rPr lang="ja-JP" altLang="en-US" dirty="0"/>
              <a:t>一人前の人は、周囲に安心感を与えます。工程の流れを乱さず、急なトラブルにも落ち着いて対処する姿勢は、チーム全体を安定させます。たとえば、設備の異音や温度異常に気づいたとき、慌てず安全確認を行い、的確に報告する。そうした姿勢を周りはよく見ています。設計現場でも同様に、納期の厳しい案件で焦る中でも冷静に進捗を整理し、問題を可視化してチームと共有する人。安心感とは、「この人がいれば大丈夫」と思わせる力です。</a:t>
            </a:r>
            <a:endParaRPr dirty="0"/>
          </a:p>
        </p:txBody>
      </p:sp>
      <p:sp>
        <p:nvSpPr>
          <p:cNvPr id="224" name="Google Shape;224;p10:notes">
            <a:extLst>
              <a:ext uri="{FF2B5EF4-FFF2-40B4-BE49-F238E27FC236}">
                <a16:creationId xmlns:a16="http://schemas.microsoft.com/office/drawing/2014/main" id="{079BFAE5-9AFA-0A1C-7682-36B5AA4DE084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84175110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2">
          <a:extLst>
            <a:ext uri="{FF2B5EF4-FFF2-40B4-BE49-F238E27FC236}">
              <a16:creationId xmlns:a16="http://schemas.microsoft.com/office/drawing/2014/main" id="{8ABB9B47-9BE6-994C-C5BD-29E2ABB298D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" name="Google Shape;223;p10:notes">
            <a:extLst>
              <a:ext uri="{FF2B5EF4-FFF2-40B4-BE49-F238E27FC236}">
                <a16:creationId xmlns:a16="http://schemas.microsoft.com/office/drawing/2014/main" id="{F2724E0D-6882-450C-8007-24AA791F2FD6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tabLst/>
              <a:defRPr/>
            </a:pPr>
            <a:r>
              <a:rPr lang="ja-JP" altLang="en-US" sz="1200" b="1" dirty="0"/>
              <a:t>ナレーション原稿：</a:t>
            </a:r>
            <a:br>
              <a:rPr lang="ja-JP" altLang="en-US" sz="1200" dirty="0"/>
            </a:br>
            <a:r>
              <a:rPr lang="ja-JP" altLang="en-US" dirty="0"/>
              <a:t>信頼関係の基礎は、約束を守ることです。上司との打ち合わせで「明日までに対応します」と言ったなら、必ず実行する。どうしても難しい場合は、早めに報告し調整を依頼する。この“前倒しの報告”が、信頼を守るポイントです。たとえば、設計変更が間に合いそうにないときに黙って遅らせるのではなく、「現状こうです。こうすれば間に合うと思います」と相談する。守れない約束より、誠実な報告が信頼を生みます。</a:t>
            </a:r>
            <a:endParaRPr dirty="0"/>
          </a:p>
        </p:txBody>
      </p:sp>
      <p:sp>
        <p:nvSpPr>
          <p:cNvPr id="224" name="Google Shape;224;p10:notes">
            <a:extLst>
              <a:ext uri="{FF2B5EF4-FFF2-40B4-BE49-F238E27FC236}">
                <a16:creationId xmlns:a16="http://schemas.microsoft.com/office/drawing/2014/main" id="{6738A50F-A59B-B449-554B-6DA733B685F5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76883011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2">
          <a:extLst>
            <a:ext uri="{FF2B5EF4-FFF2-40B4-BE49-F238E27FC236}">
              <a16:creationId xmlns:a16="http://schemas.microsoft.com/office/drawing/2014/main" id="{A810356C-FA54-08E4-EE70-13E519F64A5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" name="Google Shape;223;p10:notes">
            <a:extLst>
              <a:ext uri="{FF2B5EF4-FFF2-40B4-BE49-F238E27FC236}">
                <a16:creationId xmlns:a16="http://schemas.microsoft.com/office/drawing/2014/main" id="{8A4465C6-7EDD-562C-80EE-738EB47DDD63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tabLst/>
              <a:defRPr/>
            </a:pPr>
            <a:r>
              <a:rPr lang="ja-JP" altLang="en-US" sz="1200" b="1" dirty="0"/>
              <a:t>ナレーション原稿：</a:t>
            </a:r>
            <a:br>
              <a:rPr lang="ja-JP" altLang="en-US" sz="1200" dirty="0"/>
            </a:br>
            <a:r>
              <a:rPr lang="ja-JP" altLang="en-US" dirty="0"/>
              <a:t>一人前になると、周囲への影響力も変わります。自分が落ち着いていれば、チーム全体も落ち着く。たとえば、ラインで段取り替えが遅れているとき、焦らず「安全第一で確認しましょう」と声をかける人。あるいは、設計レビューで議論が紛糾しても、要点を整理してまとめる人。こうした人の存在が、職場の信頼を支えます。技術や知識に加えて、“場を整える力”を持つこと。それが、一人前のさらに上のレベルです。</a:t>
            </a:r>
            <a:endParaRPr dirty="0"/>
          </a:p>
        </p:txBody>
      </p:sp>
      <p:sp>
        <p:nvSpPr>
          <p:cNvPr id="224" name="Google Shape;224;p10:notes">
            <a:extLst>
              <a:ext uri="{FF2B5EF4-FFF2-40B4-BE49-F238E27FC236}">
                <a16:creationId xmlns:a16="http://schemas.microsoft.com/office/drawing/2014/main" id="{24CAF22F-D382-42DC-0F24-85C719579809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92713081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" name="Google Shape;291;p1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2" name="Google Shape;292;p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5">
          <a:extLst>
            <a:ext uri="{FF2B5EF4-FFF2-40B4-BE49-F238E27FC236}">
              <a16:creationId xmlns:a16="http://schemas.microsoft.com/office/drawing/2014/main" id="{D1381E10-0C13-3F39-A6F5-54D8FB2603C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" name="Google Shape;296;p15:notes">
            <a:extLst>
              <a:ext uri="{FF2B5EF4-FFF2-40B4-BE49-F238E27FC236}">
                <a16:creationId xmlns:a16="http://schemas.microsoft.com/office/drawing/2014/main" id="{7904D373-21C0-90EF-5647-B511888E8EDF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altLang="en-US" b="1" dirty="0"/>
              <a:t>ナレーション原稿：</a:t>
            </a:r>
            <a:br>
              <a:rPr lang="ja-JP" altLang="en-US" dirty="0"/>
            </a:br>
            <a:r>
              <a:rPr lang="ja-JP" altLang="en-US" dirty="0"/>
              <a:t>一人前を目指すうえで欠かせないのが、自己評価と振り返りの習慣です。たとえば、毎日の作業後に「今日の良かった点・課題点・次にやるべきこと」を</a:t>
            </a:r>
            <a:r>
              <a:rPr lang="en-US" altLang="ja-JP" dirty="0"/>
              <a:t>3</a:t>
            </a:r>
            <a:r>
              <a:rPr lang="ja-JP" altLang="en-US" dirty="0"/>
              <a:t>行だけ記録する。小さな振り返りでも、続けることで“成長の見える化”ができます。設計開発でも、試作やテストのたびに「何が再現できて、何が再現できなかったか」を整理しておくと、技術力が確実に積み上がります。自分の成長を“記録で見える化”する人は、上司からも信頼されます。</a:t>
            </a:r>
            <a:endParaRPr dirty="0"/>
          </a:p>
        </p:txBody>
      </p:sp>
      <p:sp>
        <p:nvSpPr>
          <p:cNvPr id="297" name="Google Shape;297;p15:notes">
            <a:extLst>
              <a:ext uri="{FF2B5EF4-FFF2-40B4-BE49-F238E27FC236}">
                <a16:creationId xmlns:a16="http://schemas.microsoft.com/office/drawing/2014/main" id="{B95962A3-CEF9-0A29-34FC-A441EF627C5E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86479846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5">
          <a:extLst>
            <a:ext uri="{FF2B5EF4-FFF2-40B4-BE49-F238E27FC236}">
              <a16:creationId xmlns:a16="http://schemas.microsoft.com/office/drawing/2014/main" id="{73392F5F-CFC2-B99E-8826-F5CB325DCA2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" name="Google Shape;296;p15:notes">
            <a:extLst>
              <a:ext uri="{FF2B5EF4-FFF2-40B4-BE49-F238E27FC236}">
                <a16:creationId xmlns:a16="http://schemas.microsoft.com/office/drawing/2014/main" id="{863FDC75-F3C1-06B0-2D84-61F4C20A47C7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altLang="en-US" b="1" dirty="0"/>
              <a:t>ナレーション原稿：</a:t>
            </a:r>
            <a:br>
              <a:rPr lang="ja-JP" altLang="en-US" dirty="0"/>
            </a:br>
            <a:r>
              <a:rPr lang="ja-JP" altLang="en-US" dirty="0"/>
              <a:t>成長の基本は、目標設定と</a:t>
            </a:r>
            <a:r>
              <a:rPr lang="en-US" altLang="ja-JP" dirty="0"/>
              <a:t>PDCA</a:t>
            </a:r>
            <a:r>
              <a:rPr lang="ja-JP" altLang="en-US" dirty="0"/>
              <a:t>の繰り返しです。「今週は検査工程の段取り時間を</a:t>
            </a:r>
            <a:r>
              <a:rPr lang="en-US" altLang="ja-JP" dirty="0"/>
              <a:t>3</a:t>
            </a:r>
            <a:r>
              <a:rPr lang="ja-JP" altLang="en-US" dirty="0"/>
              <a:t>分短縮する」「来月は設計レビューの指摘を半減させる」といった具体的な目標を立て、結果を確認して改善します。成長とは、偶然ではなく仕組みで作るもの。上司は“できる人”より“改善し続ける人”を評価します。どんなに小さな課題でも、改善を止めないことが一人前への道です。</a:t>
            </a:r>
            <a:endParaRPr dirty="0"/>
          </a:p>
        </p:txBody>
      </p:sp>
      <p:sp>
        <p:nvSpPr>
          <p:cNvPr id="297" name="Google Shape;297;p15:notes">
            <a:extLst>
              <a:ext uri="{FF2B5EF4-FFF2-40B4-BE49-F238E27FC236}">
                <a16:creationId xmlns:a16="http://schemas.microsoft.com/office/drawing/2014/main" id="{F7CCD01D-E6FD-6548-6691-7D2B2C73B9A7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128232075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5">
          <a:extLst>
            <a:ext uri="{FF2B5EF4-FFF2-40B4-BE49-F238E27FC236}">
              <a16:creationId xmlns:a16="http://schemas.microsoft.com/office/drawing/2014/main" id="{83D6031E-FE20-F9A9-F9E9-1E7D8AE527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" name="Google Shape;296;p15:notes">
            <a:extLst>
              <a:ext uri="{FF2B5EF4-FFF2-40B4-BE49-F238E27FC236}">
                <a16:creationId xmlns:a16="http://schemas.microsoft.com/office/drawing/2014/main" id="{B862AD1D-9A0A-CD22-9106-7FEED27DEAEB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altLang="en-US" b="1" dirty="0"/>
              <a:t>ナレーション原稿：</a:t>
            </a:r>
            <a:br>
              <a:rPr lang="ja-JP" altLang="en-US" dirty="0"/>
            </a:br>
            <a:r>
              <a:rPr lang="ja-JP" altLang="en-US" dirty="0"/>
              <a:t>一人前になる過程では、分からないことを素直に聞く勇気も必要です。たとえば、図面の意図が不明なとき、勝手に判断せず設計者に確認する。生産現場でも、「このトルク値の根拠をもう一度教えてください」と質問できる人は、確実に成長します。助けを求めることは弱さではなく、学びの第一歩です。周囲の知恵を借りながら、自分の判断力を磨いていく</a:t>
            </a:r>
            <a:r>
              <a:rPr lang="en-US" altLang="ja-JP" dirty="0"/>
              <a:t>――</a:t>
            </a:r>
            <a:r>
              <a:rPr lang="ja-JP" altLang="en-US" dirty="0"/>
              <a:t>それが成熟した一人前の姿です。</a:t>
            </a:r>
            <a:endParaRPr dirty="0"/>
          </a:p>
        </p:txBody>
      </p:sp>
      <p:sp>
        <p:nvSpPr>
          <p:cNvPr id="297" name="Google Shape;297;p15:notes">
            <a:extLst>
              <a:ext uri="{FF2B5EF4-FFF2-40B4-BE49-F238E27FC236}">
                <a16:creationId xmlns:a16="http://schemas.microsoft.com/office/drawing/2014/main" id="{C8E48428-7AC5-9376-1777-B066D85BCA71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536924389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5">
          <a:extLst>
            <a:ext uri="{FF2B5EF4-FFF2-40B4-BE49-F238E27FC236}">
              <a16:creationId xmlns:a16="http://schemas.microsoft.com/office/drawing/2014/main" id="{4D740935-9E57-BD06-62BF-E09EA86400E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" name="Google Shape;296;p15:notes">
            <a:extLst>
              <a:ext uri="{FF2B5EF4-FFF2-40B4-BE49-F238E27FC236}">
                <a16:creationId xmlns:a16="http://schemas.microsoft.com/office/drawing/2014/main" id="{EFE2790D-17B1-DBBE-DF13-966724CC6B14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altLang="en-US" b="1" dirty="0"/>
              <a:t>ナレーション原稿：</a:t>
            </a:r>
            <a:br>
              <a:rPr lang="ja-JP" altLang="en-US" dirty="0"/>
            </a:br>
            <a:r>
              <a:rPr lang="ja-JP" altLang="en-US" dirty="0"/>
              <a:t>真の一人前は、後輩を育てられる人です。教えることで、自分の知識や判断の根拠を改めて整理できます。たとえば、後輩に作業を説明する際、「なぜこの順番なのか」を言葉にして伝える。そこで自分でも気づきが得られます。設計現場でも、若手にレビューのポイントを教えることで、自分の設計意図がより明確になります。人を育てる力こそ、一人前の到達点です。</a:t>
            </a:r>
            <a:endParaRPr dirty="0"/>
          </a:p>
        </p:txBody>
      </p:sp>
      <p:sp>
        <p:nvSpPr>
          <p:cNvPr id="297" name="Google Shape;297;p15:notes">
            <a:extLst>
              <a:ext uri="{FF2B5EF4-FFF2-40B4-BE49-F238E27FC236}">
                <a16:creationId xmlns:a16="http://schemas.microsoft.com/office/drawing/2014/main" id="{618CF49C-FA18-E89B-51E0-A5907830BB49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03353130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5">
          <a:extLst>
            <a:ext uri="{FF2B5EF4-FFF2-40B4-BE49-F238E27FC236}">
              <a16:creationId xmlns:a16="http://schemas.microsoft.com/office/drawing/2014/main" id="{D1989286-7999-4896-D6C0-F4FE35D820F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" name="Google Shape;296;p15:notes">
            <a:extLst>
              <a:ext uri="{FF2B5EF4-FFF2-40B4-BE49-F238E27FC236}">
                <a16:creationId xmlns:a16="http://schemas.microsoft.com/office/drawing/2014/main" id="{8356666F-91EC-4DFF-0146-1F47F41DA5A1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r>
              <a:rPr lang="ja-JP" altLang="en-US" b="1" dirty="0"/>
              <a:t>ナレーション原稿：</a:t>
            </a:r>
            <a:br>
              <a:rPr lang="ja-JP" altLang="en-US" dirty="0"/>
            </a:br>
            <a:r>
              <a:rPr lang="ja-JP" altLang="en-US" dirty="0"/>
              <a:t>近年の現場は、</a:t>
            </a:r>
            <a:r>
              <a:rPr lang="en-US" altLang="ja-JP" dirty="0"/>
              <a:t>AI</a:t>
            </a:r>
            <a:r>
              <a:rPr lang="ja-JP" altLang="en-US" dirty="0"/>
              <a:t>や自動化設備、デジタルツールなど変化が激しくなっています。技術や手法は変わっても、信頼・責任・誠実という基礎は変わりません。むしろ、こうした変化の時代こそ、柔軟に学び、適応する姿勢が求められます。「学び続ける人」こそ、本当の意味での一人前です。常に変化を前向きに受け入れ、自分の成長に変えていきましょう。</a:t>
            </a:r>
          </a:p>
        </p:txBody>
      </p:sp>
      <p:sp>
        <p:nvSpPr>
          <p:cNvPr id="297" name="Google Shape;297;p15:notes">
            <a:extLst>
              <a:ext uri="{FF2B5EF4-FFF2-40B4-BE49-F238E27FC236}">
                <a16:creationId xmlns:a16="http://schemas.microsoft.com/office/drawing/2014/main" id="{032EF28A-0DBB-6FB2-88E5-824286DEC7EE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67878406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1" name="Google Shape;131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2" name="Google Shape;362;p2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63" name="Google Shape;363;p24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7" name="Google Shape;367;p25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368" name="Google Shape;368;p25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3">
          <a:extLst>
            <a:ext uri="{FF2B5EF4-FFF2-40B4-BE49-F238E27FC236}">
              <a16:creationId xmlns:a16="http://schemas.microsoft.com/office/drawing/2014/main" id="{16A4D267-B0FE-045B-218B-30C13ECF60A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1:notes">
            <a:extLst>
              <a:ext uri="{FF2B5EF4-FFF2-40B4-BE49-F238E27FC236}">
                <a16:creationId xmlns:a16="http://schemas.microsoft.com/office/drawing/2014/main" id="{6EB92E2E-5023-970F-B512-0FA91A5D420E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5" name="Google Shape;125;p1:notes">
            <a:extLst>
              <a:ext uri="{FF2B5EF4-FFF2-40B4-BE49-F238E27FC236}">
                <a16:creationId xmlns:a16="http://schemas.microsoft.com/office/drawing/2014/main" id="{2C928B65-013A-7E23-DD09-CD1986FE4D88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87461451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7" name="Google Shape;137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p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3" name="Google Shape;143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6">
          <a:extLst>
            <a:ext uri="{FF2B5EF4-FFF2-40B4-BE49-F238E27FC236}">
              <a16:creationId xmlns:a16="http://schemas.microsoft.com/office/drawing/2014/main" id="{F20454C8-ECBB-53FA-A59E-760BEEBD582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p5:notes">
            <a:extLst>
              <a:ext uri="{FF2B5EF4-FFF2-40B4-BE49-F238E27FC236}">
                <a16:creationId xmlns:a16="http://schemas.microsoft.com/office/drawing/2014/main" id="{4105142C-FFC4-D807-1760-6FD6B5CEC576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tabLst/>
              <a:defRPr/>
            </a:pPr>
            <a:r>
              <a:rPr lang="ja-JP" altLang="en-US" sz="1200" b="1" dirty="0"/>
              <a:t>ナレーション原稿：</a:t>
            </a:r>
            <a:endParaRPr lang="en-US" altLang="ja-JP" sz="1200" b="1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tabLst/>
              <a:defRPr/>
            </a:pPr>
            <a:r>
              <a:rPr lang="ja-JP" altLang="en-US" dirty="0"/>
              <a:t>現場で「一人前になれ」と言われることがありますが、その意味を改めて考えたことはあるでしょうか。単に作業を早くこなせる、熟練の手つきで道具を扱える</a:t>
            </a:r>
            <a:r>
              <a:rPr lang="en-US" altLang="ja-JP" dirty="0"/>
              <a:t>――</a:t>
            </a:r>
            <a:r>
              <a:rPr lang="ja-JP" altLang="en-US" dirty="0"/>
              <a:t>それだけでは本当の「一人前」とは言えません。製造や組立、設計の現場では、自分の作業だけでなく、</a:t>
            </a:r>
            <a:r>
              <a:rPr lang="ja-JP" altLang="en-US" b="1" dirty="0"/>
              <a:t>製品全体の流れや安全・品質の責任</a:t>
            </a:r>
            <a:r>
              <a:rPr lang="ja-JP" altLang="en-US" dirty="0"/>
              <a:t>を理解して動ける人が求められます。たとえば、部品加工の段階で寸法の違和感に気づき、後工程への影響を考えて報告できる人。そうした行動が「現場を任せられる人」の証です。単なる作業者から、現場を支える“仲間”へと意識が変わること</a:t>
            </a:r>
            <a:r>
              <a:rPr lang="en-US" altLang="ja-JP" dirty="0"/>
              <a:t>――</a:t>
            </a:r>
            <a:r>
              <a:rPr lang="ja-JP" altLang="en-US" dirty="0"/>
              <a:t>それが「一人前」への第一歩です。</a:t>
            </a:r>
            <a:endParaRPr lang="en-US" altLang="ja-JP" sz="1200" dirty="0"/>
          </a:p>
        </p:txBody>
      </p:sp>
      <p:sp>
        <p:nvSpPr>
          <p:cNvPr id="148" name="Google Shape;148;p5:notes">
            <a:extLst>
              <a:ext uri="{FF2B5EF4-FFF2-40B4-BE49-F238E27FC236}">
                <a16:creationId xmlns:a16="http://schemas.microsoft.com/office/drawing/2014/main" id="{ABDE0159-CCCE-EB7E-B2AC-CE432B56A752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27089400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6">
          <a:extLst>
            <a:ext uri="{FF2B5EF4-FFF2-40B4-BE49-F238E27FC236}">
              <a16:creationId xmlns:a16="http://schemas.microsoft.com/office/drawing/2014/main" id="{15297E0F-4CF3-07CD-B66E-5FBBEC76B4F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p5:notes">
            <a:extLst>
              <a:ext uri="{FF2B5EF4-FFF2-40B4-BE49-F238E27FC236}">
                <a16:creationId xmlns:a16="http://schemas.microsoft.com/office/drawing/2014/main" id="{995F1812-C46A-98EF-A771-87B11A9B66CC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tabLst/>
              <a:defRPr/>
            </a:pPr>
            <a:r>
              <a:rPr lang="ja-JP" altLang="en-US" sz="1200" b="1" dirty="0"/>
              <a:t>ナレーション原稿：</a:t>
            </a:r>
            <a:endParaRPr lang="en-US" altLang="ja-JP" sz="1200" b="1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tabLst/>
              <a:defRPr/>
            </a:pPr>
            <a:r>
              <a:rPr lang="ja-JP" altLang="en-US" dirty="0"/>
              <a:t>熟練とは、決められた工程をスムーズにこなせる技術を指します。しかし一人前とは、「手が動くだけでなく頭が動く」状態です。たとえば、組立ラインで不具合の兆候を見つけたとき、ただ作業を止めるだけでなく、</a:t>
            </a:r>
            <a:r>
              <a:rPr lang="ja-JP" altLang="en-US" b="1" dirty="0"/>
              <a:t>原因仮説を立てて、どの工程に影響するかを即座に判断できる</a:t>
            </a:r>
            <a:r>
              <a:rPr lang="ja-JP" altLang="en-US" dirty="0"/>
              <a:t>。それが真の実力です。設計開発でも同じです。図面通り作ったら性能が出ないとき、「図面が悪い」で終わらせず、材料特性や加工精度まで踏み込んで考えられる人。現場で頼られるのは、手順を守るだけでなく、状況を理解し、自分の頭で考えて動ける人なのです。</a:t>
            </a:r>
            <a:endParaRPr lang="en-US" altLang="ja-JP" sz="1200" dirty="0"/>
          </a:p>
        </p:txBody>
      </p:sp>
      <p:sp>
        <p:nvSpPr>
          <p:cNvPr id="148" name="Google Shape;148;p5:notes">
            <a:extLst>
              <a:ext uri="{FF2B5EF4-FFF2-40B4-BE49-F238E27FC236}">
                <a16:creationId xmlns:a16="http://schemas.microsoft.com/office/drawing/2014/main" id="{FA549D77-73DC-B962-F14B-2438412EE365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15741245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6">
          <a:extLst>
            <a:ext uri="{FF2B5EF4-FFF2-40B4-BE49-F238E27FC236}">
              <a16:creationId xmlns:a16="http://schemas.microsoft.com/office/drawing/2014/main" id="{FE7E3B19-FB09-E741-056B-2E295971DCA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p5:notes">
            <a:extLst>
              <a:ext uri="{FF2B5EF4-FFF2-40B4-BE49-F238E27FC236}">
                <a16:creationId xmlns:a16="http://schemas.microsoft.com/office/drawing/2014/main" id="{B03B9F52-CCC3-572A-7FAB-A59B77AEC9D7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tabLst/>
              <a:defRPr/>
            </a:pPr>
            <a:r>
              <a:rPr lang="ja-JP" altLang="en-US" sz="1200" b="1" dirty="0"/>
              <a:t>ナレーション原稿：</a:t>
            </a:r>
            <a:endParaRPr lang="en-US" altLang="ja-JP" sz="1200" b="1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tabLst/>
              <a:defRPr/>
            </a:pPr>
            <a:r>
              <a:rPr lang="ja-JP" altLang="en-US" dirty="0"/>
              <a:t>一人前の根底には、責任感と自立があります。自分の作業範囲を越えて、工程全体の品質や安全を意識できるか。たとえば、トルク締めの異常を感じたとき、「自分の作業じゃない」と放置せず、すぐに検査員や班長へ報告する。これは責任感のある行動です。自立とは「ひとりで黙々とやること」ではなく、「状況を判断し、必要なときに助けを求める力」です。設計現場でも同様に、評価試験で異常データを見つけたら、自己判断で隠すのではなく、チームで分析にかける</a:t>
            </a:r>
            <a:r>
              <a:rPr lang="en-US" altLang="ja-JP" dirty="0"/>
              <a:t>――</a:t>
            </a:r>
            <a:r>
              <a:rPr lang="ja-JP" altLang="en-US" dirty="0"/>
              <a:t>それが信頼される判断です。自立と責任、その両輪が「一人前の証」です。</a:t>
            </a:r>
            <a:endParaRPr lang="en-US" altLang="ja-JP" sz="1200" dirty="0"/>
          </a:p>
        </p:txBody>
      </p:sp>
      <p:sp>
        <p:nvSpPr>
          <p:cNvPr id="148" name="Google Shape;148;p5:notes">
            <a:extLst>
              <a:ext uri="{FF2B5EF4-FFF2-40B4-BE49-F238E27FC236}">
                <a16:creationId xmlns:a16="http://schemas.microsoft.com/office/drawing/2014/main" id="{B738A24A-443E-8321-9CAD-1BE848130D05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05943277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6">
          <a:extLst>
            <a:ext uri="{FF2B5EF4-FFF2-40B4-BE49-F238E27FC236}">
              <a16:creationId xmlns:a16="http://schemas.microsoft.com/office/drawing/2014/main" id="{C499AC92-8955-7976-2C58-6020123A61D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p5:notes">
            <a:extLst>
              <a:ext uri="{FF2B5EF4-FFF2-40B4-BE49-F238E27FC236}">
                <a16:creationId xmlns:a16="http://schemas.microsoft.com/office/drawing/2014/main" id="{1B04B309-F473-397C-9179-A643CE2369D3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tabLst/>
              <a:defRPr/>
            </a:pPr>
            <a:r>
              <a:rPr lang="ja-JP" altLang="en-US" sz="1200" b="1" dirty="0"/>
              <a:t>ナレーション原稿：</a:t>
            </a:r>
            <a:endParaRPr lang="en-US" altLang="ja-JP" sz="1200" b="1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tabLst/>
              <a:defRPr/>
            </a:pPr>
            <a:r>
              <a:rPr lang="ja-JP" altLang="en-US" dirty="0"/>
              <a:t>一人前と呼ばれる人は、常に“全体”を意識しています。自分の持ち場だけでなく、材料の流れ、工程間のつながり、出荷までの全体像を理解しているのです。たとえば、「今日の出荷品に使う部品は昨日のロットだな」と自然に確認する、あるいは次工程の担当者に「この部分、少し注意して見てください」と声をかける。こうした行動が、トラブルを防ぎ、品質を守ります。現場を俯瞰できる視野を持つことが、「一人前」から「信頼される人」へのステップです。</a:t>
            </a:r>
            <a:endParaRPr lang="en-US" altLang="ja-JP" sz="1200" dirty="0"/>
          </a:p>
        </p:txBody>
      </p:sp>
      <p:sp>
        <p:nvSpPr>
          <p:cNvPr id="148" name="Google Shape;148;p5:notes">
            <a:extLst>
              <a:ext uri="{FF2B5EF4-FFF2-40B4-BE49-F238E27FC236}">
                <a16:creationId xmlns:a16="http://schemas.microsoft.com/office/drawing/2014/main" id="{E6863997-EA3F-537E-9F4C-E7381F9E0719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297043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" name="Google Shape;218;p9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9" name="Google Shape;21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タイトル スライド" type="title">
  <p:cSld name="TITLE">
    <p:bg>
      <p:bgPr>
        <a:gradFill>
          <a:gsLst>
            <a:gs pos="0">
              <a:schemeClr val="lt1"/>
            </a:gs>
            <a:gs pos="100000">
              <a:srgbClr val="C7D1EE"/>
            </a:gs>
          </a:gsLst>
          <a:lin ang="5400000" scaled="0"/>
        </a:gradFill>
        <a:effectLst/>
      </p:bgPr>
    </p:bg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28"/>
          <p:cNvSpPr txBox="1">
            <a:spLocks noGrp="1"/>
          </p:cNvSpPr>
          <p:nvPr>
            <p:ph type="ctrTitle"/>
          </p:nvPr>
        </p:nvSpPr>
        <p:spPr>
          <a:xfrm>
            <a:off x="334964" y="1844353"/>
            <a:ext cx="11522074" cy="193899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72000" rIns="91425" bIns="0" anchor="b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00"/>
              <a:buFont typeface="Meiryo"/>
              <a:buNone/>
              <a:defRPr sz="54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4" name="Google Shape;24;p28"/>
          <p:cNvSpPr txBox="1">
            <a:spLocks noGrp="1"/>
          </p:cNvSpPr>
          <p:nvPr>
            <p:ph type="subTitle" idx="1"/>
          </p:nvPr>
        </p:nvSpPr>
        <p:spPr>
          <a:xfrm>
            <a:off x="334964" y="3783345"/>
            <a:ext cx="11522074" cy="12216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None/>
              <a:defRPr sz="5400" b="1">
                <a:latin typeface="Meiryo"/>
                <a:ea typeface="Meiryo"/>
                <a:cs typeface="Meiryo"/>
                <a:sym typeface="Meiryo"/>
              </a:defRPr>
            </a:lvl1pPr>
            <a:lvl2pPr lvl="1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grpSp>
        <p:nvGrpSpPr>
          <p:cNvPr id="25" name="Google Shape;25;p28"/>
          <p:cNvGrpSpPr/>
          <p:nvPr/>
        </p:nvGrpSpPr>
        <p:grpSpPr>
          <a:xfrm>
            <a:off x="169593" y="198277"/>
            <a:ext cx="11852815" cy="6461445"/>
            <a:chOff x="171704" y="207643"/>
            <a:chExt cx="11852815" cy="6461445"/>
          </a:xfrm>
        </p:grpSpPr>
        <p:grpSp>
          <p:nvGrpSpPr>
            <p:cNvPr id="26" name="Google Shape;26;p28"/>
            <p:cNvGrpSpPr/>
            <p:nvPr/>
          </p:nvGrpSpPr>
          <p:grpSpPr>
            <a:xfrm rot="10800000" flipH="1">
              <a:off x="171704" y="6129088"/>
              <a:ext cx="539998" cy="540000"/>
              <a:chOff x="-1749654" y="5207234"/>
              <a:chExt cx="922611" cy="922615"/>
            </a:xfrm>
          </p:grpSpPr>
          <p:sp>
            <p:nvSpPr>
              <p:cNvPr id="27" name="Google Shape;27;p28"/>
              <p:cNvSpPr/>
              <p:nvPr/>
            </p:nvSpPr>
            <p:spPr>
              <a:xfrm rot="10800000" flipH="1">
                <a:off x="-1233652" y="5723240"/>
                <a:ext cx="406609" cy="406609"/>
              </a:xfrm>
              <a:custGeom>
                <a:avLst/>
                <a:gdLst/>
                <a:ahLst/>
                <a:cxnLst/>
                <a:rect l="l" t="t" r="r" b="b"/>
                <a:pathLst>
                  <a:path w="406609" h="406609" extrusionOk="0">
                    <a:moveTo>
                      <a:pt x="406647" y="351214"/>
                    </a:moveTo>
                    <a:lnTo>
                      <a:pt x="406647" y="55466"/>
                    </a:lnTo>
                    <a:cubicBezTo>
                      <a:pt x="406647" y="24825"/>
                      <a:pt x="381857" y="35"/>
                      <a:pt x="351216" y="35"/>
                    </a:cubicBezTo>
                    <a:lnTo>
                      <a:pt x="55499" y="35"/>
                    </a:lnTo>
                    <a:cubicBezTo>
                      <a:pt x="24858" y="35"/>
                      <a:pt x="37" y="24825"/>
                      <a:pt x="37" y="55466"/>
                    </a:cubicBezTo>
                    <a:lnTo>
                      <a:pt x="37" y="351214"/>
                    </a:lnTo>
                    <a:cubicBezTo>
                      <a:pt x="37" y="381855"/>
                      <a:pt x="24858" y="406645"/>
                      <a:pt x="55499" y="406645"/>
                    </a:cubicBezTo>
                    <a:lnTo>
                      <a:pt x="351216" y="406645"/>
                    </a:lnTo>
                    <a:cubicBezTo>
                      <a:pt x="381857" y="406645"/>
                      <a:pt x="406647" y="381855"/>
                      <a:pt x="406647" y="351214"/>
                    </a:cubicBezTo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633">
                  <a:solidFill>
                    <a:schemeClr val="dk1"/>
                  </a:solidFill>
                  <a:latin typeface="Meiryo"/>
                  <a:ea typeface="Meiryo"/>
                  <a:cs typeface="Meiryo"/>
                  <a:sym typeface="Meiryo"/>
                </a:endParaRPr>
              </a:p>
            </p:txBody>
          </p:sp>
          <p:sp>
            <p:nvSpPr>
              <p:cNvPr id="28" name="Google Shape;28;p28"/>
              <p:cNvSpPr/>
              <p:nvPr/>
            </p:nvSpPr>
            <p:spPr>
              <a:xfrm rot="10800000" flipH="1">
                <a:off x="-1749654" y="5207234"/>
                <a:ext cx="406609" cy="406609"/>
              </a:xfrm>
              <a:custGeom>
                <a:avLst/>
                <a:gdLst/>
                <a:ahLst/>
                <a:cxnLst/>
                <a:rect l="l" t="t" r="r" b="b"/>
                <a:pathLst>
                  <a:path w="406609" h="406609" extrusionOk="0">
                    <a:moveTo>
                      <a:pt x="406625" y="351192"/>
                    </a:moveTo>
                    <a:lnTo>
                      <a:pt x="406625" y="55444"/>
                    </a:lnTo>
                    <a:cubicBezTo>
                      <a:pt x="406625" y="24803"/>
                      <a:pt x="381835" y="13"/>
                      <a:pt x="351194" y="13"/>
                    </a:cubicBezTo>
                    <a:lnTo>
                      <a:pt x="55478" y="13"/>
                    </a:lnTo>
                    <a:cubicBezTo>
                      <a:pt x="24836" y="13"/>
                      <a:pt x="15" y="24803"/>
                      <a:pt x="15" y="55444"/>
                    </a:cubicBezTo>
                    <a:lnTo>
                      <a:pt x="15" y="351192"/>
                    </a:lnTo>
                    <a:cubicBezTo>
                      <a:pt x="15" y="381456"/>
                      <a:pt x="24836" y="406623"/>
                      <a:pt x="55478" y="406623"/>
                    </a:cubicBezTo>
                    <a:lnTo>
                      <a:pt x="351194" y="406623"/>
                    </a:lnTo>
                    <a:cubicBezTo>
                      <a:pt x="381835" y="406623"/>
                      <a:pt x="406625" y="381456"/>
                      <a:pt x="406625" y="351192"/>
                    </a:cubicBezTo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633">
                  <a:solidFill>
                    <a:schemeClr val="dk1"/>
                  </a:solidFill>
                  <a:latin typeface="Meiryo"/>
                  <a:ea typeface="Meiryo"/>
                  <a:cs typeface="Meiryo"/>
                  <a:sym typeface="Meiryo"/>
                </a:endParaRPr>
              </a:p>
            </p:txBody>
          </p:sp>
        </p:grpSp>
        <p:grpSp>
          <p:nvGrpSpPr>
            <p:cNvPr id="29" name="Google Shape;29;p28"/>
            <p:cNvGrpSpPr/>
            <p:nvPr/>
          </p:nvGrpSpPr>
          <p:grpSpPr>
            <a:xfrm rot="10800000">
              <a:off x="11484521" y="6129088"/>
              <a:ext cx="539998" cy="540000"/>
              <a:chOff x="-1749654" y="5207234"/>
              <a:chExt cx="922611" cy="922615"/>
            </a:xfrm>
          </p:grpSpPr>
          <p:sp>
            <p:nvSpPr>
              <p:cNvPr id="30" name="Google Shape;30;p28"/>
              <p:cNvSpPr/>
              <p:nvPr/>
            </p:nvSpPr>
            <p:spPr>
              <a:xfrm rot="10800000" flipH="1">
                <a:off x="-1233652" y="5723240"/>
                <a:ext cx="406609" cy="406609"/>
              </a:xfrm>
              <a:custGeom>
                <a:avLst/>
                <a:gdLst/>
                <a:ahLst/>
                <a:cxnLst/>
                <a:rect l="l" t="t" r="r" b="b"/>
                <a:pathLst>
                  <a:path w="406609" h="406609" extrusionOk="0">
                    <a:moveTo>
                      <a:pt x="406647" y="351214"/>
                    </a:moveTo>
                    <a:lnTo>
                      <a:pt x="406647" y="55466"/>
                    </a:lnTo>
                    <a:cubicBezTo>
                      <a:pt x="406647" y="24825"/>
                      <a:pt x="381857" y="35"/>
                      <a:pt x="351216" y="35"/>
                    </a:cubicBezTo>
                    <a:lnTo>
                      <a:pt x="55499" y="35"/>
                    </a:lnTo>
                    <a:cubicBezTo>
                      <a:pt x="24858" y="35"/>
                      <a:pt x="37" y="24825"/>
                      <a:pt x="37" y="55466"/>
                    </a:cubicBezTo>
                    <a:lnTo>
                      <a:pt x="37" y="351214"/>
                    </a:lnTo>
                    <a:cubicBezTo>
                      <a:pt x="37" y="381855"/>
                      <a:pt x="24858" y="406645"/>
                      <a:pt x="55499" y="406645"/>
                    </a:cubicBezTo>
                    <a:lnTo>
                      <a:pt x="351216" y="406645"/>
                    </a:lnTo>
                    <a:cubicBezTo>
                      <a:pt x="381857" y="406645"/>
                      <a:pt x="406647" y="381855"/>
                      <a:pt x="406647" y="351214"/>
                    </a:cubicBezTo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633">
                  <a:solidFill>
                    <a:schemeClr val="dk1"/>
                  </a:solidFill>
                  <a:latin typeface="Meiryo"/>
                  <a:ea typeface="Meiryo"/>
                  <a:cs typeface="Meiryo"/>
                  <a:sym typeface="Meiryo"/>
                </a:endParaRPr>
              </a:p>
            </p:txBody>
          </p:sp>
          <p:sp>
            <p:nvSpPr>
              <p:cNvPr id="31" name="Google Shape;31;p28"/>
              <p:cNvSpPr/>
              <p:nvPr/>
            </p:nvSpPr>
            <p:spPr>
              <a:xfrm rot="10800000" flipH="1">
                <a:off x="-1749654" y="5207234"/>
                <a:ext cx="406609" cy="406609"/>
              </a:xfrm>
              <a:custGeom>
                <a:avLst/>
                <a:gdLst/>
                <a:ahLst/>
                <a:cxnLst/>
                <a:rect l="l" t="t" r="r" b="b"/>
                <a:pathLst>
                  <a:path w="406609" h="406609" extrusionOk="0">
                    <a:moveTo>
                      <a:pt x="406625" y="351192"/>
                    </a:moveTo>
                    <a:lnTo>
                      <a:pt x="406625" y="55444"/>
                    </a:lnTo>
                    <a:cubicBezTo>
                      <a:pt x="406625" y="24803"/>
                      <a:pt x="381835" y="13"/>
                      <a:pt x="351194" y="13"/>
                    </a:cubicBezTo>
                    <a:lnTo>
                      <a:pt x="55478" y="13"/>
                    </a:lnTo>
                    <a:cubicBezTo>
                      <a:pt x="24836" y="13"/>
                      <a:pt x="15" y="24803"/>
                      <a:pt x="15" y="55444"/>
                    </a:cubicBezTo>
                    <a:lnTo>
                      <a:pt x="15" y="351192"/>
                    </a:lnTo>
                    <a:cubicBezTo>
                      <a:pt x="15" y="381456"/>
                      <a:pt x="24836" y="406623"/>
                      <a:pt x="55478" y="406623"/>
                    </a:cubicBezTo>
                    <a:lnTo>
                      <a:pt x="351194" y="406623"/>
                    </a:lnTo>
                    <a:cubicBezTo>
                      <a:pt x="381835" y="406623"/>
                      <a:pt x="406625" y="381456"/>
                      <a:pt x="406625" y="351192"/>
                    </a:cubicBezTo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633">
                  <a:solidFill>
                    <a:schemeClr val="dk1"/>
                  </a:solidFill>
                  <a:latin typeface="Meiryo"/>
                  <a:ea typeface="Meiryo"/>
                  <a:cs typeface="Meiryo"/>
                  <a:sym typeface="Meiryo"/>
                </a:endParaRPr>
              </a:p>
            </p:txBody>
          </p:sp>
        </p:grpSp>
        <p:grpSp>
          <p:nvGrpSpPr>
            <p:cNvPr id="32" name="Google Shape;32;p28"/>
            <p:cNvGrpSpPr/>
            <p:nvPr/>
          </p:nvGrpSpPr>
          <p:grpSpPr>
            <a:xfrm>
              <a:off x="171704" y="207643"/>
              <a:ext cx="539998" cy="540000"/>
              <a:chOff x="-1749654" y="5207234"/>
              <a:chExt cx="922611" cy="922615"/>
            </a:xfrm>
          </p:grpSpPr>
          <p:sp>
            <p:nvSpPr>
              <p:cNvPr id="33" name="Google Shape;33;p28"/>
              <p:cNvSpPr/>
              <p:nvPr/>
            </p:nvSpPr>
            <p:spPr>
              <a:xfrm rot="10800000" flipH="1">
                <a:off x="-1233652" y="5723240"/>
                <a:ext cx="406609" cy="406609"/>
              </a:xfrm>
              <a:custGeom>
                <a:avLst/>
                <a:gdLst/>
                <a:ahLst/>
                <a:cxnLst/>
                <a:rect l="l" t="t" r="r" b="b"/>
                <a:pathLst>
                  <a:path w="406609" h="406609" extrusionOk="0">
                    <a:moveTo>
                      <a:pt x="406647" y="351214"/>
                    </a:moveTo>
                    <a:lnTo>
                      <a:pt x="406647" y="55466"/>
                    </a:lnTo>
                    <a:cubicBezTo>
                      <a:pt x="406647" y="24825"/>
                      <a:pt x="381857" y="35"/>
                      <a:pt x="351216" y="35"/>
                    </a:cubicBezTo>
                    <a:lnTo>
                      <a:pt x="55499" y="35"/>
                    </a:lnTo>
                    <a:cubicBezTo>
                      <a:pt x="24858" y="35"/>
                      <a:pt x="37" y="24825"/>
                      <a:pt x="37" y="55466"/>
                    </a:cubicBezTo>
                    <a:lnTo>
                      <a:pt x="37" y="351214"/>
                    </a:lnTo>
                    <a:cubicBezTo>
                      <a:pt x="37" y="381855"/>
                      <a:pt x="24858" y="406645"/>
                      <a:pt x="55499" y="406645"/>
                    </a:cubicBezTo>
                    <a:lnTo>
                      <a:pt x="351216" y="406645"/>
                    </a:lnTo>
                    <a:cubicBezTo>
                      <a:pt x="381857" y="406645"/>
                      <a:pt x="406647" y="381855"/>
                      <a:pt x="406647" y="351214"/>
                    </a:cubicBezTo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633">
                  <a:solidFill>
                    <a:schemeClr val="dk1"/>
                  </a:solidFill>
                  <a:latin typeface="Meiryo"/>
                  <a:ea typeface="Meiryo"/>
                  <a:cs typeface="Meiryo"/>
                  <a:sym typeface="Meiryo"/>
                </a:endParaRPr>
              </a:p>
            </p:txBody>
          </p:sp>
          <p:sp>
            <p:nvSpPr>
              <p:cNvPr id="34" name="Google Shape;34;p28"/>
              <p:cNvSpPr/>
              <p:nvPr/>
            </p:nvSpPr>
            <p:spPr>
              <a:xfrm rot="10800000" flipH="1">
                <a:off x="-1749654" y="5207234"/>
                <a:ext cx="406609" cy="406609"/>
              </a:xfrm>
              <a:custGeom>
                <a:avLst/>
                <a:gdLst/>
                <a:ahLst/>
                <a:cxnLst/>
                <a:rect l="l" t="t" r="r" b="b"/>
                <a:pathLst>
                  <a:path w="406609" h="406609" extrusionOk="0">
                    <a:moveTo>
                      <a:pt x="406625" y="351192"/>
                    </a:moveTo>
                    <a:lnTo>
                      <a:pt x="406625" y="55444"/>
                    </a:lnTo>
                    <a:cubicBezTo>
                      <a:pt x="406625" y="24803"/>
                      <a:pt x="381835" y="13"/>
                      <a:pt x="351194" y="13"/>
                    </a:cubicBezTo>
                    <a:lnTo>
                      <a:pt x="55478" y="13"/>
                    </a:lnTo>
                    <a:cubicBezTo>
                      <a:pt x="24836" y="13"/>
                      <a:pt x="15" y="24803"/>
                      <a:pt x="15" y="55444"/>
                    </a:cubicBezTo>
                    <a:lnTo>
                      <a:pt x="15" y="351192"/>
                    </a:lnTo>
                    <a:cubicBezTo>
                      <a:pt x="15" y="381456"/>
                      <a:pt x="24836" y="406623"/>
                      <a:pt x="55478" y="406623"/>
                    </a:cubicBezTo>
                    <a:lnTo>
                      <a:pt x="351194" y="406623"/>
                    </a:lnTo>
                    <a:cubicBezTo>
                      <a:pt x="381835" y="406623"/>
                      <a:pt x="406625" y="381456"/>
                      <a:pt x="406625" y="351192"/>
                    </a:cubicBezTo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633">
                  <a:solidFill>
                    <a:schemeClr val="dk1"/>
                  </a:solidFill>
                  <a:latin typeface="Meiryo"/>
                  <a:ea typeface="Meiryo"/>
                  <a:cs typeface="Meiryo"/>
                  <a:sym typeface="Meiryo"/>
                </a:endParaRPr>
              </a:p>
            </p:txBody>
          </p:sp>
        </p:grpSp>
        <p:grpSp>
          <p:nvGrpSpPr>
            <p:cNvPr id="35" name="Google Shape;35;p28"/>
            <p:cNvGrpSpPr/>
            <p:nvPr/>
          </p:nvGrpSpPr>
          <p:grpSpPr>
            <a:xfrm flipH="1">
              <a:off x="11484521" y="207643"/>
              <a:ext cx="539998" cy="540000"/>
              <a:chOff x="-1749654" y="5207234"/>
              <a:chExt cx="922611" cy="922615"/>
            </a:xfrm>
          </p:grpSpPr>
          <p:sp>
            <p:nvSpPr>
              <p:cNvPr id="36" name="Google Shape;36;p28"/>
              <p:cNvSpPr/>
              <p:nvPr/>
            </p:nvSpPr>
            <p:spPr>
              <a:xfrm rot="10800000" flipH="1">
                <a:off x="-1233652" y="5723240"/>
                <a:ext cx="406609" cy="406609"/>
              </a:xfrm>
              <a:custGeom>
                <a:avLst/>
                <a:gdLst/>
                <a:ahLst/>
                <a:cxnLst/>
                <a:rect l="l" t="t" r="r" b="b"/>
                <a:pathLst>
                  <a:path w="406609" h="406609" extrusionOk="0">
                    <a:moveTo>
                      <a:pt x="406647" y="351214"/>
                    </a:moveTo>
                    <a:lnTo>
                      <a:pt x="406647" y="55466"/>
                    </a:lnTo>
                    <a:cubicBezTo>
                      <a:pt x="406647" y="24825"/>
                      <a:pt x="381857" y="35"/>
                      <a:pt x="351216" y="35"/>
                    </a:cubicBezTo>
                    <a:lnTo>
                      <a:pt x="55499" y="35"/>
                    </a:lnTo>
                    <a:cubicBezTo>
                      <a:pt x="24858" y="35"/>
                      <a:pt x="37" y="24825"/>
                      <a:pt x="37" y="55466"/>
                    </a:cubicBezTo>
                    <a:lnTo>
                      <a:pt x="37" y="351214"/>
                    </a:lnTo>
                    <a:cubicBezTo>
                      <a:pt x="37" y="381855"/>
                      <a:pt x="24858" y="406645"/>
                      <a:pt x="55499" y="406645"/>
                    </a:cubicBezTo>
                    <a:lnTo>
                      <a:pt x="351216" y="406645"/>
                    </a:lnTo>
                    <a:cubicBezTo>
                      <a:pt x="381857" y="406645"/>
                      <a:pt x="406647" y="381855"/>
                      <a:pt x="406647" y="351214"/>
                    </a:cubicBezTo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633">
                  <a:solidFill>
                    <a:schemeClr val="dk1"/>
                  </a:solidFill>
                  <a:latin typeface="Meiryo"/>
                  <a:ea typeface="Meiryo"/>
                  <a:cs typeface="Meiryo"/>
                  <a:sym typeface="Meiryo"/>
                </a:endParaRPr>
              </a:p>
            </p:txBody>
          </p:sp>
          <p:sp>
            <p:nvSpPr>
              <p:cNvPr id="37" name="Google Shape;37;p28"/>
              <p:cNvSpPr/>
              <p:nvPr/>
            </p:nvSpPr>
            <p:spPr>
              <a:xfrm rot="10800000" flipH="1">
                <a:off x="-1749654" y="5207234"/>
                <a:ext cx="406609" cy="406609"/>
              </a:xfrm>
              <a:custGeom>
                <a:avLst/>
                <a:gdLst/>
                <a:ahLst/>
                <a:cxnLst/>
                <a:rect l="l" t="t" r="r" b="b"/>
                <a:pathLst>
                  <a:path w="406609" h="406609" extrusionOk="0">
                    <a:moveTo>
                      <a:pt x="406625" y="351192"/>
                    </a:moveTo>
                    <a:lnTo>
                      <a:pt x="406625" y="55444"/>
                    </a:lnTo>
                    <a:cubicBezTo>
                      <a:pt x="406625" y="24803"/>
                      <a:pt x="381835" y="13"/>
                      <a:pt x="351194" y="13"/>
                    </a:cubicBezTo>
                    <a:lnTo>
                      <a:pt x="55478" y="13"/>
                    </a:lnTo>
                    <a:cubicBezTo>
                      <a:pt x="24836" y="13"/>
                      <a:pt x="15" y="24803"/>
                      <a:pt x="15" y="55444"/>
                    </a:cubicBezTo>
                    <a:lnTo>
                      <a:pt x="15" y="351192"/>
                    </a:lnTo>
                    <a:cubicBezTo>
                      <a:pt x="15" y="381456"/>
                      <a:pt x="24836" y="406623"/>
                      <a:pt x="55478" y="406623"/>
                    </a:cubicBezTo>
                    <a:lnTo>
                      <a:pt x="351194" y="406623"/>
                    </a:lnTo>
                    <a:cubicBezTo>
                      <a:pt x="381835" y="406623"/>
                      <a:pt x="406625" y="381456"/>
                      <a:pt x="406625" y="351192"/>
                    </a:cubicBezTo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633">
                  <a:solidFill>
                    <a:schemeClr val="dk1"/>
                  </a:solidFill>
                  <a:latin typeface="Meiryo"/>
                  <a:ea typeface="Meiryo"/>
                  <a:cs typeface="Meiryo"/>
                  <a:sym typeface="Meiryo"/>
                </a:endParaRPr>
              </a:p>
            </p:txBody>
          </p:sp>
        </p:grpSp>
        <p:pic>
          <p:nvPicPr>
            <p:cNvPr id="38" name="Google Shape;38;p28"/>
            <p:cNvPicPr preferRelativeResize="0"/>
            <p:nvPr/>
          </p:nvPicPr>
          <p:blipFill rotWithShape="1">
            <a:blip r:embed="rId2">
              <a:alphaModFix/>
            </a:blip>
            <a:srcRect/>
            <a:stretch/>
          </p:blipFill>
          <p:spPr>
            <a:xfrm>
              <a:off x="5277529" y="5910501"/>
              <a:ext cx="1641164" cy="757460"/>
            </a:xfrm>
            <a:prstGeom prst="rect">
              <a:avLst/>
            </a:prstGeom>
            <a:noFill/>
            <a:ln>
              <a:noFill/>
            </a:ln>
          </p:spPr>
        </p:pic>
      </p:grp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pos="3840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付きのコンテンツ">
  <p:cSld name="タイトル付きのコンテンツ"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37"/>
          <p:cNvSpPr txBox="1">
            <a:spLocks noGrp="1"/>
          </p:cNvSpPr>
          <p:nvPr>
            <p:ph type="body" idx="1"/>
          </p:nvPr>
        </p:nvSpPr>
        <p:spPr>
          <a:xfrm>
            <a:off x="4836675" y="1268413"/>
            <a:ext cx="6840000" cy="50403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/>
            </a:lvl1pPr>
            <a:lvl2pPr marL="914400" lvl="1" indent="-35560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/>
            </a:lvl2pPr>
            <a:lvl3pPr marL="1371600" lvl="2" indent="-34290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3020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4pPr>
            <a:lvl5pPr marL="2286000" lvl="4" indent="-33020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96" name="Google Shape;96;p37"/>
          <p:cNvSpPr txBox="1">
            <a:spLocks noGrp="1"/>
          </p:cNvSpPr>
          <p:nvPr>
            <p:ph type="body" idx="2"/>
          </p:nvPr>
        </p:nvSpPr>
        <p:spPr>
          <a:xfrm>
            <a:off x="515938" y="1268413"/>
            <a:ext cx="3960000" cy="50423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/>
            </a:lvl1pPr>
            <a:lvl2pPr marL="914400" lvl="1" indent="-22860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97" name="Google Shape;97;p37"/>
          <p:cNvSpPr txBox="1">
            <a:spLocks noGrp="1"/>
          </p:cNvSpPr>
          <p:nvPr>
            <p:ph type="dt" idx="10"/>
          </p:nvPr>
        </p:nvSpPr>
        <p:spPr>
          <a:xfrm>
            <a:off x="8893072" y="6607532"/>
            <a:ext cx="528991" cy="1231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8" name="Google Shape;98;p37"/>
          <p:cNvSpPr txBox="1">
            <a:spLocks noGrp="1"/>
          </p:cNvSpPr>
          <p:nvPr>
            <p:ph type="ftr" idx="11"/>
          </p:nvPr>
        </p:nvSpPr>
        <p:spPr>
          <a:xfrm>
            <a:off x="9569484" y="6607532"/>
            <a:ext cx="2079095" cy="1231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9" name="Google Shape;99;p37"/>
          <p:cNvSpPr txBox="1">
            <a:spLocks noGrp="1"/>
          </p:cNvSpPr>
          <p:nvPr>
            <p:ph type="sldNum" idx="12"/>
          </p:nvPr>
        </p:nvSpPr>
        <p:spPr>
          <a:xfrm>
            <a:off x="11906798" y="6546705"/>
            <a:ext cx="214802" cy="2265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72000" rIns="0" bIns="0" anchor="ctr" anchorCtr="0">
            <a:spAutoFit/>
          </a:bodyPr>
          <a:lstStyle>
            <a:lvl1pPr marL="0" lvl="0" indent="0" algn="ctr">
              <a:spcBef>
                <a:spcPts val="0"/>
              </a:spcBef>
              <a:buNone/>
              <a:defRPr/>
            </a:lvl1pPr>
            <a:lvl2pPr marL="0" lvl="1" indent="0" algn="ctr">
              <a:spcBef>
                <a:spcPts val="0"/>
              </a:spcBef>
              <a:buNone/>
              <a:defRPr/>
            </a:lvl2pPr>
            <a:lvl3pPr marL="0" lvl="2" indent="0" algn="ctr">
              <a:spcBef>
                <a:spcPts val="0"/>
              </a:spcBef>
              <a:buNone/>
              <a:defRPr/>
            </a:lvl3pPr>
            <a:lvl4pPr marL="0" lvl="3" indent="0" algn="ctr">
              <a:spcBef>
                <a:spcPts val="0"/>
              </a:spcBef>
              <a:buNone/>
              <a:defRPr/>
            </a:lvl4pPr>
            <a:lvl5pPr marL="0" lvl="4" indent="0" algn="ctr">
              <a:spcBef>
                <a:spcPts val="0"/>
              </a:spcBef>
              <a:buNone/>
              <a:defRPr/>
            </a:lvl5pPr>
            <a:lvl6pPr marL="0" lvl="5" indent="0" algn="ctr">
              <a:spcBef>
                <a:spcPts val="0"/>
              </a:spcBef>
              <a:buNone/>
              <a:defRPr/>
            </a:lvl6pPr>
            <a:lvl7pPr marL="0" lvl="6" indent="0" algn="ctr">
              <a:spcBef>
                <a:spcPts val="0"/>
              </a:spcBef>
              <a:buNone/>
              <a:defRPr/>
            </a:lvl7pPr>
            <a:lvl8pPr marL="0" lvl="7" indent="0" algn="ctr">
              <a:spcBef>
                <a:spcPts val="0"/>
              </a:spcBef>
              <a:buNone/>
              <a:defRPr/>
            </a:lvl8pPr>
            <a:lvl9pPr marL="0" lvl="8" indent="0" algn="ctr">
              <a:spcBef>
                <a:spcPts val="0"/>
              </a:spcBef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  <p:sp>
        <p:nvSpPr>
          <p:cNvPr id="100" name="Google Shape;100;p37"/>
          <p:cNvSpPr txBox="1">
            <a:spLocks noGrp="1"/>
          </p:cNvSpPr>
          <p:nvPr>
            <p:ph type="title"/>
          </p:nvPr>
        </p:nvSpPr>
        <p:spPr>
          <a:xfrm>
            <a:off x="337344" y="190944"/>
            <a:ext cx="10105037" cy="5651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72000" rIns="91425" bIns="0" anchor="t" anchorCtr="0">
            <a:sp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付きの図">
  <p:cSld name="タイトル付きの図"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38"/>
          <p:cNvSpPr>
            <a:spLocks noGrp="1"/>
          </p:cNvSpPr>
          <p:nvPr>
            <p:ph type="pic" idx="2"/>
          </p:nvPr>
        </p:nvSpPr>
        <p:spPr>
          <a:xfrm>
            <a:off x="6096000" y="1268413"/>
            <a:ext cx="5580063" cy="5040312"/>
          </a:xfrm>
          <a:prstGeom prst="rect">
            <a:avLst/>
          </a:prstGeom>
          <a:noFill/>
          <a:ln>
            <a:noFill/>
          </a:ln>
        </p:spPr>
      </p:sp>
      <p:sp>
        <p:nvSpPr>
          <p:cNvPr id="103" name="Google Shape;103;p38"/>
          <p:cNvSpPr txBox="1">
            <a:spLocks noGrp="1"/>
          </p:cNvSpPr>
          <p:nvPr>
            <p:ph type="dt" idx="10"/>
          </p:nvPr>
        </p:nvSpPr>
        <p:spPr>
          <a:xfrm>
            <a:off x="8893072" y="6607532"/>
            <a:ext cx="528991" cy="1231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4" name="Google Shape;104;p38"/>
          <p:cNvSpPr txBox="1">
            <a:spLocks noGrp="1"/>
          </p:cNvSpPr>
          <p:nvPr>
            <p:ph type="body" idx="1"/>
          </p:nvPr>
        </p:nvSpPr>
        <p:spPr>
          <a:xfrm>
            <a:off x="515938" y="1268413"/>
            <a:ext cx="5220000" cy="50403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/>
            </a:lvl1pPr>
            <a:lvl2pPr marL="914400" lvl="1" indent="-22860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105" name="Google Shape;105;p38"/>
          <p:cNvSpPr txBox="1">
            <a:spLocks noGrp="1"/>
          </p:cNvSpPr>
          <p:nvPr>
            <p:ph type="ftr" idx="11"/>
          </p:nvPr>
        </p:nvSpPr>
        <p:spPr>
          <a:xfrm>
            <a:off x="9569484" y="6607532"/>
            <a:ext cx="2079095" cy="1231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6" name="Google Shape;106;p38"/>
          <p:cNvSpPr txBox="1">
            <a:spLocks noGrp="1"/>
          </p:cNvSpPr>
          <p:nvPr>
            <p:ph type="sldNum" idx="12"/>
          </p:nvPr>
        </p:nvSpPr>
        <p:spPr>
          <a:xfrm>
            <a:off x="11906798" y="6546705"/>
            <a:ext cx="214802" cy="2265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72000" rIns="0" bIns="0" anchor="ctr" anchorCtr="0">
            <a:spAutoFit/>
          </a:bodyPr>
          <a:lstStyle>
            <a:lvl1pPr marL="0" lvl="0" indent="0" algn="ctr">
              <a:spcBef>
                <a:spcPts val="0"/>
              </a:spcBef>
              <a:buNone/>
              <a:defRPr/>
            </a:lvl1pPr>
            <a:lvl2pPr marL="0" lvl="1" indent="0" algn="ctr">
              <a:spcBef>
                <a:spcPts val="0"/>
              </a:spcBef>
              <a:buNone/>
              <a:defRPr/>
            </a:lvl2pPr>
            <a:lvl3pPr marL="0" lvl="2" indent="0" algn="ctr">
              <a:spcBef>
                <a:spcPts val="0"/>
              </a:spcBef>
              <a:buNone/>
              <a:defRPr/>
            </a:lvl3pPr>
            <a:lvl4pPr marL="0" lvl="3" indent="0" algn="ctr">
              <a:spcBef>
                <a:spcPts val="0"/>
              </a:spcBef>
              <a:buNone/>
              <a:defRPr/>
            </a:lvl4pPr>
            <a:lvl5pPr marL="0" lvl="4" indent="0" algn="ctr">
              <a:spcBef>
                <a:spcPts val="0"/>
              </a:spcBef>
              <a:buNone/>
              <a:defRPr/>
            </a:lvl5pPr>
            <a:lvl6pPr marL="0" lvl="5" indent="0" algn="ctr">
              <a:spcBef>
                <a:spcPts val="0"/>
              </a:spcBef>
              <a:buNone/>
              <a:defRPr/>
            </a:lvl6pPr>
            <a:lvl7pPr marL="0" lvl="6" indent="0" algn="ctr">
              <a:spcBef>
                <a:spcPts val="0"/>
              </a:spcBef>
              <a:buNone/>
              <a:defRPr/>
            </a:lvl7pPr>
            <a:lvl8pPr marL="0" lvl="7" indent="0" algn="ctr">
              <a:spcBef>
                <a:spcPts val="0"/>
              </a:spcBef>
              <a:buNone/>
              <a:defRPr/>
            </a:lvl8pPr>
            <a:lvl9pPr marL="0" lvl="8" indent="0" algn="ctr">
              <a:spcBef>
                <a:spcPts val="0"/>
              </a:spcBef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  <p:sp>
        <p:nvSpPr>
          <p:cNvPr id="107" name="Google Shape;107;p38"/>
          <p:cNvSpPr txBox="1">
            <a:spLocks noGrp="1"/>
          </p:cNvSpPr>
          <p:nvPr>
            <p:ph type="title"/>
          </p:nvPr>
        </p:nvSpPr>
        <p:spPr>
          <a:xfrm>
            <a:off x="337344" y="190944"/>
            <a:ext cx="10105037" cy="5651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72000" rIns="91425" bIns="0" anchor="t" anchorCtr="0">
            <a:sp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と縦書きテキスト" type="vertTx">
  <p:cSld name="VERTICAL_TEXT"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39"/>
          <p:cNvSpPr txBox="1">
            <a:spLocks noGrp="1"/>
          </p:cNvSpPr>
          <p:nvPr>
            <p:ph type="title"/>
          </p:nvPr>
        </p:nvSpPr>
        <p:spPr>
          <a:xfrm>
            <a:off x="337344" y="190944"/>
            <a:ext cx="10105037" cy="5651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72000" rIns="91425" bIns="0" anchor="t" anchorCtr="0">
            <a:sp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0" name="Google Shape;110;p39"/>
          <p:cNvSpPr txBox="1">
            <a:spLocks noGrp="1"/>
          </p:cNvSpPr>
          <p:nvPr>
            <p:ph type="body" idx="1"/>
          </p:nvPr>
        </p:nvSpPr>
        <p:spPr>
          <a:xfrm rot="5400000">
            <a:off x="3574629" y="-1790278"/>
            <a:ext cx="5042743" cy="11160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11" name="Google Shape;111;p39"/>
          <p:cNvSpPr txBox="1">
            <a:spLocks noGrp="1"/>
          </p:cNvSpPr>
          <p:nvPr>
            <p:ph type="dt" idx="10"/>
          </p:nvPr>
        </p:nvSpPr>
        <p:spPr>
          <a:xfrm>
            <a:off x="8893072" y="6607532"/>
            <a:ext cx="528991" cy="1231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2" name="Google Shape;112;p39"/>
          <p:cNvSpPr txBox="1">
            <a:spLocks noGrp="1"/>
          </p:cNvSpPr>
          <p:nvPr>
            <p:ph type="ftr" idx="11"/>
          </p:nvPr>
        </p:nvSpPr>
        <p:spPr>
          <a:xfrm>
            <a:off x="9569484" y="6607532"/>
            <a:ext cx="2079095" cy="1231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3" name="Google Shape;113;p39"/>
          <p:cNvSpPr txBox="1">
            <a:spLocks noGrp="1"/>
          </p:cNvSpPr>
          <p:nvPr>
            <p:ph type="sldNum" idx="12"/>
          </p:nvPr>
        </p:nvSpPr>
        <p:spPr>
          <a:xfrm>
            <a:off x="11906798" y="6546705"/>
            <a:ext cx="214802" cy="2265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72000" rIns="0" bIns="0" anchor="ctr" anchorCtr="0">
            <a:spAutoFit/>
          </a:bodyPr>
          <a:lstStyle>
            <a:lvl1pPr marL="0" lvl="0" indent="0" algn="ctr">
              <a:spcBef>
                <a:spcPts val="0"/>
              </a:spcBef>
              <a:buNone/>
              <a:defRPr/>
            </a:lvl1pPr>
            <a:lvl2pPr marL="0" lvl="1" indent="0" algn="ctr">
              <a:spcBef>
                <a:spcPts val="0"/>
              </a:spcBef>
              <a:buNone/>
              <a:defRPr/>
            </a:lvl2pPr>
            <a:lvl3pPr marL="0" lvl="2" indent="0" algn="ctr">
              <a:spcBef>
                <a:spcPts val="0"/>
              </a:spcBef>
              <a:buNone/>
              <a:defRPr/>
            </a:lvl3pPr>
            <a:lvl4pPr marL="0" lvl="3" indent="0" algn="ctr">
              <a:spcBef>
                <a:spcPts val="0"/>
              </a:spcBef>
              <a:buNone/>
              <a:defRPr/>
            </a:lvl4pPr>
            <a:lvl5pPr marL="0" lvl="4" indent="0" algn="ctr">
              <a:spcBef>
                <a:spcPts val="0"/>
              </a:spcBef>
              <a:buNone/>
              <a:defRPr/>
            </a:lvl5pPr>
            <a:lvl6pPr marL="0" lvl="5" indent="0" algn="ctr">
              <a:spcBef>
                <a:spcPts val="0"/>
              </a:spcBef>
              <a:buNone/>
              <a:defRPr/>
            </a:lvl6pPr>
            <a:lvl7pPr marL="0" lvl="6" indent="0" algn="ctr">
              <a:spcBef>
                <a:spcPts val="0"/>
              </a:spcBef>
              <a:buNone/>
              <a:defRPr/>
            </a:lvl7pPr>
            <a:lvl8pPr marL="0" lvl="7" indent="0" algn="ctr">
              <a:spcBef>
                <a:spcPts val="0"/>
              </a:spcBef>
              <a:buNone/>
              <a:defRPr/>
            </a:lvl8pPr>
            <a:lvl9pPr marL="0" lvl="8" indent="0" algn="ctr">
              <a:spcBef>
                <a:spcPts val="0"/>
              </a:spcBef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縦書きタイトルと&#10;縦書きテキスト" type="vertTitleAndTx">
  <p:cSld name="VERTICAL_TITLE_AND_VERTICAL_TEXT"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40"/>
          <p:cNvSpPr txBox="1">
            <a:spLocks noGrp="1"/>
          </p:cNvSpPr>
          <p:nvPr>
            <p:ph type="body" idx="1"/>
          </p:nvPr>
        </p:nvSpPr>
        <p:spPr>
          <a:xfrm rot="5400000">
            <a:off x="2855637" y="-1607862"/>
            <a:ext cx="5760000" cy="100806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16" name="Google Shape;116;p40"/>
          <p:cNvSpPr/>
          <p:nvPr/>
        </p:nvSpPr>
        <p:spPr>
          <a:xfrm rot="-5400000" flipH="1">
            <a:off x="8587637" y="2704362"/>
            <a:ext cx="6308725" cy="900000"/>
          </a:xfrm>
          <a:prstGeom prst="round1Rect">
            <a:avLst>
              <a:gd name="adj" fmla="val 50000"/>
            </a:avLst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pic>
        <p:nvPicPr>
          <p:cNvPr id="117" name="Google Shape;117;p40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56050" y="6387565"/>
            <a:ext cx="786925" cy="363196"/>
          </a:xfrm>
          <a:prstGeom prst="rect">
            <a:avLst/>
          </a:prstGeom>
          <a:noFill/>
          <a:ln>
            <a:noFill/>
          </a:ln>
        </p:spPr>
      </p:pic>
      <p:sp>
        <p:nvSpPr>
          <p:cNvPr id="118" name="Google Shape;118;p40"/>
          <p:cNvSpPr/>
          <p:nvPr/>
        </p:nvSpPr>
        <p:spPr>
          <a:xfrm flipH="1">
            <a:off x="11796000" y="6462000"/>
            <a:ext cx="396000" cy="396000"/>
          </a:xfrm>
          <a:prstGeom prst="round1Rect">
            <a:avLst>
              <a:gd name="adj" fmla="val 50000"/>
            </a:avLst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000">
              <a:solidFill>
                <a:schemeClr val="dk2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19" name="Google Shape;119;p40"/>
          <p:cNvSpPr txBox="1">
            <a:spLocks noGrp="1"/>
          </p:cNvSpPr>
          <p:nvPr>
            <p:ph type="title"/>
          </p:nvPr>
        </p:nvSpPr>
        <p:spPr>
          <a:xfrm rot="5400000">
            <a:off x="8682093" y="2910265"/>
            <a:ext cx="6119812" cy="6771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72000" rIns="91425" bIns="0" anchor="t" anchorCtr="0">
            <a:sp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0" name="Google Shape;120;p40"/>
          <p:cNvSpPr txBox="1">
            <a:spLocks noGrp="1"/>
          </p:cNvSpPr>
          <p:nvPr>
            <p:ph type="dt" idx="10"/>
          </p:nvPr>
        </p:nvSpPr>
        <p:spPr>
          <a:xfrm>
            <a:off x="8893072" y="6607532"/>
            <a:ext cx="528991" cy="1231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1" name="Google Shape;121;p40"/>
          <p:cNvSpPr txBox="1">
            <a:spLocks noGrp="1"/>
          </p:cNvSpPr>
          <p:nvPr>
            <p:ph type="ftr" idx="11"/>
          </p:nvPr>
        </p:nvSpPr>
        <p:spPr>
          <a:xfrm>
            <a:off x="9569484" y="6607532"/>
            <a:ext cx="2079095" cy="1231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2" name="Google Shape;122;p40"/>
          <p:cNvSpPr txBox="1">
            <a:spLocks noGrp="1"/>
          </p:cNvSpPr>
          <p:nvPr>
            <p:ph type="sldNum" idx="12"/>
          </p:nvPr>
        </p:nvSpPr>
        <p:spPr>
          <a:xfrm>
            <a:off x="11906798" y="6546705"/>
            <a:ext cx="214802" cy="2265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72000" rIns="0" bIns="0" anchor="ctr" anchorCtr="0">
            <a:spAutoFit/>
          </a:bodyPr>
          <a:lstStyle>
            <a:lvl1pPr marL="0" lvl="0" indent="0" algn="ctr">
              <a:spcBef>
                <a:spcPts val="0"/>
              </a:spcBef>
              <a:buNone/>
              <a:defRPr/>
            </a:lvl1pPr>
            <a:lvl2pPr marL="0" lvl="1" indent="0" algn="ctr">
              <a:spcBef>
                <a:spcPts val="0"/>
              </a:spcBef>
              <a:buNone/>
              <a:defRPr/>
            </a:lvl2pPr>
            <a:lvl3pPr marL="0" lvl="2" indent="0" algn="ctr">
              <a:spcBef>
                <a:spcPts val="0"/>
              </a:spcBef>
              <a:buNone/>
              <a:defRPr/>
            </a:lvl3pPr>
            <a:lvl4pPr marL="0" lvl="3" indent="0" algn="ctr">
              <a:spcBef>
                <a:spcPts val="0"/>
              </a:spcBef>
              <a:buNone/>
              <a:defRPr/>
            </a:lvl4pPr>
            <a:lvl5pPr marL="0" lvl="4" indent="0" algn="ctr">
              <a:spcBef>
                <a:spcPts val="0"/>
              </a:spcBef>
              <a:buNone/>
              <a:defRPr/>
            </a:lvl5pPr>
            <a:lvl6pPr marL="0" lvl="5" indent="0" algn="ctr">
              <a:spcBef>
                <a:spcPts val="0"/>
              </a:spcBef>
              <a:buNone/>
              <a:defRPr/>
            </a:lvl6pPr>
            <a:lvl7pPr marL="0" lvl="6" indent="0" algn="ctr">
              <a:spcBef>
                <a:spcPts val="0"/>
              </a:spcBef>
              <a:buNone/>
              <a:defRPr/>
            </a:lvl7pPr>
            <a:lvl8pPr marL="0" lvl="7" indent="0" algn="ctr">
              <a:spcBef>
                <a:spcPts val="0"/>
              </a:spcBef>
              <a:buNone/>
              <a:defRPr/>
            </a:lvl8pPr>
            <a:lvl9pPr marL="0" lvl="8" indent="0" algn="ctr">
              <a:spcBef>
                <a:spcPts val="0"/>
              </a:spcBef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46">
          <p15:clr>
            <a:srgbClr val="FBAE40"/>
          </p15:clr>
        </p15:guide>
        <p15:guide id="2" pos="6788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Contents">
  <p:cSld name="Contents">
    <p:bg>
      <p:bgPr>
        <a:gradFill>
          <a:gsLst>
            <a:gs pos="0">
              <a:schemeClr val="lt1"/>
            </a:gs>
            <a:gs pos="100000">
              <a:srgbClr val="C7D1EE"/>
            </a:gs>
          </a:gsLst>
          <a:lin ang="5400000" scaled="0"/>
        </a:gradFill>
        <a:effectLst/>
      </p:bgPr>
    </p:bg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29"/>
          <p:cNvSpPr/>
          <p:nvPr/>
        </p:nvSpPr>
        <p:spPr>
          <a:xfrm rot="10800000" flipH="1">
            <a:off x="0" y="-1"/>
            <a:ext cx="10440000" cy="900000"/>
          </a:xfrm>
          <a:prstGeom prst="round1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41" name="Google Shape;41;p29"/>
          <p:cNvSpPr txBox="1">
            <a:spLocks noGrp="1"/>
          </p:cNvSpPr>
          <p:nvPr>
            <p:ph type="dt" idx="10"/>
          </p:nvPr>
        </p:nvSpPr>
        <p:spPr>
          <a:xfrm>
            <a:off x="8893072" y="6607532"/>
            <a:ext cx="528991" cy="1231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29"/>
          <p:cNvSpPr txBox="1">
            <a:spLocks noGrp="1"/>
          </p:cNvSpPr>
          <p:nvPr>
            <p:ph type="ftr" idx="11"/>
          </p:nvPr>
        </p:nvSpPr>
        <p:spPr>
          <a:xfrm>
            <a:off x="9569484" y="6607532"/>
            <a:ext cx="2079095" cy="1231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29"/>
          <p:cNvSpPr txBox="1">
            <a:spLocks noGrp="1"/>
          </p:cNvSpPr>
          <p:nvPr>
            <p:ph type="sldNum" idx="12"/>
          </p:nvPr>
        </p:nvSpPr>
        <p:spPr>
          <a:xfrm>
            <a:off x="11906798" y="6546705"/>
            <a:ext cx="214802" cy="2265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72000" rIns="0" bIns="0" anchor="ctr" anchorCtr="0">
            <a:spAutoFit/>
          </a:bodyPr>
          <a:lstStyle>
            <a:lvl1pPr marL="0" lvl="0" indent="0" algn="ctr">
              <a:spcBef>
                <a:spcPts val="0"/>
              </a:spcBef>
              <a:buNone/>
              <a:defRPr/>
            </a:lvl1pPr>
            <a:lvl2pPr marL="0" lvl="1" indent="0" algn="ctr">
              <a:spcBef>
                <a:spcPts val="0"/>
              </a:spcBef>
              <a:buNone/>
              <a:defRPr/>
            </a:lvl2pPr>
            <a:lvl3pPr marL="0" lvl="2" indent="0" algn="ctr">
              <a:spcBef>
                <a:spcPts val="0"/>
              </a:spcBef>
              <a:buNone/>
              <a:defRPr/>
            </a:lvl3pPr>
            <a:lvl4pPr marL="0" lvl="3" indent="0" algn="ctr">
              <a:spcBef>
                <a:spcPts val="0"/>
              </a:spcBef>
              <a:buNone/>
              <a:defRPr/>
            </a:lvl4pPr>
            <a:lvl5pPr marL="0" lvl="4" indent="0" algn="ctr">
              <a:spcBef>
                <a:spcPts val="0"/>
              </a:spcBef>
              <a:buNone/>
              <a:defRPr/>
            </a:lvl5pPr>
            <a:lvl6pPr marL="0" lvl="5" indent="0" algn="ctr">
              <a:spcBef>
                <a:spcPts val="0"/>
              </a:spcBef>
              <a:buNone/>
              <a:defRPr/>
            </a:lvl6pPr>
            <a:lvl7pPr marL="0" lvl="6" indent="0" algn="ctr">
              <a:spcBef>
                <a:spcPts val="0"/>
              </a:spcBef>
              <a:buNone/>
              <a:defRPr/>
            </a:lvl7pPr>
            <a:lvl8pPr marL="0" lvl="7" indent="0" algn="ctr">
              <a:spcBef>
                <a:spcPts val="0"/>
              </a:spcBef>
              <a:buNone/>
              <a:defRPr/>
            </a:lvl8pPr>
            <a:lvl9pPr marL="0" lvl="8" indent="0" algn="ctr">
              <a:spcBef>
                <a:spcPts val="0"/>
              </a:spcBef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  <p:sp>
        <p:nvSpPr>
          <p:cNvPr id="44" name="Google Shape;44;p29"/>
          <p:cNvSpPr txBox="1">
            <a:spLocks noGrp="1"/>
          </p:cNvSpPr>
          <p:nvPr>
            <p:ph type="body" idx="1"/>
          </p:nvPr>
        </p:nvSpPr>
        <p:spPr>
          <a:xfrm>
            <a:off x="515938" y="1268413"/>
            <a:ext cx="11160125" cy="50403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571500" algn="l">
              <a:lnSpc>
                <a:spcPct val="15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Meiryo"/>
              <a:buAutoNum type="arabicPeriod"/>
              <a:defRPr sz="5400" b="1"/>
            </a:lvl1pPr>
            <a:lvl2pPr marL="914400" lvl="1" indent="-43180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/>
            </a:lvl2pPr>
            <a:lvl3pPr marL="1371600" lvl="2" indent="-43180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Meiryo"/>
              <a:buAutoNum type="arabicPeriod"/>
              <a:defRPr sz="3200"/>
            </a:lvl3pPr>
            <a:lvl4pPr marL="1828800" lvl="3" indent="-40640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Meiryo"/>
              <a:buAutoNum type="arabicPeriod"/>
              <a:defRPr sz="2800"/>
            </a:lvl4pPr>
            <a:lvl5pPr marL="2286000" lvl="4" indent="-40640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Meiryo"/>
              <a:buAutoNum type="arabicPeriod"/>
              <a:defRPr sz="2800"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5" name="Google Shape;45;p29"/>
          <p:cNvSpPr txBox="1">
            <a:spLocks noGrp="1"/>
          </p:cNvSpPr>
          <p:nvPr>
            <p:ph type="title"/>
          </p:nvPr>
        </p:nvSpPr>
        <p:spPr>
          <a:xfrm>
            <a:off x="337344" y="190944"/>
            <a:ext cx="10105037" cy="5651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72000" rIns="91425" bIns="0" anchor="t" anchorCtr="0">
            <a:sp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Meiryo"/>
              <a:buNone/>
              <a:defRPr>
                <a:solidFill>
                  <a:srgbClr val="FFFFFF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pic>
        <p:nvPicPr>
          <p:cNvPr id="46" name="Google Shape;46;p29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0739913" y="192272"/>
            <a:ext cx="1260000" cy="58153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46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セクション見出し">
  <p:cSld name="セクション見出し">
    <p:bg>
      <p:bgPr>
        <a:solidFill>
          <a:schemeClr val="lt1"/>
        </a:solidFill>
        <a:effectLst/>
      </p:bgPr>
    </p:bg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30"/>
          <p:cNvSpPr/>
          <p:nvPr/>
        </p:nvSpPr>
        <p:spPr>
          <a:xfrm>
            <a:off x="0" y="6426000"/>
            <a:ext cx="12192000" cy="432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72000" rIns="91425" bIns="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00">
              <a:solidFill>
                <a:schemeClr val="lt1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49" name="Google Shape;49;p30"/>
          <p:cNvSpPr txBox="1">
            <a:spLocks noGrp="1"/>
          </p:cNvSpPr>
          <p:nvPr>
            <p:ph type="title"/>
          </p:nvPr>
        </p:nvSpPr>
        <p:spPr>
          <a:xfrm>
            <a:off x="515938" y="2977150"/>
            <a:ext cx="11160124" cy="903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72000" rIns="91425" bIns="0" anchor="ctr" anchorCtr="0">
            <a:sp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00"/>
              <a:buFont typeface="Meiryo"/>
              <a:buNone/>
              <a:defRPr sz="54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0" name="Google Shape;50;p30"/>
          <p:cNvSpPr txBox="1">
            <a:spLocks noGrp="1"/>
          </p:cNvSpPr>
          <p:nvPr>
            <p:ph type="dt" idx="10"/>
          </p:nvPr>
        </p:nvSpPr>
        <p:spPr>
          <a:xfrm>
            <a:off x="8886660" y="6607532"/>
            <a:ext cx="541815" cy="1231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lt1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30"/>
          <p:cNvSpPr txBox="1">
            <a:spLocks noGrp="1"/>
          </p:cNvSpPr>
          <p:nvPr>
            <p:ph type="ftr" idx="11"/>
          </p:nvPr>
        </p:nvSpPr>
        <p:spPr>
          <a:xfrm>
            <a:off x="9569484" y="6607532"/>
            <a:ext cx="2079095" cy="1231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lt1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30"/>
          <p:cNvSpPr txBox="1">
            <a:spLocks noGrp="1"/>
          </p:cNvSpPr>
          <p:nvPr>
            <p:ph type="sldNum" idx="12"/>
          </p:nvPr>
        </p:nvSpPr>
        <p:spPr>
          <a:xfrm>
            <a:off x="11906798" y="6546705"/>
            <a:ext cx="214802" cy="2265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72000" rIns="0" bIns="0" anchor="ctr" anchorCtr="0">
            <a:spAutoFit/>
          </a:bodyPr>
          <a:lstStyle>
            <a:lvl1pPr marL="0" lvl="0" indent="0" algn="ctr">
              <a:spcBef>
                <a:spcPts val="0"/>
              </a:spcBef>
              <a:buNone/>
              <a:defRPr sz="1000">
                <a:solidFill>
                  <a:schemeClr val="lt1"/>
                </a:solidFill>
                <a:latin typeface="Meiryo"/>
                <a:ea typeface="Meiryo"/>
                <a:cs typeface="Meiryo"/>
                <a:sym typeface="Meiryo"/>
              </a:defRPr>
            </a:lvl1pPr>
            <a:lvl2pPr marL="0" lvl="1" indent="0" algn="ctr">
              <a:spcBef>
                <a:spcPts val="0"/>
              </a:spcBef>
              <a:buNone/>
              <a:defRPr sz="1000">
                <a:solidFill>
                  <a:schemeClr val="lt1"/>
                </a:solidFill>
                <a:latin typeface="Meiryo"/>
                <a:ea typeface="Meiryo"/>
                <a:cs typeface="Meiryo"/>
                <a:sym typeface="Meiryo"/>
              </a:defRPr>
            </a:lvl2pPr>
            <a:lvl3pPr marL="0" lvl="2" indent="0" algn="ctr">
              <a:spcBef>
                <a:spcPts val="0"/>
              </a:spcBef>
              <a:buNone/>
              <a:defRPr sz="1000">
                <a:solidFill>
                  <a:schemeClr val="lt1"/>
                </a:solidFill>
                <a:latin typeface="Meiryo"/>
                <a:ea typeface="Meiryo"/>
                <a:cs typeface="Meiryo"/>
                <a:sym typeface="Meiryo"/>
              </a:defRPr>
            </a:lvl3pPr>
            <a:lvl4pPr marL="0" lvl="3" indent="0" algn="ctr">
              <a:spcBef>
                <a:spcPts val="0"/>
              </a:spcBef>
              <a:buNone/>
              <a:defRPr sz="1000">
                <a:solidFill>
                  <a:schemeClr val="lt1"/>
                </a:solidFill>
                <a:latin typeface="Meiryo"/>
                <a:ea typeface="Meiryo"/>
                <a:cs typeface="Meiryo"/>
                <a:sym typeface="Meiryo"/>
              </a:defRPr>
            </a:lvl4pPr>
            <a:lvl5pPr marL="0" lvl="4" indent="0" algn="ctr">
              <a:spcBef>
                <a:spcPts val="0"/>
              </a:spcBef>
              <a:buNone/>
              <a:defRPr sz="1000">
                <a:solidFill>
                  <a:schemeClr val="lt1"/>
                </a:solidFill>
                <a:latin typeface="Meiryo"/>
                <a:ea typeface="Meiryo"/>
                <a:cs typeface="Meiryo"/>
                <a:sym typeface="Meiryo"/>
              </a:defRPr>
            </a:lvl5pPr>
            <a:lvl6pPr marL="0" lvl="5" indent="0" algn="ctr">
              <a:spcBef>
                <a:spcPts val="0"/>
              </a:spcBef>
              <a:buNone/>
              <a:defRPr sz="1000">
                <a:solidFill>
                  <a:schemeClr val="lt1"/>
                </a:solidFill>
                <a:latin typeface="Meiryo"/>
                <a:ea typeface="Meiryo"/>
                <a:cs typeface="Meiryo"/>
                <a:sym typeface="Meiryo"/>
              </a:defRPr>
            </a:lvl6pPr>
            <a:lvl7pPr marL="0" lvl="6" indent="0" algn="ctr">
              <a:spcBef>
                <a:spcPts val="0"/>
              </a:spcBef>
              <a:buNone/>
              <a:defRPr sz="1000">
                <a:solidFill>
                  <a:schemeClr val="lt1"/>
                </a:solidFill>
                <a:latin typeface="Meiryo"/>
                <a:ea typeface="Meiryo"/>
                <a:cs typeface="Meiryo"/>
                <a:sym typeface="Meiryo"/>
              </a:defRPr>
            </a:lvl7pPr>
            <a:lvl8pPr marL="0" lvl="7" indent="0" algn="ctr">
              <a:spcBef>
                <a:spcPts val="0"/>
              </a:spcBef>
              <a:buNone/>
              <a:defRPr sz="1000">
                <a:solidFill>
                  <a:schemeClr val="lt1"/>
                </a:solidFill>
                <a:latin typeface="Meiryo"/>
                <a:ea typeface="Meiryo"/>
                <a:cs typeface="Meiryo"/>
                <a:sym typeface="Meiryo"/>
              </a:defRPr>
            </a:lvl8pPr>
            <a:lvl9pPr marL="0" lvl="8" indent="0" algn="ctr">
              <a:spcBef>
                <a:spcPts val="0"/>
              </a:spcBef>
              <a:buNone/>
              <a:defRPr sz="1000">
                <a:solidFill>
                  <a:schemeClr val="lt1"/>
                </a:solidFill>
                <a:latin typeface="Meiryo"/>
                <a:ea typeface="Meiryo"/>
                <a:cs typeface="Meiryo"/>
                <a:sym typeface="Meiryo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  <p:pic>
        <p:nvPicPr>
          <p:cNvPr id="53" name="Google Shape;53;p30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0739913" y="192272"/>
            <a:ext cx="1260000" cy="58153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とコンテンツ" type="obj">
  <p:cSld name="OBJEC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31"/>
          <p:cNvSpPr txBox="1">
            <a:spLocks noGrp="1"/>
          </p:cNvSpPr>
          <p:nvPr>
            <p:ph type="title"/>
          </p:nvPr>
        </p:nvSpPr>
        <p:spPr>
          <a:xfrm>
            <a:off x="337344" y="190944"/>
            <a:ext cx="10105037" cy="5651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72000" rIns="91425" bIns="0" anchor="t" anchorCtr="0">
            <a:sp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31"/>
          <p:cNvSpPr txBox="1">
            <a:spLocks noGrp="1"/>
          </p:cNvSpPr>
          <p:nvPr>
            <p:ph type="body" idx="1"/>
          </p:nvPr>
        </p:nvSpPr>
        <p:spPr>
          <a:xfrm>
            <a:off x="515938" y="1268413"/>
            <a:ext cx="11160125" cy="50427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7" name="Google Shape;57;p31"/>
          <p:cNvSpPr txBox="1">
            <a:spLocks noGrp="1"/>
          </p:cNvSpPr>
          <p:nvPr>
            <p:ph type="dt" idx="10"/>
          </p:nvPr>
        </p:nvSpPr>
        <p:spPr>
          <a:xfrm>
            <a:off x="8893072" y="6607532"/>
            <a:ext cx="528991" cy="1231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8" name="Google Shape;58;p31"/>
          <p:cNvSpPr txBox="1">
            <a:spLocks noGrp="1"/>
          </p:cNvSpPr>
          <p:nvPr>
            <p:ph type="ftr" idx="11"/>
          </p:nvPr>
        </p:nvSpPr>
        <p:spPr>
          <a:xfrm>
            <a:off x="9569484" y="6607532"/>
            <a:ext cx="2079095" cy="1231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31"/>
          <p:cNvSpPr txBox="1">
            <a:spLocks noGrp="1"/>
          </p:cNvSpPr>
          <p:nvPr>
            <p:ph type="sldNum" idx="12"/>
          </p:nvPr>
        </p:nvSpPr>
        <p:spPr>
          <a:xfrm>
            <a:off x="11906798" y="6546705"/>
            <a:ext cx="214802" cy="2265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72000" rIns="0" bIns="0" anchor="ctr" anchorCtr="0">
            <a:spAutoFit/>
          </a:bodyPr>
          <a:lstStyle>
            <a:lvl1pPr marL="0" lvl="0" indent="0" algn="ctr">
              <a:spcBef>
                <a:spcPts val="0"/>
              </a:spcBef>
              <a:buNone/>
              <a:defRPr/>
            </a:lvl1pPr>
            <a:lvl2pPr marL="0" lvl="1" indent="0" algn="ctr">
              <a:spcBef>
                <a:spcPts val="0"/>
              </a:spcBef>
              <a:buNone/>
              <a:defRPr/>
            </a:lvl2pPr>
            <a:lvl3pPr marL="0" lvl="2" indent="0" algn="ctr">
              <a:spcBef>
                <a:spcPts val="0"/>
              </a:spcBef>
              <a:buNone/>
              <a:defRPr/>
            </a:lvl3pPr>
            <a:lvl4pPr marL="0" lvl="3" indent="0" algn="ctr">
              <a:spcBef>
                <a:spcPts val="0"/>
              </a:spcBef>
              <a:buNone/>
              <a:defRPr/>
            </a:lvl4pPr>
            <a:lvl5pPr marL="0" lvl="4" indent="0" algn="ctr">
              <a:spcBef>
                <a:spcPts val="0"/>
              </a:spcBef>
              <a:buNone/>
              <a:defRPr/>
            </a:lvl5pPr>
            <a:lvl6pPr marL="0" lvl="5" indent="0" algn="ctr">
              <a:spcBef>
                <a:spcPts val="0"/>
              </a:spcBef>
              <a:buNone/>
              <a:defRPr/>
            </a:lvl6pPr>
            <a:lvl7pPr marL="0" lvl="6" indent="0" algn="ctr">
              <a:spcBef>
                <a:spcPts val="0"/>
              </a:spcBef>
              <a:buNone/>
              <a:defRPr/>
            </a:lvl7pPr>
            <a:lvl8pPr marL="0" lvl="7" indent="0" algn="ctr">
              <a:spcBef>
                <a:spcPts val="0"/>
              </a:spcBef>
              <a:buNone/>
              <a:defRPr/>
            </a:lvl8pPr>
            <a:lvl9pPr marL="0" lvl="8" indent="0" algn="ctr">
              <a:spcBef>
                <a:spcPts val="0"/>
              </a:spcBef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本文見出し付">
  <p:cSld name="本文見出し付"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32"/>
          <p:cNvSpPr txBox="1">
            <a:spLocks noGrp="1"/>
          </p:cNvSpPr>
          <p:nvPr>
            <p:ph type="dt" idx="10"/>
          </p:nvPr>
        </p:nvSpPr>
        <p:spPr>
          <a:xfrm>
            <a:off x="8893072" y="6607532"/>
            <a:ext cx="528991" cy="1231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2" name="Google Shape;62;p32"/>
          <p:cNvSpPr txBox="1">
            <a:spLocks noGrp="1"/>
          </p:cNvSpPr>
          <p:nvPr>
            <p:ph type="ftr" idx="11"/>
          </p:nvPr>
        </p:nvSpPr>
        <p:spPr>
          <a:xfrm>
            <a:off x="9569484" y="6607532"/>
            <a:ext cx="2079095" cy="1231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32"/>
          <p:cNvSpPr txBox="1">
            <a:spLocks noGrp="1"/>
          </p:cNvSpPr>
          <p:nvPr>
            <p:ph type="sldNum" idx="12"/>
          </p:nvPr>
        </p:nvSpPr>
        <p:spPr>
          <a:xfrm>
            <a:off x="11906798" y="6546705"/>
            <a:ext cx="214802" cy="2265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72000" rIns="0" bIns="0" anchor="ctr" anchorCtr="0">
            <a:spAutoFit/>
          </a:bodyPr>
          <a:lstStyle>
            <a:lvl1pPr marL="0" lvl="0" indent="0" algn="ctr">
              <a:spcBef>
                <a:spcPts val="0"/>
              </a:spcBef>
              <a:buNone/>
              <a:defRPr/>
            </a:lvl1pPr>
            <a:lvl2pPr marL="0" lvl="1" indent="0" algn="ctr">
              <a:spcBef>
                <a:spcPts val="0"/>
              </a:spcBef>
              <a:buNone/>
              <a:defRPr/>
            </a:lvl2pPr>
            <a:lvl3pPr marL="0" lvl="2" indent="0" algn="ctr">
              <a:spcBef>
                <a:spcPts val="0"/>
              </a:spcBef>
              <a:buNone/>
              <a:defRPr/>
            </a:lvl3pPr>
            <a:lvl4pPr marL="0" lvl="3" indent="0" algn="ctr">
              <a:spcBef>
                <a:spcPts val="0"/>
              </a:spcBef>
              <a:buNone/>
              <a:defRPr/>
            </a:lvl4pPr>
            <a:lvl5pPr marL="0" lvl="4" indent="0" algn="ctr">
              <a:spcBef>
                <a:spcPts val="0"/>
              </a:spcBef>
              <a:buNone/>
              <a:defRPr/>
            </a:lvl5pPr>
            <a:lvl6pPr marL="0" lvl="5" indent="0" algn="ctr">
              <a:spcBef>
                <a:spcPts val="0"/>
              </a:spcBef>
              <a:buNone/>
              <a:defRPr/>
            </a:lvl6pPr>
            <a:lvl7pPr marL="0" lvl="6" indent="0" algn="ctr">
              <a:spcBef>
                <a:spcPts val="0"/>
              </a:spcBef>
              <a:buNone/>
              <a:defRPr/>
            </a:lvl7pPr>
            <a:lvl8pPr marL="0" lvl="7" indent="0" algn="ctr">
              <a:spcBef>
                <a:spcPts val="0"/>
              </a:spcBef>
              <a:buNone/>
              <a:defRPr/>
            </a:lvl8pPr>
            <a:lvl9pPr marL="0" lvl="8" indent="0" algn="ctr">
              <a:spcBef>
                <a:spcPts val="0"/>
              </a:spcBef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  <p:sp>
        <p:nvSpPr>
          <p:cNvPr id="64" name="Google Shape;64;p32"/>
          <p:cNvSpPr txBox="1">
            <a:spLocks noGrp="1"/>
          </p:cNvSpPr>
          <p:nvPr>
            <p:ph type="body" idx="1"/>
          </p:nvPr>
        </p:nvSpPr>
        <p:spPr>
          <a:xfrm>
            <a:off x="515938" y="2015411"/>
            <a:ext cx="11160125" cy="42867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/>
            </a:lvl1pPr>
            <a:lvl2pPr marL="914400" lvl="1" indent="-35560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/>
            </a:lvl2pPr>
            <a:lvl3pPr marL="1371600" lvl="2" indent="-34290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3020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4pPr>
            <a:lvl5pPr marL="2286000" lvl="4" indent="-33020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5" name="Google Shape;65;p32"/>
          <p:cNvSpPr txBox="1">
            <a:spLocks noGrp="1"/>
          </p:cNvSpPr>
          <p:nvPr>
            <p:ph type="body" idx="2"/>
          </p:nvPr>
        </p:nvSpPr>
        <p:spPr>
          <a:xfrm>
            <a:off x="334963" y="1286849"/>
            <a:ext cx="11522075" cy="6267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72000" rIns="91425" bIns="0" anchor="t" anchorCtr="0">
            <a:sp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600"/>
              <a:buNone/>
              <a:defRPr sz="3600" b="1">
                <a:solidFill>
                  <a:schemeClr val="dk2"/>
                </a:solidFill>
              </a:defRPr>
            </a:lvl1pPr>
            <a:lvl2pPr marL="914400" lvl="1" indent="-22860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66" name="Google Shape;66;p32"/>
          <p:cNvSpPr txBox="1">
            <a:spLocks noGrp="1"/>
          </p:cNvSpPr>
          <p:nvPr>
            <p:ph type="title"/>
          </p:nvPr>
        </p:nvSpPr>
        <p:spPr>
          <a:xfrm>
            <a:off x="337344" y="190944"/>
            <a:ext cx="10105037" cy="5651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72000" rIns="91425" bIns="0" anchor="t" anchorCtr="0">
            <a:sp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のみ" type="titleOnly">
  <p:cSld name="TITLE_ONLY"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33"/>
          <p:cNvSpPr txBox="1">
            <a:spLocks noGrp="1"/>
          </p:cNvSpPr>
          <p:nvPr>
            <p:ph type="title"/>
          </p:nvPr>
        </p:nvSpPr>
        <p:spPr>
          <a:xfrm>
            <a:off x="337344" y="190944"/>
            <a:ext cx="10105037" cy="5651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72000" rIns="91425" bIns="0" anchor="t" anchorCtr="0">
            <a:sp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9" name="Google Shape;69;p33"/>
          <p:cNvSpPr txBox="1">
            <a:spLocks noGrp="1"/>
          </p:cNvSpPr>
          <p:nvPr>
            <p:ph type="dt" idx="10"/>
          </p:nvPr>
        </p:nvSpPr>
        <p:spPr>
          <a:xfrm>
            <a:off x="8893072" y="6607532"/>
            <a:ext cx="528991" cy="1231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33"/>
          <p:cNvSpPr txBox="1">
            <a:spLocks noGrp="1"/>
          </p:cNvSpPr>
          <p:nvPr>
            <p:ph type="ftr" idx="11"/>
          </p:nvPr>
        </p:nvSpPr>
        <p:spPr>
          <a:xfrm>
            <a:off x="9569484" y="6607532"/>
            <a:ext cx="2079095" cy="1231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33"/>
          <p:cNvSpPr txBox="1">
            <a:spLocks noGrp="1"/>
          </p:cNvSpPr>
          <p:nvPr>
            <p:ph type="sldNum" idx="12"/>
          </p:nvPr>
        </p:nvSpPr>
        <p:spPr>
          <a:xfrm>
            <a:off x="11906798" y="6546705"/>
            <a:ext cx="214802" cy="2265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72000" rIns="0" bIns="0" anchor="ctr" anchorCtr="0">
            <a:spAutoFit/>
          </a:bodyPr>
          <a:lstStyle>
            <a:lvl1pPr marL="0" lvl="0" indent="0" algn="ctr">
              <a:spcBef>
                <a:spcPts val="0"/>
              </a:spcBef>
              <a:buNone/>
              <a:defRPr/>
            </a:lvl1pPr>
            <a:lvl2pPr marL="0" lvl="1" indent="0" algn="ctr">
              <a:spcBef>
                <a:spcPts val="0"/>
              </a:spcBef>
              <a:buNone/>
              <a:defRPr/>
            </a:lvl2pPr>
            <a:lvl3pPr marL="0" lvl="2" indent="0" algn="ctr">
              <a:spcBef>
                <a:spcPts val="0"/>
              </a:spcBef>
              <a:buNone/>
              <a:defRPr/>
            </a:lvl3pPr>
            <a:lvl4pPr marL="0" lvl="3" indent="0" algn="ctr">
              <a:spcBef>
                <a:spcPts val="0"/>
              </a:spcBef>
              <a:buNone/>
              <a:defRPr/>
            </a:lvl4pPr>
            <a:lvl5pPr marL="0" lvl="4" indent="0" algn="ctr">
              <a:spcBef>
                <a:spcPts val="0"/>
              </a:spcBef>
              <a:buNone/>
              <a:defRPr/>
            </a:lvl5pPr>
            <a:lvl6pPr marL="0" lvl="5" indent="0" algn="ctr">
              <a:spcBef>
                <a:spcPts val="0"/>
              </a:spcBef>
              <a:buNone/>
              <a:defRPr/>
            </a:lvl6pPr>
            <a:lvl7pPr marL="0" lvl="6" indent="0" algn="ctr">
              <a:spcBef>
                <a:spcPts val="0"/>
              </a:spcBef>
              <a:buNone/>
              <a:defRPr/>
            </a:lvl7pPr>
            <a:lvl8pPr marL="0" lvl="7" indent="0" algn="ctr">
              <a:spcBef>
                <a:spcPts val="0"/>
              </a:spcBef>
              <a:buNone/>
              <a:defRPr/>
            </a:lvl8pPr>
            <a:lvl9pPr marL="0" lvl="8" indent="0" algn="ctr">
              <a:spcBef>
                <a:spcPts val="0"/>
              </a:spcBef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白紙" type="blank">
  <p:cSld name="BLANK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3" name="Google Shape;73;p34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0739913" y="192272"/>
            <a:ext cx="1260000" cy="581538"/>
          </a:xfrm>
          <a:prstGeom prst="rect">
            <a:avLst/>
          </a:prstGeom>
          <a:noFill/>
          <a:ln>
            <a:noFill/>
          </a:ln>
        </p:spPr>
      </p:pic>
      <p:sp>
        <p:nvSpPr>
          <p:cNvPr id="74" name="Google Shape;74;p34"/>
          <p:cNvSpPr/>
          <p:nvPr/>
        </p:nvSpPr>
        <p:spPr>
          <a:xfrm flipH="1">
            <a:off x="11796000" y="6462000"/>
            <a:ext cx="396000" cy="396000"/>
          </a:xfrm>
          <a:prstGeom prst="round1Rect">
            <a:avLst>
              <a:gd name="adj" fmla="val 50000"/>
            </a:avLst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000">
              <a:solidFill>
                <a:schemeClr val="dk2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75" name="Google Shape;75;p34"/>
          <p:cNvSpPr txBox="1">
            <a:spLocks noGrp="1"/>
          </p:cNvSpPr>
          <p:nvPr>
            <p:ph type="dt" idx="10"/>
          </p:nvPr>
        </p:nvSpPr>
        <p:spPr>
          <a:xfrm>
            <a:off x="8893072" y="6607532"/>
            <a:ext cx="528991" cy="1231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34"/>
          <p:cNvSpPr txBox="1">
            <a:spLocks noGrp="1"/>
          </p:cNvSpPr>
          <p:nvPr>
            <p:ph type="ftr" idx="11"/>
          </p:nvPr>
        </p:nvSpPr>
        <p:spPr>
          <a:xfrm>
            <a:off x="9569484" y="6607532"/>
            <a:ext cx="2079095" cy="1231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34"/>
          <p:cNvSpPr txBox="1">
            <a:spLocks noGrp="1"/>
          </p:cNvSpPr>
          <p:nvPr>
            <p:ph type="sldNum" idx="12"/>
          </p:nvPr>
        </p:nvSpPr>
        <p:spPr>
          <a:xfrm>
            <a:off x="11906798" y="6546705"/>
            <a:ext cx="214802" cy="2265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72000" rIns="0" bIns="0" anchor="ctr" anchorCtr="0">
            <a:spAutoFit/>
          </a:bodyPr>
          <a:lstStyle>
            <a:lvl1pPr marL="0" lvl="0" indent="0" algn="ctr">
              <a:spcBef>
                <a:spcPts val="0"/>
              </a:spcBef>
              <a:buNone/>
              <a:defRPr/>
            </a:lvl1pPr>
            <a:lvl2pPr marL="0" lvl="1" indent="0" algn="ctr">
              <a:spcBef>
                <a:spcPts val="0"/>
              </a:spcBef>
              <a:buNone/>
              <a:defRPr/>
            </a:lvl2pPr>
            <a:lvl3pPr marL="0" lvl="2" indent="0" algn="ctr">
              <a:spcBef>
                <a:spcPts val="0"/>
              </a:spcBef>
              <a:buNone/>
              <a:defRPr/>
            </a:lvl3pPr>
            <a:lvl4pPr marL="0" lvl="3" indent="0" algn="ctr">
              <a:spcBef>
                <a:spcPts val="0"/>
              </a:spcBef>
              <a:buNone/>
              <a:defRPr/>
            </a:lvl4pPr>
            <a:lvl5pPr marL="0" lvl="4" indent="0" algn="ctr">
              <a:spcBef>
                <a:spcPts val="0"/>
              </a:spcBef>
              <a:buNone/>
              <a:defRPr/>
            </a:lvl5pPr>
            <a:lvl6pPr marL="0" lvl="5" indent="0" algn="ctr">
              <a:spcBef>
                <a:spcPts val="0"/>
              </a:spcBef>
              <a:buNone/>
              <a:defRPr/>
            </a:lvl6pPr>
            <a:lvl7pPr marL="0" lvl="6" indent="0" algn="ctr">
              <a:spcBef>
                <a:spcPts val="0"/>
              </a:spcBef>
              <a:buNone/>
              <a:defRPr/>
            </a:lvl7pPr>
            <a:lvl8pPr marL="0" lvl="7" indent="0" algn="ctr">
              <a:spcBef>
                <a:spcPts val="0"/>
              </a:spcBef>
              <a:buNone/>
              <a:defRPr/>
            </a:lvl8pPr>
            <a:lvl9pPr marL="0" lvl="8" indent="0" algn="ctr">
              <a:spcBef>
                <a:spcPts val="0"/>
              </a:spcBef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 つのコンテンツ">
  <p:cSld name="2 つのコンテンツ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35"/>
          <p:cNvSpPr txBox="1">
            <a:spLocks noGrp="1"/>
          </p:cNvSpPr>
          <p:nvPr>
            <p:ph type="body" idx="1"/>
          </p:nvPr>
        </p:nvSpPr>
        <p:spPr>
          <a:xfrm>
            <a:off x="515938" y="1268413"/>
            <a:ext cx="5400000" cy="50403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/>
            </a:lvl1pPr>
            <a:lvl2pPr marL="914400" lvl="1" indent="-35560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/>
            </a:lvl2pPr>
            <a:lvl3pPr marL="1371600" lvl="2" indent="-34290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3020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4pPr>
            <a:lvl5pPr marL="2286000" lvl="4" indent="-33020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0" name="Google Shape;80;p35"/>
          <p:cNvSpPr txBox="1">
            <a:spLocks noGrp="1"/>
          </p:cNvSpPr>
          <p:nvPr>
            <p:ph type="body" idx="2"/>
          </p:nvPr>
        </p:nvSpPr>
        <p:spPr>
          <a:xfrm>
            <a:off x="6283072" y="1268413"/>
            <a:ext cx="5400000" cy="50403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/>
            </a:lvl1pPr>
            <a:lvl2pPr marL="914400" lvl="1" indent="-35560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/>
            </a:lvl2pPr>
            <a:lvl3pPr marL="1371600" lvl="2" indent="-34290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3020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4pPr>
            <a:lvl5pPr marL="2286000" lvl="4" indent="-33020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1" name="Google Shape;81;p35"/>
          <p:cNvSpPr txBox="1">
            <a:spLocks noGrp="1"/>
          </p:cNvSpPr>
          <p:nvPr>
            <p:ph type="dt" idx="10"/>
          </p:nvPr>
        </p:nvSpPr>
        <p:spPr>
          <a:xfrm>
            <a:off x="8893072" y="6607532"/>
            <a:ext cx="528991" cy="1231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35"/>
          <p:cNvSpPr txBox="1">
            <a:spLocks noGrp="1"/>
          </p:cNvSpPr>
          <p:nvPr>
            <p:ph type="ftr" idx="11"/>
          </p:nvPr>
        </p:nvSpPr>
        <p:spPr>
          <a:xfrm>
            <a:off x="9569484" y="6607532"/>
            <a:ext cx="2079095" cy="1231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35"/>
          <p:cNvSpPr txBox="1">
            <a:spLocks noGrp="1"/>
          </p:cNvSpPr>
          <p:nvPr>
            <p:ph type="sldNum" idx="12"/>
          </p:nvPr>
        </p:nvSpPr>
        <p:spPr>
          <a:xfrm>
            <a:off x="11906798" y="6546705"/>
            <a:ext cx="214802" cy="2265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72000" rIns="0" bIns="0" anchor="ctr" anchorCtr="0">
            <a:spAutoFit/>
          </a:bodyPr>
          <a:lstStyle>
            <a:lvl1pPr marL="0" lvl="0" indent="0" algn="ctr">
              <a:spcBef>
                <a:spcPts val="0"/>
              </a:spcBef>
              <a:buNone/>
              <a:defRPr/>
            </a:lvl1pPr>
            <a:lvl2pPr marL="0" lvl="1" indent="0" algn="ctr">
              <a:spcBef>
                <a:spcPts val="0"/>
              </a:spcBef>
              <a:buNone/>
              <a:defRPr/>
            </a:lvl2pPr>
            <a:lvl3pPr marL="0" lvl="2" indent="0" algn="ctr">
              <a:spcBef>
                <a:spcPts val="0"/>
              </a:spcBef>
              <a:buNone/>
              <a:defRPr/>
            </a:lvl3pPr>
            <a:lvl4pPr marL="0" lvl="3" indent="0" algn="ctr">
              <a:spcBef>
                <a:spcPts val="0"/>
              </a:spcBef>
              <a:buNone/>
              <a:defRPr/>
            </a:lvl4pPr>
            <a:lvl5pPr marL="0" lvl="4" indent="0" algn="ctr">
              <a:spcBef>
                <a:spcPts val="0"/>
              </a:spcBef>
              <a:buNone/>
              <a:defRPr/>
            </a:lvl5pPr>
            <a:lvl6pPr marL="0" lvl="5" indent="0" algn="ctr">
              <a:spcBef>
                <a:spcPts val="0"/>
              </a:spcBef>
              <a:buNone/>
              <a:defRPr/>
            </a:lvl6pPr>
            <a:lvl7pPr marL="0" lvl="6" indent="0" algn="ctr">
              <a:spcBef>
                <a:spcPts val="0"/>
              </a:spcBef>
              <a:buNone/>
              <a:defRPr/>
            </a:lvl7pPr>
            <a:lvl8pPr marL="0" lvl="7" indent="0" algn="ctr">
              <a:spcBef>
                <a:spcPts val="0"/>
              </a:spcBef>
              <a:buNone/>
              <a:defRPr/>
            </a:lvl8pPr>
            <a:lvl9pPr marL="0" lvl="8" indent="0" algn="ctr">
              <a:spcBef>
                <a:spcPts val="0"/>
              </a:spcBef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  <p:sp>
        <p:nvSpPr>
          <p:cNvPr id="84" name="Google Shape;84;p35"/>
          <p:cNvSpPr txBox="1">
            <a:spLocks noGrp="1"/>
          </p:cNvSpPr>
          <p:nvPr>
            <p:ph type="title"/>
          </p:nvPr>
        </p:nvSpPr>
        <p:spPr>
          <a:xfrm>
            <a:off x="337344" y="190944"/>
            <a:ext cx="10105037" cy="5651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72000" rIns="91425" bIns="0" anchor="t" anchorCtr="0">
            <a:sp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比較">
  <p:cSld name="比較"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36"/>
          <p:cNvSpPr txBox="1">
            <a:spLocks noGrp="1"/>
          </p:cNvSpPr>
          <p:nvPr>
            <p:ph type="body" idx="1"/>
          </p:nvPr>
        </p:nvSpPr>
        <p:spPr>
          <a:xfrm>
            <a:off x="513429" y="1268413"/>
            <a:ext cx="5400000" cy="6485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72000" rIns="91425" bIns="0" anchor="ctr" anchorCtr="0">
            <a:normAutofit/>
          </a:bodyPr>
          <a:lstStyle>
            <a:lvl1pPr marL="457200" lvl="0" indent="-22860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 b="1" i="0">
                <a:latin typeface="Meiryo"/>
                <a:ea typeface="Meiryo"/>
                <a:cs typeface="Meiryo"/>
                <a:sym typeface="Meiryo"/>
              </a:defRPr>
            </a:lvl1pPr>
            <a:lvl2pPr marL="914400" lvl="1" indent="-22860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87" name="Google Shape;87;p36"/>
          <p:cNvSpPr txBox="1">
            <a:spLocks noGrp="1"/>
          </p:cNvSpPr>
          <p:nvPr>
            <p:ph type="body" idx="2"/>
          </p:nvPr>
        </p:nvSpPr>
        <p:spPr>
          <a:xfrm>
            <a:off x="515938" y="1989138"/>
            <a:ext cx="5400000" cy="4319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2pPr>
            <a:lvl3pPr marL="1371600" lvl="2" indent="-34290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4pPr>
            <a:lvl5pPr marL="2286000" lvl="4" indent="-33020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8" name="Google Shape;88;p36"/>
          <p:cNvSpPr txBox="1">
            <a:spLocks noGrp="1"/>
          </p:cNvSpPr>
          <p:nvPr>
            <p:ph type="body" idx="3"/>
          </p:nvPr>
        </p:nvSpPr>
        <p:spPr>
          <a:xfrm>
            <a:off x="6278571" y="1268412"/>
            <a:ext cx="5400000" cy="6485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72000" rIns="91425" bIns="0" anchor="ctr" anchorCtr="0">
            <a:normAutofit/>
          </a:bodyPr>
          <a:lstStyle>
            <a:lvl1pPr marL="457200" lvl="0" indent="-22860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 b="1" i="0">
                <a:latin typeface="Meiryo"/>
                <a:ea typeface="Meiryo"/>
                <a:cs typeface="Meiryo"/>
                <a:sym typeface="Meiryo"/>
              </a:defRPr>
            </a:lvl1pPr>
            <a:lvl2pPr marL="914400" lvl="1" indent="-22860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89" name="Google Shape;89;p36"/>
          <p:cNvSpPr txBox="1">
            <a:spLocks noGrp="1"/>
          </p:cNvSpPr>
          <p:nvPr>
            <p:ph type="body" idx="4"/>
          </p:nvPr>
        </p:nvSpPr>
        <p:spPr>
          <a:xfrm>
            <a:off x="6278571" y="1989138"/>
            <a:ext cx="5400000" cy="4319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2pPr>
            <a:lvl3pPr marL="1371600" lvl="2" indent="-34290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4pPr>
            <a:lvl5pPr marL="2286000" lvl="4" indent="-33020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90" name="Google Shape;90;p36"/>
          <p:cNvSpPr txBox="1">
            <a:spLocks noGrp="1"/>
          </p:cNvSpPr>
          <p:nvPr>
            <p:ph type="dt" idx="10"/>
          </p:nvPr>
        </p:nvSpPr>
        <p:spPr>
          <a:xfrm>
            <a:off x="8893072" y="6607532"/>
            <a:ext cx="528991" cy="1231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1" name="Google Shape;91;p36"/>
          <p:cNvSpPr txBox="1">
            <a:spLocks noGrp="1"/>
          </p:cNvSpPr>
          <p:nvPr>
            <p:ph type="ftr" idx="11"/>
          </p:nvPr>
        </p:nvSpPr>
        <p:spPr>
          <a:xfrm>
            <a:off x="9569484" y="6607532"/>
            <a:ext cx="2079095" cy="1231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2" name="Google Shape;92;p36"/>
          <p:cNvSpPr txBox="1">
            <a:spLocks noGrp="1"/>
          </p:cNvSpPr>
          <p:nvPr>
            <p:ph type="sldNum" idx="12"/>
          </p:nvPr>
        </p:nvSpPr>
        <p:spPr>
          <a:xfrm>
            <a:off x="11906798" y="6546705"/>
            <a:ext cx="214802" cy="2265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72000" rIns="0" bIns="0" anchor="ctr" anchorCtr="0">
            <a:spAutoFit/>
          </a:bodyPr>
          <a:lstStyle>
            <a:lvl1pPr marL="0" lvl="0" indent="0" algn="ctr">
              <a:spcBef>
                <a:spcPts val="0"/>
              </a:spcBef>
              <a:buNone/>
              <a:defRPr/>
            </a:lvl1pPr>
            <a:lvl2pPr marL="0" lvl="1" indent="0" algn="ctr">
              <a:spcBef>
                <a:spcPts val="0"/>
              </a:spcBef>
              <a:buNone/>
              <a:defRPr/>
            </a:lvl2pPr>
            <a:lvl3pPr marL="0" lvl="2" indent="0" algn="ctr">
              <a:spcBef>
                <a:spcPts val="0"/>
              </a:spcBef>
              <a:buNone/>
              <a:defRPr/>
            </a:lvl3pPr>
            <a:lvl4pPr marL="0" lvl="3" indent="0" algn="ctr">
              <a:spcBef>
                <a:spcPts val="0"/>
              </a:spcBef>
              <a:buNone/>
              <a:defRPr/>
            </a:lvl4pPr>
            <a:lvl5pPr marL="0" lvl="4" indent="0" algn="ctr">
              <a:spcBef>
                <a:spcPts val="0"/>
              </a:spcBef>
              <a:buNone/>
              <a:defRPr/>
            </a:lvl5pPr>
            <a:lvl6pPr marL="0" lvl="5" indent="0" algn="ctr">
              <a:spcBef>
                <a:spcPts val="0"/>
              </a:spcBef>
              <a:buNone/>
              <a:defRPr/>
            </a:lvl6pPr>
            <a:lvl7pPr marL="0" lvl="6" indent="0" algn="ctr">
              <a:spcBef>
                <a:spcPts val="0"/>
              </a:spcBef>
              <a:buNone/>
              <a:defRPr/>
            </a:lvl7pPr>
            <a:lvl8pPr marL="0" lvl="7" indent="0" algn="ctr">
              <a:spcBef>
                <a:spcPts val="0"/>
              </a:spcBef>
              <a:buNone/>
              <a:defRPr/>
            </a:lvl8pPr>
            <a:lvl9pPr marL="0" lvl="8" indent="0" algn="ctr">
              <a:spcBef>
                <a:spcPts val="0"/>
              </a:spcBef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  <p:sp>
        <p:nvSpPr>
          <p:cNvPr id="93" name="Google Shape;93;p36"/>
          <p:cNvSpPr txBox="1">
            <a:spLocks noGrp="1"/>
          </p:cNvSpPr>
          <p:nvPr>
            <p:ph type="title"/>
          </p:nvPr>
        </p:nvSpPr>
        <p:spPr>
          <a:xfrm>
            <a:off x="337344" y="190944"/>
            <a:ext cx="10105037" cy="5651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72000" rIns="91425" bIns="0" anchor="t" anchorCtr="0">
            <a:sp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253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7"/>
          <p:cNvSpPr/>
          <p:nvPr/>
        </p:nvSpPr>
        <p:spPr>
          <a:xfrm rot="10800000" flipH="1">
            <a:off x="0" y="-1"/>
            <a:ext cx="10440000" cy="900000"/>
          </a:xfrm>
          <a:prstGeom prst="round1Rect">
            <a:avLst>
              <a:gd name="adj" fmla="val 50000"/>
            </a:avLst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pic>
        <p:nvPicPr>
          <p:cNvPr id="11" name="Google Shape;11;p27"/>
          <p:cNvPicPr preferRelativeResize="0"/>
          <p:nvPr/>
        </p:nvPicPr>
        <p:blipFill rotWithShape="1">
          <a:blip r:embed="rId15">
            <a:alphaModFix/>
          </a:blip>
          <a:srcRect/>
          <a:stretch/>
        </p:blipFill>
        <p:spPr>
          <a:xfrm>
            <a:off x="10739913" y="192272"/>
            <a:ext cx="1260000" cy="581538"/>
          </a:xfrm>
          <a:prstGeom prst="rect">
            <a:avLst/>
          </a:prstGeom>
          <a:noFill/>
          <a:ln>
            <a:noFill/>
          </a:ln>
        </p:spPr>
      </p:pic>
      <p:sp>
        <p:nvSpPr>
          <p:cNvPr id="12" name="Google Shape;12;p27"/>
          <p:cNvSpPr txBox="1">
            <a:spLocks noGrp="1"/>
          </p:cNvSpPr>
          <p:nvPr>
            <p:ph type="title"/>
          </p:nvPr>
        </p:nvSpPr>
        <p:spPr>
          <a:xfrm>
            <a:off x="337344" y="190944"/>
            <a:ext cx="10105037" cy="5651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72000" rIns="91425" bIns="0" anchor="t" anchorCtr="0">
            <a:sp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Font typeface="Meiryo"/>
              <a:buNone/>
              <a:defRPr sz="3200" b="1" i="0" u="none" strike="noStrike" cap="none">
                <a:solidFill>
                  <a:schemeClr val="dk2"/>
                </a:solidFill>
                <a:latin typeface="Meiryo"/>
                <a:ea typeface="Meiryo"/>
                <a:cs typeface="Meiryo"/>
                <a:sym typeface="Meiryo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3" name="Google Shape;13;p27"/>
          <p:cNvSpPr txBox="1">
            <a:spLocks noGrp="1"/>
          </p:cNvSpPr>
          <p:nvPr>
            <p:ph type="body" idx="1"/>
          </p:nvPr>
        </p:nvSpPr>
        <p:spPr>
          <a:xfrm>
            <a:off x="515938" y="1268413"/>
            <a:ext cx="11160125" cy="50427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3810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defRPr>
            </a:lvl1pPr>
            <a:lvl2pPr marL="914400" marR="0" lvl="1" indent="-3556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defRPr>
            </a:lvl2pPr>
            <a:lvl3pPr marL="1371600" marR="0" lvl="2" indent="-342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defRPr>
            </a:lvl3pPr>
            <a:lvl4pPr marL="1828800" marR="0" lvl="3" indent="-3302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defRPr>
            </a:lvl4pPr>
            <a:lvl5pPr marL="2286000" marR="0" lvl="4" indent="-3302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defRPr>
            </a:lvl9pPr>
          </a:lstStyle>
          <a:p>
            <a:endParaRPr/>
          </a:p>
        </p:txBody>
      </p:sp>
      <p:sp>
        <p:nvSpPr>
          <p:cNvPr id="14" name="Google Shape;14;p27"/>
          <p:cNvSpPr txBox="1">
            <a:spLocks noGrp="1"/>
          </p:cNvSpPr>
          <p:nvPr>
            <p:ph type="dt" idx="10"/>
          </p:nvPr>
        </p:nvSpPr>
        <p:spPr>
          <a:xfrm>
            <a:off x="8893072" y="6607532"/>
            <a:ext cx="528991" cy="1231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800" b="0" i="0" u="none" strike="noStrike" cap="none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defRPr>
            </a:lvl9pPr>
          </a:lstStyle>
          <a:p>
            <a:endParaRPr/>
          </a:p>
        </p:txBody>
      </p:sp>
      <p:sp>
        <p:nvSpPr>
          <p:cNvPr id="15" name="Google Shape;15;p27"/>
          <p:cNvSpPr txBox="1">
            <a:spLocks noGrp="1"/>
          </p:cNvSpPr>
          <p:nvPr>
            <p:ph type="ftr" idx="11"/>
          </p:nvPr>
        </p:nvSpPr>
        <p:spPr>
          <a:xfrm>
            <a:off x="9569484" y="6607532"/>
            <a:ext cx="2079095" cy="1231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800" b="0" i="0" u="none" strike="noStrike" cap="none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defRPr>
            </a:lvl9pPr>
          </a:lstStyle>
          <a:p>
            <a:endParaRPr/>
          </a:p>
        </p:txBody>
      </p:sp>
      <p:sp>
        <p:nvSpPr>
          <p:cNvPr id="16" name="Google Shape;16;p27"/>
          <p:cNvSpPr txBox="1">
            <a:spLocks noGrp="1"/>
          </p:cNvSpPr>
          <p:nvPr>
            <p:ph type="sldNum" idx="12"/>
          </p:nvPr>
        </p:nvSpPr>
        <p:spPr>
          <a:xfrm>
            <a:off x="11906798" y="6546705"/>
            <a:ext cx="214802" cy="2265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72000" rIns="0" bIns="0" anchor="ctr" anchorCtr="0">
            <a:spAutoFit/>
          </a:bodyPr>
          <a:lstStyle>
            <a:lvl1pPr marL="0" marR="0" lvl="0" indent="0" algn="ctr" rtl="0">
              <a:spcBef>
                <a:spcPts val="0"/>
              </a:spcBef>
              <a:buNone/>
              <a:defRPr sz="1000" b="0" i="0" u="none" strike="noStrike" cap="none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defRPr>
            </a:lvl1pPr>
            <a:lvl2pPr marL="0" marR="0" lvl="1" indent="0" algn="ctr" rtl="0">
              <a:spcBef>
                <a:spcPts val="0"/>
              </a:spcBef>
              <a:buNone/>
              <a:defRPr sz="1000" b="0" i="0" u="none" strike="noStrike" cap="none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defRPr>
            </a:lvl2pPr>
            <a:lvl3pPr marL="0" marR="0" lvl="2" indent="0" algn="ctr" rtl="0">
              <a:spcBef>
                <a:spcPts val="0"/>
              </a:spcBef>
              <a:buNone/>
              <a:defRPr sz="1000" b="0" i="0" u="none" strike="noStrike" cap="none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defRPr>
            </a:lvl3pPr>
            <a:lvl4pPr marL="0" marR="0" lvl="3" indent="0" algn="ctr" rtl="0">
              <a:spcBef>
                <a:spcPts val="0"/>
              </a:spcBef>
              <a:buNone/>
              <a:defRPr sz="1000" b="0" i="0" u="none" strike="noStrike" cap="none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defRPr>
            </a:lvl4pPr>
            <a:lvl5pPr marL="0" marR="0" lvl="4" indent="0" algn="ctr" rtl="0">
              <a:spcBef>
                <a:spcPts val="0"/>
              </a:spcBef>
              <a:buNone/>
              <a:defRPr sz="1000" b="0" i="0" u="none" strike="noStrike" cap="none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defRPr>
            </a:lvl5pPr>
            <a:lvl6pPr marL="0" marR="0" lvl="5" indent="0" algn="ctr" rtl="0">
              <a:spcBef>
                <a:spcPts val="0"/>
              </a:spcBef>
              <a:buNone/>
              <a:defRPr sz="1000" b="0" i="0" u="none" strike="noStrike" cap="none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defRPr>
            </a:lvl6pPr>
            <a:lvl7pPr marL="0" marR="0" lvl="6" indent="0" algn="ctr" rtl="0">
              <a:spcBef>
                <a:spcPts val="0"/>
              </a:spcBef>
              <a:buNone/>
              <a:defRPr sz="1000" b="0" i="0" u="none" strike="noStrike" cap="none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defRPr>
            </a:lvl7pPr>
            <a:lvl8pPr marL="0" marR="0" lvl="7" indent="0" algn="ctr" rtl="0">
              <a:spcBef>
                <a:spcPts val="0"/>
              </a:spcBef>
              <a:buNone/>
              <a:defRPr sz="1000" b="0" i="0" u="none" strike="noStrike" cap="none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defRPr>
            </a:lvl8pPr>
            <a:lvl9pPr marL="0" marR="0" lvl="8" indent="0" algn="ctr" rtl="0">
              <a:spcBef>
                <a:spcPts val="0"/>
              </a:spcBef>
              <a:buNone/>
              <a:defRPr sz="1000" b="0" i="0" u="none" strike="noStrike" cap="none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  <p:grpSp>
        <p:nvGrpSpPr>
          <p:cNvPr id="17" name="Google Shape;17;p27"/>
          <p:cNvGrpSpPr/>
          <p:nvPr/>
        </p:nvGrpSpPr>
        <p:grpSpPr>
          <a:xfrm>
            <a:off x="-1178509" y="0"/>
            <a:ext cx="1080000" cy="1816233"/>
            <a:chOff x="-1178509" y="38100"/>
            <a:chExt cx="1080000" cy="1816233"/>
          </a:xfrm>
        </p:grpSpPr>
        <p:sp>
          <p:nvSpPr>
            <p:cNvPr id="18" name="Google Shape;18;p27"/>
            <p:cNvSpPr/>
            <p:nvPr/>
          </p:nvSpPr>
          <p:spPr>
            <a:xfrm>
              <a:off x="-1178509" y="38100"/>
              <a:ext cx="1080000" cy="360000"/>
            </a:xfrm>
            <a:prstGeom prst="rect">
              <a:avLst/>
            </a:prstGeom>
            <a:solidFill>
              <a:srgbClr val="263B75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ja-JP" sz="1000" b="0" i="0" u="none" strike="noStrike" cap="none">
                  <a:solidFill>
                    <a:schemeClr val="lt1"/>
                  </a:solidFill>
                  <a:latin typeface="Meiryo"/>
                  <a:ea typeface="Meiryo"/>
                  <a:cs typeface="Meiryo"/>
                  <a:sym typeface="Meiryo"/>
                </a:rPr>
                <a:t>ロゴカラー1</a:t>
              </a:r>
              <a:endParaRPr sz="1000" b="0" i="0" u="none" strike="noStrike" cap="none">
                <a:solidFill>
                  <a:schemeClr val="lt1"/>
                </a:solidFill>
                <a:latin typeface="Meiryo"/>
                <a:ea typeface="Meiryo"/>
                <a:cs typeface="Meiryo"/>
                <a:sym typeface="Meiryo"/>
              </a:endParaRPr>
            </a:p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ja-JP" sz="1000" b="0" i="0" u="none" strike="noStrike" cap="none">
                  <a:solidFill>
                    <a:schemeClr val="lt1"/>
                  </a:solidFill>
                  <a:latin typeface="Meiryo"/>
                  <a:ea typeface="Meiryo"/>
                  <a:cs typeface="Meiryo"/>
                  <a:sym typeface="Meiryo"/>
                </a:rPr>
                <a:t>#263B75</a:t>
              </a:r>
              <a:endParaRPr sz="1000" b="0" i="0" u="none" strike="noStrike" cap="none">
                <a:solidFill>
                  <a:schemeClr val="lt1"/>
                </a:solidFill>
                <a:latin typeface="Meiryo"/>
                <a:ea typeface="Meiryo"/>
                <a:cs typeface="Meiryo"/>
                <a:sym typeface="Meiryo"/>
              </a:endParaRPr>
            </a:p>
          </p:txBody>
        </p:sp>
        <p:sp>
          <p:nvSpPr>
            <p:cNvPr id="19" name="Google Shape;19;p27"/>
            <p:cNvSpPr/>
            <p:nvPr/>
          </p:nvSpPr>
          <p:spPr>
            <a:xfrm>
              <a:off x="-1178509" y="523511"/>
              <a:ext cx="1080000" cy="360000"/>
            </a:xfrm>
            <a:prstGeom prst="rect">
              <a:avLst/>
            </a:prstGeom>
            <a:solidFill>
              <a:srgbClr val="6FB92C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ja-JP" sz="1000" b="0" i="0" u="none" strike="noStrike" cap="none">
                  <a:solidFill>
                    <a:schemeClr val="lt1"/>
                  </a:solidFill>
                  <a:latin typeface="Meiryo"/>
                  <a:ea typeface="Meiryo"/>
                  <a:cs typeface="Meiryo"/>
                  <a:sym typeface="Meiryo"/>
                </a:rPr>
                <a:t>ロゴカラー2</a:t>
              </a:r>
              <a:endParaRPr/>
            </a:p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ja-JP" sz="1000" b="0" i="0" u="none" strike="noStrike" cap="none">
                  <a:solidFill>
                    <a:schemeClr val="lt1"/>
                  </a:solidFill>
                  <a:latin typeface="Meiryo"/>
                  <a:ea typeface="Meiryo"/>
                  <a:cs typeface="Meiryo"/>
                  <a:sym typeface="Meiryo"/>
                </a:rPr>
                <a:t>#6FB92C</a:t>
              </a:r>
              <a:endParaRPr sz="1000" b="0" i="0" u="none" strike="noStrike" cap="none">
                <a:solidFill>
                  <a:schemeClr val="lt1"/>
                </a:solidFill>
                <a:latin typeface="Meiryo"/>
                <a:ea typeface="Meiryo"/>
                <a:cs typeface="Meiryo"/>
                <a:sym typeface="Meiryo"/>
              </a:endParaRPr>
            </a:p>
          </p:txBody>
        </p:sp>
        <p:sp>
          <p:nvSpPr>
            <p:cNvPr id="20" name="Google Shape;20;p27"/>
            <p:cNvSpPr/>
            <p:nvPr/>
          </p:nvSpPr>
          <p:spPr>
            <a:xfrm>
              <a:off x="-1178509" y="1008922"/>
              <a:ext cx="1080000" cy="360000"/>
            </a:xfrm>
            <a:prstGeom prst="rect">
              <a:avLst/>
            </a:prstGeom>
            <a:solidFill>
              <a:srgbClr val="FF6600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ja-JP" sz="1000" b="0" i="0" u="none" strike="noStrike" cap="none">
                  <a:solidFill>
                    <a:schemeClr val="lt1"/>
                  </a:solidFill>
                  <a:latin typeface="Meiryo"/>
                  <a:ea typeface="Meiryo"/>
                  <a:cs typeface="Meiryo"/>
                  <a:sym typeface="Meiryo"/>
                </a:rPr>
                <a:t>強調色１</a:t>
              </a:r>
              <a:endParaRPr sz="1000" b="0" i="0" u="none" strike="noStrike" cap="none">
                <a:solidFill>
                  <a:schemeClr val="lt1"/>
                </a:solidFill>
                <a:latin typeface="Meiryo"/>
                <a:ea typeface="Meiryo"/>
                <a:cs typeface="Meiryo"/>
                <a:sym typeface="Meiryo"/>
              </a:endParaRPr>
            </a:p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ja-JP" sz="1000" b="0" i="0" u="none" strike="noStrike" cap="none">
                  <a:solidFill>
                    <a:schemeClr val="lt1"/>
                  </a:solidFill>
                  <a:latin typeface="Meiryo"/>
                  <a:ea typeface="Meiryo"/>
                  <a:cs typeface="Meiryo"/>
                  <a:sym typeface="Meiryo"/>
                </a:rPr>
                <a:t>#FF6600</a:t>
              </a:r>
              <a:endParaRPr/>
            </a:p>
          </p:txBody>
        </p:sp>
        <p:sp>
          <p:nvSpPr>
            <p:cNvPr id="21" name="Google Shape;21;p27"/>
            <p:cNvSpPr/>
            <p:nvPr/>
          </p:nvSpPr>
          <p:spPr>
            <a:xfrm>
              <a:off x="-1178509" y="1494333"/>
              <a:ext cx="1080000" cy="360000"/>
            </a:xfrm>
            <a:prstGeom prst="rect">
              <a:avLst/>
            </a:prstGeom>
            <a:solidFill>
              <a:srgbClr val="C00000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ja-JP" sz="1000" b="0" i="0" u="none" strike="noStrike" cap="none">
                  <a:solidFill>
                    <a:schemeClr val="lt1"/>
                  </a:solidFill>
                  <a:latin typeface="Meiryo"/>
                  <a:ea typeface="Meiryo"/>
                  <a:cs typeface="Meiryo"/>
                  <a:sym typeface="Meiryo"/>
                </a:rPr>
                <a:t>強調色2</a:t>
              </a:r>
              <a:endParaRPr/>
            </a:p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ja-JP" sz="1000" b="0" i="0" u="none" strike="noStrike" cap="none">
                  <a:solidFill>
                    <a:schemeClr val="lt1"/>
                  </a:solidFill>
                  <a:latin typeface="Meiryo"/>
                  <a:ea typeface="Meiryo"/>
                  <a:cs typeface="Meiryo"/>
                  <a:sym typeface="Meiryo"/>
                </a:rPr>
                <a:t>#C00000</a:t>
              </a:r>
              <a:endParaRPr/>
            </a:p>
          </p:txBody>
        </p:sp>
      </p:grp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840">
          <p15:clr>
            <a:srgbClr val="F26B43"/>
          </p15:clr>
        </p15:guide>
        <p15:guide id="3" pos="325">
          <p15:clr>
            <a:srgbClr val="F26B43"/>
          </p15:clr>
        </p15:guide>
        <p15:guide id="4" pos="7355">
          <p15:clr>
            <a:srgbClr val="F26B43"/>
          </p15:clr>
        </p15:guide>
        <p15:guide id="5" orient="horz" pos="119">
          <p15:clr>
            <a:srgbClr val="F26B43"/>
          </p15:clr>
        </p15:guide>
        <p15:guide id="6" orient="horz" pos="4201">
          <p15:clr>
            <a:srgbClr val="F26B43"/>
          </p15:clr>
        </p15:guide>
        <p15:guide id="7" orient="horz" pos="799">
          <p15:clr>
            <a:srgbClr val="F26B43"/>
          </p15:clr>
        </p15:guide>
        <p15:guide id="8" orient="horz" pos="3974">
          <p15:clr>
            <a:srgbClr val="F26B43"/>
          </p15:clr>
        </p15:guide>
        <p15:guide id="9" pos="211">
          <p15:clr>
            <a:srgbClr val="F26B43"/>
          </p15:clr>
        </p15:guide>
        <p15:guide id="10" pos="7469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p1"/>
          <p:cNvSpPr txBox="1">
            <a:spLocks noGrp="1"/>
          </p:cNvSpPr>
          <p:nvPr>
            <p:ph type="ctrTitle"/>
          </p:nvPr>
        </p:nvSpPr>
        <p:spPr>
          <a:xfrm>
            <a:off x="334964" y="1844353"/>
            <a:ext cx="11522074" cy="193899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72000" rIns="91425" bIns="0" anchor="b" anchorCtr="0">
            <a:normAutofit/>
          </a:bodyPr>
          <a:lstStyle/>
          <a:p>
            <a:pPr lvl="0">
              <a:buSzPts val="6600"/>
            </a:pPr>
            <a:r>
              <a:rPr lang="ja-JP" altLang="en-US" sz="6600" dirty="0"/>
              <a:t>一人前になるまでに必要な力</a:t>
            </a:r>
            <a:endParaRPr dirty="0"/>
          </a:p>
        </p:txBody>
      </p:sp>
      <p:sp>
        <p:nvSpPr>
          <p:cNvPr id="2" name="Google Shape;377;p26">
            <a:extLst>
              <a:ext uri="{FF2B5EF4-FFF2-40B4-BE49-F238E27FC236}">
                <a16:creationId xmlns:a16="http://schemas.microsoft.com/office/drawing/2014/main" id="{4F78D9D2-5CBE-072B-D0E8-BE56A83D14D9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334964" y="3783345"/>
            <a:ext cx="11522074" cy="12216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buSzPts val="6600"/>
            </a:pPr>
            <a:r>
              <a:rPr lang="ja-JP" altLang="en-US" sz="6600" dirty="0"/>
              <a:t>一人前とは何か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" name="Google Shape;226;p10"/>
          <p:cNvSpPr txBox="1">
            <a:spLocks noGrp="1"/>
          </p:cNvSpPr>
          <p:nvPr>
            <p:ph type="title"/>
          </p:nvPr>
        </p:nvSpPr>
        <p:spPr>
          <a:xfrm>
            <a:off x="337344" y="122119"/>
            <a:ext cx="10105037" cy="6882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72000" rIns="91425" bIns="0" anchor="t" anchorCtr="0">
            <a:spAutoFit/>
          </a:bodyPr>
          <a:lstStyle/>
          <a:p>
            <a:pPr lvl="0">
              <a:buSzPts val="4000"/>
            </a:pPr>
            <a:r>
              <a:rPr lang="ja-JP" altLang="en-US" sz="4000" dirty="0"/>
              <a:t>一人前と見なされる人の特徴</a:t>
            </a:r>
            <a:endParaRPr sz="4000" dirty="0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7130C076-BBA9-DE93-1D55-FEFE444AFEE9}"/>
              </a:ext>
            </a:extLst>
          </p:cNvPr>
          <p:cNvSpPr txBox="1"/>
          <p:nvPr/>
        </p:nvSpPr>
        <p:spPr>
          <a:xfrm>
            <a:off x="350528" y="1097265"/>
            <a:ext cx="1069084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6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信頼される人の共通点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5">
          <a:extLst>
            <a:ext uri="{FF2B5EF4-FFF2-40B4-BE49-F238E27FC236}">
              <a16:creationId xmlns:a16="http://schemas.microsoft.com/office/drawing/2014/main" id="{9BA4568A-C5D6-F0B8-6C9F-A07486BDA6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" name="Google Shape;226;p10">
            <a:extLst>
              <a:ext uri="{FF2B5EF4-FFF2-40B4-BE49-F238E27FC236}">
                <a16:creationId xmlns:a16="http://schemas.microsoft.com/office/drawing/2014/main" id="{74FBC73B-A64B-E2F9-136E-5CB885F22343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37344" y="122119"/>
            <a:ext cx="10105037" cy="6882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72000" rIns="91425" bIns="0" anchor="t" anchorCtr="0">
            <a:spAutoFit/>
          </a:bodyPr>
          <a:lstStyle/>
          <a:p>
            <a:pPr lvl="0">
              <a:buSzPts val="4000"/>
            </a:pPr>
            <a:r>
              <a:rPr lang="ja-JP" altLang="en-US" sz="4000" dirty="0"/>
              <a:t>一人前と見なされる人の特徴</a:t>
            </a:r>
            <a:endParaRPr sz="4000" dirty="0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9EFE6B18-8553-F059-6429-F2266C478901}"/>
              </a:ext>
            </a:extLst>
          </p:cNvPr>
          <p:cNvSpPr txBox="1"/>
          <p:nvPr/>
        </p:nvSpPr>
        <p:spPr>
          <a:xfrm>
            <a:off x="350528" y="1097265"/>
            <a:ext cx="1069084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6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安心感を与える行動</a:t>
            </a:r>
          </a:p>
        </p:txBody>
      </p:sp>
    </p:spTree>
    <p:extLst>
      <p:ext uri="{BB962C8B-B14F-4D97-AF65-F5344CB8AC3E}">
        <p14:creationId xmlns:p14="http://schemas.microsoft.com/office/powerpoint/2010/main" val="270813916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5">
          <a:extLst>
            <a:ext uri="{FF2B5EF4-FFF2-40B4-BE49-F238E27FC236}">
              <a16:creationId xmlns:a16="http://schemas.microsoft.com/office/drawing/2014/main" id="{8250A4FA-8345-C740-E948-1A021DE642D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" name="Google Shape;226;p10">
            <a:extLst>
              <a:ext uri="{FF2B5EF4-FFF2-40B4-BE49-F238E27FC236}">
                <a16:creationId xmlns:a16="http://schemas.microsoft.com/office/drawing/2014/main" id="{8EC97F5A-1BC5-333D-FB9A-9EF825471FFB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37344" y="122119"/>
            <a:ext cx="10105037" cy="6882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72000" rIns="91425" bIns="0" anchor="t" anchorCtr="0">
            <a:spAutoFit/>
          </a:bodyPr>
          <a:lstStyle/>
          <a:p>
            <a:pPr lvl="0">
              <a:buSzPts val="4000"/>
            </a:pPr>
            <a:r>
              <a:rPr lang="ja-JP" altLang="en-US" sz="4000" dirty="0"/>
              <a:t>一人前と見なされる人の特徴</a:t>
            </a:r>
            <a:endParaRPr sz="4000" dirty="0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F7336FD1-EB94-6586-5523-73AC8703936F}"/>
              </a:ext>
            </a:extLst>
          </p:cNvPr>
          <p:cNvSpPr txBox="1"/>
          <p:nvPr/>
        </p:nvSpPr>
        <p:spPr>
          <a:xfrm>
            <a:off x="350528" y="1097265"/>
            <a:ext cx="1069084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6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約束を守る姿勢</a:t>
            </a:r>
          </a:p>
        </p:txBody>
      </p:sp>
    </p:spTree>
    <p:extLst>
      <p:ext uri="{BB962C8B-B14F-4D97-AF65-F5344CB8AC3E}">
        <p14:creationId xmlns:p14="http://schemas.microsoft.com/office/powerpoint/2010/main" val="56203689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5">
          <a:extLst>
            <a:ext uri="{FF2B5EF4-FFF2-40B4-BE49-F238E27FC236}">
              <a16:creationId xmlns:a16="http://schemas.microsoft.com/office/drawing/2014/main" id="{4D03CAD7-57A6-1C5B-79DE-E8378E20AD8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" name="Google Shape;226;p10">
            <a:extLst>
              <a:ext uri="{FF2B5EF4-FFF2-40B4-BE49-F238E27FC236}">
                <a16:creationId xmlns:a16="http://schemas.microsoft.com/office/drawing/2014/main" id="{86D4C444-333A-DE79-1366-8C21430D8AC5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37344" y="122119"/>
            <a:ext cx="10105037" cy="6882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72000" rIns="91425" bIns="0" anchor="t" anchorCtr="0">
            <a:spAutoFit/>
          </a:bodyPr>
          <a:lstStyle/>
          <a:p>
            <a:pPr lvl="0">
              <a:buSzPts val="4000"/>
            </a:pPr>
            <a:r>
              <a:rPr lang="ja-JP" altLang="en-US" sz="4000" dirty="0"/>
              <a:t>一人前と見なされる人の特徴</a:t>
            </a:r>
            <a:endParaRPr sz="4000" dirty="0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D8072D01-9006-B12E-9B82-6F5B8B39DDC3}"/>
              </a:ext>
            </a:extLst>
          </p:cNvPr>
          <p:cNvSpPr txBox="1"/>
          <p:nvPr/>
        </p:nvSpPr>
        <p:spPr>
          <a:xfrm>
            <a:off x="350528" y="1097265"/>
            <a:ext cx="1069084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6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周囲に良い影響を与える人</a:t>
            </a:r>
          </a:p>
        </p:txBody>
      </p:sp>
    </p:spTree>
    <p:extLst>
      <p:ext uri="{BB962C8B-B14F-4D97-AF65-F5344CB8AC3E}">
        <p14:creationId xmlns:p14="http://schemas.microsoft.com/office/powerpoint/2010/main" val="371128295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4" name="Google Shape;294;p14"/>
          <p:cNvSpPr txBox="1">
            <a:spLocks noGrp="1"/>
          </p:cNvSpPr>
          <p:nvPr>
            <p:ph type="title"/>
          </p:nvPr>
        </p:nvSpPr>
        <p:spPr>
          <a:xfrm>
            <a:off x="515938" y="2884818"/>
            <a:ext cx="11160124" cy="10883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72000" rIns="91425" bIns="0" anchor="ctr" anchorCtr="0">
            <a:spAutoFit/>
          </a:bodyPr>
          <a:lstStyle/>
          <a:p>
            <a:pPr lvl="0">
              <a:buSzPts val="6600"/>
            </a:pPr>
            <a:r>
              <a:rPr lang="ja-JP" altLang="en-US" sz="6600" dirty="0"/>
              <a:t>自己成長のステップ</a:t>
            </a:r>
            <a:endParaRPr sz="66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98">
          <a:extLst>
            <a:ext uri="{FF2B5EF4-FFF2-40B4-BE49-F238E27FC236}">
              <a16:creationId xmlns:a16="http://schemas.microsoft.com/office/drawing/2014/main" id="{D1727478-E830-7EFA-23B2-1004EACA25B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9" name="Google Shape;299;p15">
            <a:extLst>
              <a:ext uri="{FF2B5EF4-FFF2-40B4-BE49-F238E27FC236}">
                <a16:creationId xmlns:a16="http://schemas.microsoft.com/office/drawing/2014/main" id="{98DBE796-4026-22B3-D666-77595FEFD1B8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37344" y="122119"/>
            <a:ext cx="10105037" cy="6882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72000" rIns="91425" bIns="0" anchor="t" anchorCtr="0">
            <a:spAutoFit/>
          </a:bodyPr>
          <a:lstStyle/>
          <a:p>
            <a:pPr lvl="0">
              <a:buSzPts val="4000"/>
            </a:pPr>
            <a:r>
              <a:rPr lang="ja-JP" altLang="en-US" sz="4000" dirty="0"/>
              <a:t>自己成長のステップ</a:t>
            </a:r>
            <a:endParaRPr sz="4000" dirty="0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AE419617-A0C2-88FC-278E-49201DB74DA6}"/>
              </a:ext>
            </a:extLst>
          </p:cNvPr>
          <p:cNvSpPr txBox="1"/>
          <p:nvPr/>
        </p:nvSpPr>
        <p:spPr>
          <a:xfrm>
            <a:off x="350528" y="1097265"/>
            <a:ext cx="1069084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6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自分の成長を見つめる</a:t>
            </a:r>
          </a:p>
        </p:txBody>
      </p:sp>
    </p:spTree>
    <p:extLst>
      <p:ext uri="{BB962C8B-B14F-4D97-AF65-F5344CB8AC3E}">
        <p14:creationId xmlns:p14="http://schemas.microsoft.com/office/powerpoint/2010/main" val="267759041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98">
          <a:extLst>
            <a:ext uri="{FF2B5EF4-FFF2-40B4-BE49-F238E27FC236}">
              <a16:creationId xmlns:a16="http://schemas.microsoft.com/office/drawing/2014/main" id="{29F6C11A-581D-6802-601B-6698129E72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9" name="Google Shape;299;p15">
            <a:extLst>
              <a:ext uri="{FF2B5EF4-FFF2-40B4-BE49-F238E27FC236}">
                <a16:creationId xmlns:a16="http://schemas.microsoft.com/office/drawing/2014/main" id="{450BDD4B-BBD9-77F6-6BE0-23DCDF38827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37344" y="122119"/>
            <a:ext cx="10105037" cy="6882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72000" rIns="91425" bIns="0" anchor="t" anchorCtr="0">
            <a:spAutoFit/>
          </a:bodyPr>
          <a:lstStyle/>
          <a:p>
            <a:pPr lvl="0">
              <a:buSzPts val="4000"/>
            </a:pPr>
            <a:r>
              <a:rPr lang="ja-JP" altLang="en-US" sz="4000" dirty="0"/>
              <a:t>自己成長のステップ</a:t>
            </a:r>
            <a:endParaRPr sz="4000" dirty="0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49593A95-8E27-4C80-B024-6B7DB49CB6B0}"/>
              </a:ext>
            </a:extLst>
          </p:cNvPr>
          <p:cNvSpPr txBox="1"/>
          <p:nvPr/>
        </p:nvSpPr>
        <p:spPr>
          <a:xfrm>
            <a:off x="350528" y="1126643"/>
            <a:ext cx="1069084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6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目標設定と振り返りのサイクル</a:t>
            </a:r>
          </a:p>
        </p:txBody>
      </p:sp>
    </p:spTree>
    <p:extLst>
      <p:ext uri="{BB962C8B-B14F-4D97-AF65-F5344CB8AC3E}">
        <p14:creationId xmlns:p14="http://schemas.microsoft.com/office/powerpoint/2010/main" val="320515417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98">
          <a:extLst>
            <a:ext uri="{FF2B5EF4-FFF2-40B4-BE49-F238E27FC236}">
              <a16:creationId xmlns:a16="http://schemas.microsoft.com/office/drawing/2014/main" id="{56EA515C-96D3-B5BB-690C-20EEB1CC0EA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9" name="Google Shape;299;p15">
            <a:extLst>
              <a:ext uri="{FF2B5EF4-FFF2-40B4-BE49-F238E27FC236}">
                <a16:creationId xmlns:a16="http://schemas.microsoft.com/office/drawing/2014/main" id="{1C1FE2E4-0603-55AF-4288-5AE7898E7CC6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37344" y="122119"/>
            <a:ext cx="10105037" cy="6882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72000" rIns="91425" bIns="0" anchor="t" anchorCtr="0">
            <a:spAutoFit/>
          </a:bodyPr>
          <a:lstStyle/>
          <a:p>
            <a:pPr lvl="0">
              <a:buSzPts val="4000"/>
            </a:pPr>
            <a:r>
              <a:rPr lang="ja-JP" altLang="en-US" sz="4000" dirty="0"/>
              <a:t>自己成長のステップ</a:t>
            </a:r>
            <a:endParaRPr sz="4000" dirty="0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6941B1D0-6DDA-6D21-0FC9-5396E5D7BD55}"/>
              </a:ext>
            </a:extLst>
          </p:cNvPr>
          <p:cNvSpPr txBox="1"/>
          <p:nvPr/>
        </p:nvSpPr>
        <p:spPr>
          <a:xfrm>
            <a:off x="350528" y="1097265"/>
            <a:ext cx="1069084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6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学ぶ姿勢と助けを求める力</a:t>
            </a:r>
          </a:p>
        </p:txBody>
      </p:sp>
    </p:spTree>
    <p:extLst>
      <p:ext uri="{BB962C8B-B14F-4D97-AF65-F5344CB8AC3E}">
        <p14:creationId xmlns:p14="http://schemas.microsoft.com/office/powerpoint/2010/main" val="377880685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98">
          <a:extLst>
            <a:ext uri="{FF2B5EF4-FFF2-40B4-BE49-F238E27FC236}">
              <a16:creationId xmlns:a16="http://schemas.microsoft.com/office/drawing/2014/main" id="{EE9F2DBD-5661-BF42-8CDB-2C2C0AB2A4F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9" name="Google Shape;299;p15">
            <a:extLst>
              <a:ext uri="{FF2B5EF4-FFF2-40B4-BE49-F238E27FC236}">
                <a16:creationId xmlns:a16="http://schemas.microsoft.com/office/drawing/2014/main" id="{C02112F1-B7A4-B244-A0AE-6DC488798E2C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37344" y="122119"/>
            <a:ext cx="10105037" cy="6882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72000" rIns="91425" bIns="0" anchor="t" anchorCtr="0">
            <a:spAutoFit/>
          </a:bodyPr>
          <a:lstStyle/>
          <a:p>
            <a:pPr lvl="0">
              <a:buSzPts val="4000"/>
            </a:pPr>
            <a:r>
              <a:rPr lang="ja-JP" altLang="en-US" sz="4000" dirty="0"/>
              <a:t>自己成長のステップ</a:t>
            </a:r>
            <a:endParaRPr sz="4000" dirty="0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D4B9B614-9C76-3654-B560-1BD77E074CF5}"/>
              </a:ext>
            </a:extLst>
          </p:cNvPr>
          <p:cNvSpPr txBox="1"/>
          <p:nvPr/>
        </p:nvSpPr>
        <p:spPr>
          <a:xfrm>
            <a:off x="350528" y="1097265"/>
            <a:ext cx="1069084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6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人を育てることで自分が育つ</a:t>
            </a:r>
          </a:p>
        </p:txBody>
      </p:sp>
    </p:spTree>
    <p:extLst>
      <p:ext uri="{BB962C8B-B14F-4D97-AF65-F5344CB8AC3E}">
        <p14:creationId xmlns:p14="http://schemas.microsoft.com/office/powerpoint/2010/main" val="241434204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98">
          <a:extLst>
            <a:ext uri="{FF2B5EF4-FFF2-40B4-BE49-F238E27FC236}">
              <a16:creationId xmlns:a16="http://schemas.microsoft.com/office/drawing/2014/main" id="{6EB75890-D3CD-52E0-A336-111A4946A8B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9" name="Google Shape;299;p15">
            <a:extLst>
              <a:ext uri="{FF2B5EF4-FFF2-40B4-BE49-F238E27FC236}">
                <a16:creationId xmlns:a16="http://schemas.microsoft.com/office/drawing/2014/main" id="{92FBB542-70E9-5BA1-E1F6-BBDBD33BA096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37344" y="122119"/>
            <a:ext cx="10105037" cy="6882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72000" rIns="91425" bIns="0" anchor="t" anchorCtr="0">
            <a:spAutoFit/>
          </a:bodyPr>
          <a:lstStyle/>
          <a:p>
            <a:pPr lvl="0">
              <a:buSzPts val="4000"/>
            </a:pPr>
            <a:r>
              <a:rPr lang="ja-JP" altLang="en-US" sz="4000" dirty="0"/>
              <a:t>自己成長のステップ</a:t>
            </a:r>
            <a:endParaRPr sz="4000" dirty="0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8E3B470A-BF7D-69F0-CFBA-EA16805E2FA5}"/>
              </a:ext>
            </a:extLst>
          </p:cNvPr>
          <p:cNvSpPr txBox="1"/>
          <p:nvPr/>
        </p:nvSpPr>
        <p:spPr>
          <a:xfrm>
            <a:off x="350528" y="1097265"/>
            <a:ext cx="1069084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6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変化に対応し続ける力</a:t>
            </a:r>
          </a:p>
        </p:txBody>
      </p:sp>
    </p:spTree>
    <p:extLst>
      <p:ext uri="{BB962C8B-B14F-4D97-AF65-F5344CB8AC3E}">
        <p14:creationId xmlns:p14="http://schemas.microsoft.com/office/powerpoint/2010/main" val="12527153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p2"/>
          <p:cNvSpPr txBox="1">
            <a:spLocks noGrp="1"/>
          </p:cNvSpPr>
          <p:nvPr>
            <p:ph type="body" idx="1"/>
          </p:nvPr>
        </p:nvSpPr>
        <p:spPr>
          <a:xfrm>
            <a:off x="228602" y="1415143"/>
            <a:ext cx="11734798" cy="448559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720000" lvl="0" indent="-720000">
              <a:lnSpc>
                <a:spcPct val="200000"/>
              </a:lnSpc>
              <a:spcBef>
                <a:spcPts val="0"/>
              </a:spcBef>
              <a:buSzPct val="100000"/>
              <a:buFont typeface="Noto Sans Symbols"/>
              <a:buChar char="●"/>
            </a:pPr>
            <a:r>
              <a:rPr lang="ja-JP" altLang="en-US" sz="2800" dirty="0"/>
              <a:t>「一人前」とは、作業技術だけでなく責任と自律した姿勢を持つ</a:t>
            </a:r>
          </a:p>
          <a:p>
            <a:pPr marL="720000" lvl="0" indent="-720000">
              <a:lnSpc>
                <a:spcPct val="200000"/>
              </a:lnSpc>
              <a:spcBef>
                <a:spcPts val="0"/>
              </a:spcBef>
              <a:buSzPct val="100000"/>
              <a:buFont typeface="Noto Sans Symbols"/>
              <a:buChar char="●"/>
            </a:pPr>
            <a:r>
              <a:rPr lang="ja-JP" altLang="en-US" sz="2800" dirty="0"/>
              <a:t>約束を守り、自ら考え、安心感を与える行動の大切さを理解する</a:t>
            </a:r>
          </a:p>
          <a:p>
            <a:pPr marL="720000" lvl="0" indent="-720000">
              <a:lnSpc>
                <a:spcPct val="200000"/>
              </a:lnSpc>
              <a:spcBef>
                <a:spcPts val="0"/>
              </a:spcBef>
              <a:buSzPct val="100000"/>
              <a:buFont typeface="Noto Sans Symbols"/>
              <a:buChar char="●"/>
            </a:pPr>
            <a:r>
              <a:rPr lang="ja-JP" altLang="en-US" sz="2800" dirty="0"/>
              <a:t>指示待ちでなく、任せられる人の基本行動を身につける意識を持つ</a:t>
            </a:r>
          </a:p>
          <a:p>
            <a:pPr marL="720000" lvl="0" indent="-720000">
              <a:lnSpc>
                <a:spcPct val="200000"/>
              </a:lnSpc>
              <a:spcBef>
                <a:spcPts val="0"/>
              </a:spcBef>
              <a:buSzPct val="100000"/>
              <a:buFont typeface="Noto Sans Symbols"/>
              <a:buChar char="●"/>
            </a:pPr>
            <a:r>
              <a:rPr lang="ja-JP" altLang="en-US" sz="2800" dirty="0"/>
              <a:t>評価に頼らず、自分で成長を振り返り目標を立てる力を学ぶ</a:t>
            </a:r>
          </a:p>
          <a:p>
            <a:pPr marL="720000" lvl="0" indent="-720000">
              <a:lnSpc>
                <a:spcPct val="200000"/>
              </a:lnSpc>
              <a:spcBef>
                <a:spcPts val="0"/>
              </a:spcBef>
              <a:buSzPct val="100000"/>
              <a:buFont typeface="Noto Sans Symbols"/>
              <a:buChar char="●"/>
            </a:pPr>
            <a:r>
              <a:rPr lang="ja-JP" altLang="en-US" sz="2800" dirty="0"/>
              <a:t>信頼される人の行動基準を現場の実例から考える</a:t>
            </a:r>
          </a:p>
        </p:txBody>
      </p:sp>
      <p:sp>
        <p:nvSpPr>
          <p:cNvPr id="134" name="Google Shape;134;p2"/>
          <p:cNvSpPr txBox="1">
            <a:spLocks noGrp="1"/>
          </p:cNvSpPr>
          <p:nvPr>
            <p:ph type="title"/>
          </p:nvPr>
        </p:nvSpPr>
        <p:spPr>
          <a:xfrm>
            <a:off x="337344" y="131952"/>
            <a:ext cx="10105037" cy="6882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72000" rIns="91425" bIns="0" anchor="t" anchorCtr="0">
            <a:sp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000"/>
              <a:buFont typeface="Meiryo"/>
              <a:buNone/>
            </a:pPr>
            <a:r>
              <a:rPr lang="ja-JP" sz="4000" dirty="0"/>
              <a:t>講座受講の効果</a:t>
            </a:r>
            <a:endParaRPr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5" name="Google Shape;365;p24"/>
          <p:cNvSpPr txBox="1">
            <a:spLocks noGrp="1"/>
          </p:cNvSpPr>
          <p:nvPr>
            <p:ph type="title"/>
          </p:nvPr>
        </p:nvSpPr>
        <p:spPr>
          <a:xfrm>
            <a:off x="515938" y="2884818"/>
            <a:ext cx="11160124" cy="10883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72000" rIns="91425" bIns="0" anchor="ctr" anchorCtr="0">
            <a:sp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6600"/>
              <a:buFont typeface="Meiryo"/>
              <a:buNone/>
            </a:pPr>
            <a:r>
              <a:rPr lang="ja-JP" sz="6600"/>
              <a:t>まとめ</a:t>
            </a:r>
            <a:endParaRPr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0" name="Google Shape;370;p25"/>
          <p:cNvSpPr txBox="1">
            <a:spLocks noGrp="1"/>
          </p:cNvSpPr>
          <p:nvPr>
            <p:ph type="title"/>
          </p:nvPr>
        </p:nvSpPr>
        <p:spPr>
          <a:xfrm>
            <a:off x="337344" y="122119"/>
            <a:ext cx="10105037" cy="6882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72000" rIns="91425" bIns="0" anchor="t" anchorCtr="0">
            <a:sp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000"/>
              <a:buFont typeface="Meiryo"/>
              <a:buNone/>
            </a:pPr>
            <a:r>
              <a:rPr lang="ja-JP" sz="4000" b="1">
                <a:latin typeface="Meiryo"/>
                <a:ea typeface="Meiryo"/>
                <a:cs typeface="Meiryo"/>
                <a:sym typeface="Meiryo"/>
              </a:rPr>
              <a:t>まとめ</a:t>
            </a:r>
            <a:endParaRPr sz="4000"/>
          </a:p>
        </p:txBody>
      </p:sp>
      <p:sp>
        <p:nvSpPr>
          <p:cNvPr id="371" name="Google Shape;371;p25"/>
          <p:cNvSpPr txBox="1"/>
          <p:nvPr/>
        </p:nvSpPr>
        <p:spPr>
          <a:xfrm>
            <a:off x="352020" y="1505374"/>
            <a:ext cx="11682919" cy="44011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342900" marR="0" lvl="0" indent="-342900" algn="l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Noto Sans Symbols"/>
              <a:buChar char="⮚"/>
            </a:pPr>
            <a:r>
              <a:rPr lang="ja-JP" altLang="en-US" sz="2800" b="1" dirty="0">
                <a:solidFill>
                  <a:schemeClr val="dk1"/>
                </a:solidFill>
                <a:latin typeface="Meiryo"/>
                <a:ea typeface="Meiryo"/>
                <a:sym typeface="Meiryo"/>
              </a:rPr>
              <a:t>一人前とは、責任感と誠実さを持って行動できる人である</a:t>
            </a:r>
          </a:p>
          <a:p>
            <a:pPr marL="342900" marR="0" lvl="0" indent="-342900" algn="l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Noto Sans Symbols"/>
              <a:buChar char="⮚"/>
            </a:pPr>
            <a:r>
              <a:rPr lang="ja-JP" altLang="en-US" sz="2800" b="1" dirty="0">
                <a:solidFill>
                  <a:schemeClr val="dk1"/>
                </a:solidFill>
                <a:latin typeface="Meiryo"/>
                <a:ea typeface="Meiryo"/>
                <a:sym typeface="Meiryo"/>
              </a:rPr>
              <a:t>信頼される人は、全体を見て行動する意識を持っている</a:t>
            </a:r>
          </a:p>
          <a:p>
            <a:pPr marL="342900" marR="0" lvl="0" indent="-342900" algn="l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Noto Sans Symbols"/>
              <a:buChar char="⮚"/>
            </a:pPr>
            <a:r>
              <a:rPr lang="ja-JP" altLang="en-US" sz="2800" b="1" dirty="0">
                <a:solidFill>
                  <a:schemeClr val="dk1"/>
                </a:solidFill>
                <a:latin typeface="Meiryo"/>
                <a:ea typeface="Meiryo"/>
                <a:sym typeface="Meiryo"/>
              </a:rPr>
              <a:t>報告・確認・改善の積み重ねが、信頼の基礎となる</a:t>
            </a:r>
          </a:p>
          <a:p>
            <a:pPr marL="342900" marR="0" lvl="0" indent="-342900" algn="l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Noto Sans Symbols"/>
              <a:buChar char="⮚"/>
            </a:pPr>
            <a:r>
              <a:rPr lang="ja-JP" altLang="en-US" sz="2800" b="1" dirty="0">
                <a:solidFill>
                  <a:schemeClr val="dk1"/>
                </a:solidFill>
                <a:latin typeface="Meiryo"/>
                <a:ea typeface="Meiryo"/>
                <a:sym typeface="Meiryo"/>
              </a:rPr>
              <a:t>成長は、自分の内省と努力によって築かれる</a:t>
            </a:r>
          </a:p>
          <a:p>
            <a:pPr marL="342900" marR="0" lvl="0" indent="-342900" algn="l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Noto Sans Symbols"/>
              <a:buChar char="⮚"/>
            </a:pPr>
            <a:r>
              <a:rPr lang="ja-JP" altLang="en-US" sz="2800" b="1" dirty="0">
                <a:solidFill>
                  <a:schemeClr val="dk1"/>
                </a:solidFill>
                <a:latin typeface="Meiryo"/>
                <a:ea typeface="Meiryo"/>
                <a:sym typeface="Meiryo"/>
              </a:rPr>
              <a:t>「任せて安心」と思われることが、一人前への第一歩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6">
          <a:extLst>
            <a:ext uri="{FF2B5EF4-FFF2-40B4-BE49-F238E27FC236}">
              <a16:creationId xmlns:a16="http://schemas.microsoft.com/office/drawing/2014/main" id="{2FD25E8A-CB30-0CDC-52A7-D9FF8A9FEF4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p1">
            <a:extLst>
              <a:ext uri="{FF2B5EF4-FFF2-40B4-BE49-F238E27FC236}">
                <a16:creationId xmlns:a16="http://schemas.microsoft.com/office/drawing/2014/main" id="{2A59ACD8-E502-6696-0743-696194EF8696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334964" y="1844353"/>
            <a:ext cx="11522074" cy="193899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72000" rIns="91425" bIns="0" anchor="b" anchorCtr="0">
            <a:normAutofit/>
          </a:bodyPr>
          <a:lstStyle/>
          <a:p>
            <a:pPr lvl="0">
              <a:buSzPts val="6600"/>
            </a:pPr>
            <a:r>
              <a:rPr lang="ja-JP" altLang="en-US" sz="6600" dirty="0"/>
              <a:t>一人前になるまでに必要な力</a:t>
            </a:r>
            <a:endParaRPr dirty="0"/>
          </a:p>
        </p:txBody>
      </p:sp>
      <p:sp>
        <p:nvSpPr>
          <p:cNvPr id="2" name="Google Shape;377;p26">
            <a:extLst>
              <a:ext uri="{FF2B5EF4-FFF2-40B4-BE49-F238E27FC236}">
                <a16:creationId xmlns:a16="http://schemas.microsoft.com/office/drawing/2014/main" id="{59AF719F-0A2E-EDC6-AA69-23C66907F4FC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334964" y="3783345"/>
            <a:ext cx="11522074" cy="12216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buSzPts val="6600"/>
            </a:pPr>
            <a:r>
              <a:rPr lang="ja-JP" altLang="en-US" sz="6600" dirty="0"/>
              <a:t>一人前とは何か</a:t>
            </a:r>
          </a:p>
        </p:txBody>
      </p:sp>
    </p:spTree>
    <p:extLst>
      <p:ext uri="{BB962C8B-B14F-4D97-AF65-F5344CB8AC3E}">
        <p14:creationId xmlns:p14="http://schemas.microsoft.com/office/powerpoint/2010/main" val="14452774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p3"/>
          <p:cNvSpPr txBox="1">
            <a:spLocks noGrp="1"/>
          </p:cNvSpPr>
          <p:nvPr>
            <p:ph type="body" idx="1"/>
          </p:nvPr>
        </p:nvSpPr>
        <p:spPr>
          <a:xfrm>
            <a:off x="515938" y="1268413"/>
            <a:ext cx="11160125" cy="50403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720000" lvl="0" indent="-720000">
              <a:lnSpc>
                <a:spcPct val="200000"/>
              </a:lnSpc>
              <a:buSzPts val="3200"/>
            </a:pPr>
            <a:r>
              <a:rPr lang="ja-JP" altLang="en-US" sz="3200" dirty="0"/>
              <a:t>「一人前」とは</a:t>
            </a:r>
          </a:p>
          <a:p>
            <a:pPr marL="720000" lvl="0" indent="-720000">
              <a:lnSpc>
                <a:spcPct val="200000"/>
              </a:lnSpc>
              <a:buSzPts val="3200"/>
            </a:pPr>
            <a:r>
              <a:rPr lang="ja-JP" altLang="en-US" sz="3200" dirty="0"/>
              <a:t>一人前と見なされる人の特徴</a:t>
            </a:r>
            <a:endParaRPr lang="en-US" altLang="ja-JP" sz="3200" dirty="0">
              <a:latin typeface="Meiryo"/>
              <a:ea typeface="Meiryo"/>
              <a:cs typeface="Meiryo"/>
              <a:sym typeface="Meiryo"/>
            </a:endParaRPr>
          </a:p>
          <a:p>
            <a:pPr marL="720000" lvl="0" indent="-720000">
              <a:lnSpc>
                <a:spcPct val="200000"/>
              </a:lnSpc>
              <a:buSzPts val="3200"/>
            </a:pPr>
            <a:r>
              <a:rPr lang="ja-JP" altLang="en-US" sz="3200" dirty="0"/>
              <a:t>自己成長のステップ</a:t>
            </a:r>
            <a:endParaRPr lang="en-US" altLang="ja-JP" sz="3200" b="1" dirty="0"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40" name="Google Shape;140;p3"/>
          <p:cNvSpPr txBox="1">
            <a:spLocks noGrp="1"/>
          </p:cNvSpPr>
          <p:nvPr>
            <p:ph type="title"/>
          </p:nvPr>
        </p:nvSpPr>
        <p:spPr>
          <a:xfrm>
            <a:off x="337344" y="131952"/>
            <a:ext cx="10105037" cy="6882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72000" rIns="91425" bIns="0" anchor="t" anchorCtr="0">
            <a:sp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000"/>
              <a:buFont typeface="Meiryo"/>
              <a:buNone/>
            </a:pPr>
            <a:r>
              <a:rPr lang="ja-JP" sz="4000"/>
              <a:t>この講座で学ぶこと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p4"/>
          <p:cNvSpPr txBox="1">
            <a:spLocks noGrp="1"/>
          </p:cNvSpPr>
          <p:nvPr>
            <p:ph type="title"/>
          </p:nvPr>
        </p:nvSpPr>
        <p:spPr>
          <a:xfrm>
            <a:off x="515938" y="2884818"/>
            <a:ext cx="11160124" cy="10883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72000" rIns="91425" bIns="0" anchor="ctr" anchorCtr="0">
            <a:spAutoFit/>
          </a:bodyPr>
          <a:lstStyle/>
          <a:p>
            <a:pPr lvl="0">
              <a:buSzPts val="6600"/>
            </a:pPr>
            <a:r>
              <a:rPr lang="ja-JP" altLang="en-US" sz="6600" dirty="0"/>
              <a:t>「一人前」とは</a:t>
            </a:r>
            <a:endParaRPr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9">
          <a:extLst>
            <a:ext uri="{FF2B5EF4-FFF2-40B4-BE49-F238E27FC236}">
              <a16:creationId xmlns:a16="http://schemas.microsoft.com/office/drawing/2014/main" id="{01B1F16D-F882-074A-D9F8-642E70F828B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p5">
            <a:extLst>
              <a:ext uri="{FF2B5EF4-FFF2-40B4-BE49-F238E27FC236}">
                <a16:creationId xmlns:a16="http://schemas.microsoft.com/office/drawing/2014/main" id="{2EC7A7EC-B273-5485-7F8D-7689FEE74E3F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37344" y="122119"/>
            <a:ext cx="10105037" cy="6882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72000" rIns="91425" bIns="0" anchor="t" anchorCtr="0">
            <a:spAutoFit/>
          </a:bodyPr>
          <a:lstStyle/>
          <a:p>
            <a:pPr lvl="0">
              <a:buSzPts val="4000"/>
            </a:pPr>
            <a:r>
              <a:rPr lang="ja-JP" altLang="en-US" sz="4000" dirty="0"/>
              <a:t>「一人前」とは</a:t>
            </a:r>
            <a:endParaRPr sz="4000" dirty="0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0885C16E-188B-4F58-4196-7F13ADB4552A}"/>
              </a:ext>
            </a:extLst>
          </p:cNvPr>
          <p:cNvSpPr txBox="1"/>
          <p:nvPr/>
        </p:nvSpPr>
        <p:spPr>
          <a:xfrm>
            <a:off x="350528" y="1097265"/>
            <a:ext cx="1069084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6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一人前とは何かを考える</a:t>
            </a:r>
          </a:p>
        </p:txBody>
      </p:sp>
    </p:spTree>
    <p:extLst>
      <p:ext uri="{BB962C8B-B14F-4D97-AF65-F5344CB8AC3E}">
        <p14:creationId xmlns:p14="http://schemas.microsoft.com/office/powerpoint/2010/main" val="6780542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9">
          <a:extLst>
            <a:ext uri="{FF2B5EF4-FFF2-40B4-BE49-F238E27FC236}">
              <a16:creationId xmlns:a16="http://schemas.microsoft.com/office/drawing/2014/main" id="{C9F5EAD9-AAC5-4A4B-6CA4-F88CD133AF3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p5">
            <a:extLst>
              <a:ext uri="{FF2B5EF4-FFF2-40B4-BE49-F238E27FC236}">
                <a16:creationId xmlns:a16="http://schemas.microsoft.com/office/drawing/2014/main" id="{BA18FA88-51BE-185F-63DF-7D597491F2FF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37344" y="122119"/>
            <a:ext cx="10105037" cy="6882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72000" rIns="91425" bIns="0" anchor="t" anchorCtr="0">
            <a:spAutoFit/>
          </a:bodyPr>
          <a:lstStyle/>
          <a:p>
            <a:pPr lvl="0">
              <a:buSzPts val="4000"/>
            </a:pPr>
            <a:r>
              <a:rPr lang="ja-JP" altLang="en-US" sz="4000" dirty="0"/>
              <a:t>「一人前」とは</a:t>
            </a:r>
            <a:endParaRPr sz="4000" dirty="0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AAAA14B2-95DE-DE68-BED4-C192EEF4A4CC}"/>
              </a:ext>
            </a:extLst>
          </p:cNvPr>
          <p:cNvSpPr txBox="1"/>
          <p:nvPr/>
        </p:nvSpPr>
        <p:spPr>
          <a:xfrm>
            <a:off x="350528" y="1097265"/>
            <a:ext cx="1069084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6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作業熟練と一人前の違い</a:t>
            </a:r>
          </a:p>
        </p:txBody>
      </p:sp>
    </p:spTree>
    <p:extLst>
      <p:ext uri="{BB962C8B-B14F-4D97-AF65-F5344CB8AC3E}">
        <p14:creationId xmlns:p14="http://schemas.microsoft.com/office/powerpoint/2010/main" val="32732287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9">
          <a:extLst>
            <a:ext uri="{FF2B5EF4-FFF2-40B4-BE49-F238E27FC236}">
              <a16:creationId xmlns:a16="http://schemas.microsoft.com/office/drawing/2014/main" id="{F780A4E5-59BD-2000-A6C5-D4D1DF839BA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p5">
            <a:extLst>
              <a:ext uri="{FF2B5EF4-FFF2-40B4-BE49-F238E27FC236}">
                <a16:creationId xmlns:a16="http://schemas.microsoft.com/office/drawing/2014/main" id="{AA908B42-D84F-D10F-61D7-E6CE2619F1B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37344" y="122119"/>
            <a:ext cx="10105037" cy="6882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72000" rIns="91425" bIns="0" anchor="t" anchorCtr="0">
            <a:spAutoFit/>
          </a:bodyPr>
          <a:lstStyle/>
          <a:p>
            <a:pPr lvl="0">
              <a:buSzPts val="4000"/>
            </a:pPr>
            <a:r>
              <a:rPr lang="ja-JP" altLang="en-US" sz="4000" dirty="0"/>
              <a:t>「一人前」とは</a:t>
            </a:r>
            <a:endParaRPr sz="4000" dirty="0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1DD3EE48-3998-728A-E4F0-014DF877224C}"/>
              </a:ext>
            </a:extLst>
          </p:cNvPr>
          <p:cNvSpPr txBox="1"/>
          <p:nvPr/>
        </p:nvSpPr>
        <p:spPr>
          <a:xfrm>
            <a:off x="350528" y="1097265"/>
            <a:ext cx="1069084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6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責任感と自立の重要性</a:t>
            </a:r>
          </a:p>
        </p:txBody>
      </p:sp>
    </p:spTree>
    <p:extLst>
      <p:ext uri="{BB962C8B-B14F-4D97-AF65-F5344CB8AC3E}">
        <p14:creationId xmlns:p14="http://schemas.microsoft.com/office/powerpoint/2010/main" val="301592660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9">
          <a:extLst>
            <a:ext uri="{FF2B5EF4-FFF2-40B4-BE49-F238E27FC236}">
              <a16:creationId xmlns:a16="http://schemas.microsoft.com/office/drawing/2014/main" id="{F291128F-7E42-ED37-11D8-5C0B76A8564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p5">
            <a:extLst>
              <a:ext uri="{FF2B5EF4-FFF2-40B4-BE49-F238E27FC236}">
                <a16:creationId xmlns:a16="http://schemas.microsoft.com/office/drawing/2014/main" id="{4FE5A19E-84C4-6DB7-A6EE-AEE0E74A803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37344" y="122119"/>
            <a:ext cx="10105037" cy="6882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72000" rIns="91425" bIns="0" anchor="t" anchorCtr="0">
            <a:spAutoFit/>
          </a:bodyPr>
          <a:lstStyle/>
          <a:p>
            <a:pPr lvl="0">
              <a:buSzPts val="4000"/>
            </a:pPr>
            <a:r>
              <a:rPr lang="ja-JP" altLang="en-US" sz="4000" dirty="0"/>
              <a:t>「一人前」とは</a:t>
            </a:r>
            <a:endParaRPr sz="4000" dirty="0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A8118D64-1FA5-2032-5995-8F3C4420B0C0}"/>
              </a:ext>
            </a:extLst>
          </p:cNvPr>
          <p:cNvSpPr txBox="1"/>
          <p:nvPr/>
        </p:nvSpPr>
        <p:spPr>
          <a:xfrm>
            <a:off x="350528" y="1097265"/>
            <a:ext cx="1069084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6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現場全体を見渡す力</a:t>
            </a:r>
          </a:p>
        </p:txBody>
      </p:sp>
    </p:spTree>
    <p:extLst>
      <p:ext uri="{BB962C8B-B14F-4D97-AF65-F5344CB8AC3E}">
        <p14:creationId xmlns:p14="http://schemas.microsoft.com/office/powerpoint/2010/main" val="17523164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" name="Google Shape;221;p9"/>
          <p:cNvSpPr txBox="1">
            <a:spLocks noGrp="1"/>
          </p:cNvSpPr>
          <p:nvPr>
            <p:ph type="title"/>
          </p:nvPr>
        </p:nvSpPr>
        <p:spPr>
          <a:xfrm>
            <a:off x="515938" y="2884818"/>
            <a:ext cx="11160124" cy="10883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72000" rIns="91425" bIns="0" anchor="ctr" anchorCtr="0">
            <a:spAutoFit/>
          </a:bodyPr>
          <a:lstStyle/>
          <a:p>
            <a:pPr lvl="0">
              <a:buSzPts val="6600"/>
            </a:pPr>
            <a:r>
              <a:rPr lang="ja-JP" altLang="en-US" sz="6600" dirty="0"/>
              <a:t>一人前と見なされる人の特徴</a:t>
            </a:r>
            <a:endParaRPr sz="66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GEMBAconsulting">
  <a:themeElements>
    <a:clrScheme name="GEMBAConsulting2">
      <a:dk1>
        <a:srgbClr val="3F3F3F"/>
      </a:dk1>
      <a:lt1>
        <a:srgbClr val="FFFFFF"/>
      </a:lt1>
      <a:dk2>
        <a:srgbClr val="263B75"/>
      </a:dk2>
      <a:lt2>
        <a:srgbClr val="E4E4E4"/>
      </a:lt2>
      <a:accent1>
        <a:srgbClr val="263B75"/>
      </a:accent1>
      <a:accent2>
        <a:srgbClr val="6FB92C"/>
      </a:accent2>
      <a:accent3>
        <a:srgbClr val="7B7B7B"/>
      </a:accent3>
      <a:accent4>
        <a:srgbClr val="263B75"/>
      </a:accent4>
      <a:accent5>
        <a:srgbClr val="6FB92C"/>
      </a:accent5>
      <a:accent6>
        <a:srgbClr val="A5A5A5"/>
      </a:accent6>
      <a:hlink>
        <a:srgbClr val="5E7BCA"/>
      </a:hlink>
      <a:folHlink>
        <a:srgbClr val="A8DE76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GEMBAConsulting2">
      <a:dk1>
        <a:srgbClr val="3F3F3F"/>
      </a:dk1>
      <a:lt1>
        <a:srgbClr val="FFFFFF"/>
      </a:lt1>
      <a:dk2>
        <a:srgbClr val="263B75"/>
      </a:dk2>
      <a:lt2>
        <a:srgbClr val="E4E4E4"/>
      </a:lt2>
      <a:accent1>
        <a:srgbClr val="263B75"/>
      </a:accent1>
      <a:accent2>
        <a:srgbClr val="6FB92C"/>
      </a:accent2>
      <a:accent3>
        <a:srgbClr val="7B7B7B"/>
      </a:accent3>
      <a:accent4>
        <a:srgbClr val="263B75"/>
      </a:accent4>
      <a:accent5>
        <a:srgbClr val="6FB92C"/>
      </a:accent5>
      <a:accent6>
        <a:srgbClr val="A5A5A5"/>
      </a:accent6>
      <a:hlink>
        <a:srgbClr val="5E7BCA"/>
      </a:hlink>
      <a:folHlink>
        <a:srgbClr val="A8DE76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e7927733-be87-4967-9172-4269489944a2">
      <Terms xmlns="http://schemas.microsoft.com/office/infopath/2007/PartnerControls"/>
    </lcf76f155ced4ddcb4097134ff3c332f>
    <TaxCatchAll xmlns="d0291030-4108-4d46-856f-e02a93f0c151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C2945CCFE983394FB5AD0881BEAEA980" ma:contentTypeVersion="12" ma:contentTypeDescription="新しいドキュメントを作成します。" ma:contentTypeScope="" ma:versionID="60629402808533749e375f816245f0da">
  <xsd:schema xmlns:xsd="http://www.w3.org/2001/XMLSchema" xmlns:xs="http://www.w3.org/2001/XMLSchema" xmlns:p="http://schemas.microsoft.com/office/2006/metadata/properties" xmlns:ns2="e7927733-be87-4967-9172-4269489944a2" xmlns:ns3="d0291030-4108-4d46-856f-e02a93f0c151" targetNamespace="http://schemas.microsoft.com/office/2006/metadata/properties" ma:root="true" ma:fieldsID="398f9c9d1078f57a1ce51479a4329d2a" ns2:_="" ns3:_="">
    <xsd:import namespace="e7927733-be87-4967-9172-4269489944a2"/>
    <xsd:import namespace="d0291030-4108-4d46-856f-e02a93f0c15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LengthInSeconds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7927733-be87-4967-9172-4269489944a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画像タグ" ma:readOnly="false" ma:fieldId="{5cf76f15-5ced-4ddc-b409-7134ff3c332f}" ma:taxonomyMulti="true" ma:sspId="ba9ae209-a0ce-4094-a6b3-3709fb5eaa3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19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0291030-4108-4d46-856f-e02a93f0c151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ff1ec53b-c5a4-417a-91c7-49141bcdee4f}" ma:internalName="TaxCatchAll" ma:showField="CatchAllData" ma:web="d0291030-4108-4d46-856f-e02a93f0c15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76A28E24-28F8-41C5-9E87-270D501BCA1E}">
  <ds:schemaRefs>
    <ds:schemaRef ds:uri="http://schemas.microsoft.com/office/2006/metadata/properties"/>
    <ds:schemaRef ds:uri="http://schemas.microsoft.com/office/infopath/2007/PartnerControls"/>
    <ds:schemaRef ds:uri="e7927733-be87-4967-9172-4269489944a2"/>
    <ds:schemaRef ds:uri="d0291030-4108-4d46-856f-e02a93f0c151"/>
  </ds:schemaRefs>
</ds:datastoreItem>
</file>

<file path=customXml/itemProps2.xml><?xml version="1.0" encoding="utf-8"?>
<ds:datastoreItem xmlns:ds="http://schemas.openxmlformats.org/officeDocument/2006/customXml" ds:itemID="{BC3D32D5-56D2-4F6E-A81F-B7FC313EB31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7927733-be87-4967-9172-4269489944a2"/>
    <ds:schemaRef ds:uri="d0291030-4108-4d46-856f-e02a93f0c15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48CFC274-E730-437F-AA73-2E5D7D79FEA7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278</TotalTime>
  <Words>1898</Words>
  <Application>Microsoft Office PowerPoint</Application>
  <PresentationFormat>ワイド画面</PresentationFormat>
  <Paragraphs>67</Paragraphs>
  <Slides>22</Slides>
  <Notes>22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22</vt:i4>
      </vt:variant>
    </vt:vector>
  </HeadingPairs>
  <TitlesOfParts>
    <vt:vector size="27" baseType="lpstr">
      <vt:lpstr>Noto Sans Symbols</vt:lpstr>
      <vt:lpstr>Meiryo</vt:lpstr>
      <vt:lpstr>Meiryo</vt:lpstr>
      <vt:lpstr>Arial</vt:lpstr>
      <vt:lpstr>GEMBAconsulting</vt:lpstr>
      <vt:lpstr>一人前になるまでに必要な力</vt:lpstr>
      <vt:lpstr>講座受講の効果</vt:lpstr>
      <vt:lpstr>この講座で学ぶこと</vt:lpstr>
      <vt:lpstr>「一人前」とは</vt:lpstr>
      <vt:lpstr>「一人前」とは</vt:lpstr>
      <vt:lpstr>「一人前」とは</vt:lpstr>
      <vt:lpstr>「一人前」とは</vt:lpstr>
      <vt:lpstr>「一人前」とは</vt:lpstr>
      <vt:lpstr>一人前と見なされる人の特徴</vt:lpstr>
      <vt:lpstr>一人前と見なされる人の特徴</vt:lpstr>
      <vt:lpstr>一人前と見なされる人の特徴</vt:lpstr>
      <vt:lpstr>一人前と見なされる人の特徴</vt:lpstr>
      <vt:lpstr>一人前と見なされる人の特徴</vt:lpstr>
      <vt:lpstr>自己成長のステップ</vt:lpstr>
      <vt:lpstr>自己成長のステップ</vt:lpstr>
      <vt:lpstr>自己成長のステップ</vt:lpstr>
      <vt:lpstr>自己成長のステップ</vt:lpstr>
      <vt:lpstr>自己成長のステップ</vt:lpstr>
      <vt:lpstr>自己成長のステップ</vt:lpstr>
      <vt:lpstr>まとめ</vt:lpstr>
      <vt:lpstr>まとめ</vt:lpstr>
      <vt:lpstr>一人前になるまでに必要な力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大原 健佑</dc:creator>
  <cp:lastModifiedBy>大原 健佑</cp:lastModifiedBy>
  <cp:revision>14</cp:revision>
  <dcterms:created xsi:type="dcterms:W3CDTF">2025-01-21T06:30:54Z</dcterms:created>
  <dcterms:modified xsi:type="dcterms:W3CDTF">2025-11-02T08:42:11Z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0x010100C2945CCFE983394FB5AD0881BEAEA980</vt:lpwstr>
  </property>
  <property fmtid="{D5CDD505-2E9C-101B-9397-08002B2CF9AE}" pid="3" name="MediaServiceImageTags">
    <vt:lpwstr/>
  </property>
</Properties>
</file>