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5"/>
  </p:notesMasterIdLst>
  <p:sldIdLst>
    <p:sldId id="391" r:id="rId3"/>
    <p:sldId id="619" r:id="rId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F8D45A-014B-4F78-8303-B0EB64EBA613}" type="datetimeFigureOut">
              <a:rPr kumimoji="1" lang="ja-JP" altLang="en-US" smtClean="0"/>
              <a:t>2024/10/24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0479B-4B8A-43A5-BEFD-1EC254385A42}" type="slidenum">
              <a:rPr kumimoji="1" lang="ja-JP" altLang="en-US" smtClean="0"/>
              <a:t>‹#›</a:t>
            </a:fld>
            <a:endParaRPr kumimoji="1" lang="ja-JP" altLang="en-US"/>
          </a:p>
        </p:txBody>
      </p:sp>
    </p:spTree>
    <p:extLst>
      <p:ext uri="{BB962C8B-B14F-4D97-AF65-F5344CB8AC3E}">
        <p14:creationId xmlns:p14="http://schemas.microsoft.com/office/powerpoint/2010/main" val="16941996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295647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81000" y="685800"/>
            <a:ext cx="6096000" cy="3429000"/>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88165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1ECEF64-A7FF-EB96-CAD6-4BFF023C2154}"/>
              </a:ext>
            </a:extLst>
          </p:cNvPr>
          <p:cNvSpPr>
            <a:spLocks noGrp="1"/>
          </p:cNvSpPr>
          <p:nvPr>
            <p:ph type="ctrTitle" hasCustomPrompt="1"/>
          </p:nvPr>
        </p:nvSpPr>
        <p:spPr>
          <a:xfrm>
            <a:off x="4942392" y="2171507"/>
            <a:ext cx="6886936" cy="1512076"/>
          </a:xfrm>
        </p:spPr>
        <p:txBody>
          <a:bodyPr anchor="b">
            <a:noAutofit/>
          </a:bodyPr>
          <a:lstStyle>
            <a:lvl1pPr algn="r">
              <a:defRPr sz="3600" b="1" i="0" cap="none" spc="0">
                <a:ln w="12700" cmpd="sng">
                  <a:noFill/>
                  <a:prstDash val="solid"/>
                </a:ln>
                <a:gradFill flip="none" rotWithShape="1">
                  <a:gsLst>
                    <a:gs pos="0">
                      <a:srgbClr val="00B0F0"/>
                    </a:gs>
                    <a:gs pos="100000">
                      <a:srgbClr val="00FA00"/>
                    </a:gs>
                  </a:gsLst>
                  <a:lin ang="0" scaled="1"/>
                  <a:tileRect/>
                </a:gradFill>
                <a:effectLst/>
                <a:latin typeface="Montserrat" pitchFamily="2" charset="77"/>
              </a:defRPr>
            </a:lvl1pPr>
          </a:lstStyle>
          <a:p>
            <a:r>
              <a:rPr lang="en-US"/>
              <a:t>CLICK TO EDIT MASTER TITLE STYLE</a:t>
            </a:r>
            <a:endParaRPr lang="en-JP"/>
          </a:p>
        </p:txBody>
      </p:sp>
      <p:sp>
        <p:nvSpPr>
          <p:cNvPr id="11" name="Subtitle 2">
            <a:extLst>
              <a:ext uri="{FF2B5EF4-FFF2-40B4-BE49-F238E27FC236}">
                <a16:creationId xmlns:a16="http://schemas.microsoft.com/office/drawing/2014/main" id="{FEB7E36D-E4AA-AEC9-CFE9-C1207EE7AE7C}"/>
              </a:ext>
            </a:extLst>
          </p:cNvPr>
          <p:cNvSpPr>
            <a:spLocks noGrp="1"/>
          </p:cNvSpPr>
          <p:nvPr>
            <p:ph type="subTitle" idx="1" hasCustomPrompt="1"/>
          </p:nvPr>
        </p:nvSpPr>
        <p:spPr>
          <a:xfrm>
            <a:off x="4942392" y="3775658"/>
            <a:ext cx="6886936" cy="1655762"/>
          </a:xfrm>
        </p:spPr>
        <p:txBody>
          <a:bodyPr>
            <a:normAutofit/>
          </a:bodyPr>
          <a:lstStyle>
            <a:lvl1pPr marL="0" indent="0" algn="r">
              <a:buNone/>
              <a:defRPr sz="1800" spc="30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JP"/>
          </a:p>
        </p:txBody>
      </p:sp>
      <p:sp>
        <p:nvSpPr>
          <p:cNvPr id="12" name="TextBox 11">
            <a:extLst>
              <a:ext uri="{FF2B5EF4-FFF2-40B4-BE49-F238E27FC236}">
                <a16:creationId xmlns:a16="http://schemas.microsoft.com/office/drawing/2014/main" id="{C0C78CAE-4F88-2805-9057-2AE04EAF7B39}"/>
              </a:ext>
            </a:extLst>
          </p:cNvPr>
          <p:cNvSpPr txBox="1"/>
          <p:nvPr userDrawn="1"/>
        </p:nvSpPr>
        <p:spPr>
          <a:xfrm>
            <a:off x="10390293" y="6353991"/>
            <a:ext cx="1435009" cy="369332"/>
          </a:xfrm>
          <a:prstGeom prst="rect">
            <a:avLst/>
          </a:prstGeom>
          <a:noFill/>
        </p:spPr>
        <p:txBody>
          <a:bodyPr wrap="none" rtlCol="0">
            <a:spAutoFit/>
          </a:bodyPr>
          <a:lstStyle/>
          <a:p>
            <a:pPr algn="r"/>
            <a:r>
              <a:rPr lang="en-US">
                <a:solidFill>
                  <a:schemeClr val="bg1"/>
                </a:solidFill>
                <a:latin typeface="Montserrat" pitchFamily="2" charset="77"/>
                <a:ea typeface="Lato" panose="020F0502020204030203" pitchFamily="34" charset="0"/>
                <a:cs typeface="Lato" panose="020F0502020204030203" pitchFamily="34" charset="0"/>
              </a:rPr>
              <a:t>t</a:t>
            </a:r>
            <a:r>
              <a:rPr lang="en-JP">
                <a:solidFill>
                  <a:schemeClr val="bg1"/>
                </a:solidFill>
                <a:latin typeface="Montserrat" pitchFamily="2" charset="77"/>
                <a:ea typeface="Lato" panose="020F0502020204030203" pitchFamily="34" charset="0"/>
                <a:cs typeface="Lato" panose="020F0502020204030203" pitchFamily="34" charset="0"/>
              </a:rPr>
              <a:t>echnica.ai</a:t>
            </a:r>
          </a:p>
        </p:txBody>
      </p:sp>
    </p:spTree>
    <p:extLst>
      <p:ext uri="{BB962C8B-B14F-4D97-AF65-F5344CB8AC3E}">
        <p14:creationId xmlns:p14="http://schemas.microsoft.com/office/powerpoint/2010/main" val="154530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7C206-9AB6-DF5F-BFF4-95927B6AB8A5}"/>
              </a:ext>
            </a:extLst>
          </p:cNvPr>
          <p:cNvSpPr>
            <a:spLocks noGrp="1"/>
          </p:cNvSpPr>
          <p:nvPr>
            <p:ph type="title"/>
          </p:nvPr>
        </p:nvSpPr>
        <p:spPr>
          <a:xfrm>
            <a:off x="838200" y="1039091"/>
            <a:ext cx="10515600" cy="1174110"/>
          </a:xfrm>
        </p:spPr>
        <p:txBody>
          <a:bodyPr anchor="t">
            <a:normAutofit/>
          </a:bodyPr>
          <a:lstStyle>
            <a:lvl1pPr>
              <a:defRPr sz="3600" b="1" i="0">
                <a:solidFill>
                  <a:srgbClr val="00B0F0"/>
                </a:solidFill>
                <a:latin typeface="Montserrat" pitchFamily="2" charset="77"/>
              </a:defRPr>
            </a:lvl1pPr>
          </a:lstStyle>
          <a:p>
            <a:r>
              <a:rPr lang="en-US"/>
              <a:t>Click to edit Master title style</a:t>
            </a:r>
            <a:endParaRPr lang="en-JP"/>
          </a:p>
        </p:txBody>
      </p:sp>
      <p:sp>
        <p:nvSpPr>
          <p:cNvPr id="9" name="Slide Number Placeholder 5">
            <a:extLst>
              <a:ext uri="{FF2B5EF4-FFF2-40B4-BE49-F238E27FC236}">
                <a16:creationId xmlns:a16="http://schemas.microsoft.com/office/drawing/2014/main" id="{DAE8303F-BD09-9F9F-7612-7E76E72C3072}"/>
              </a:ext>
            </a:extLst>
          </p:cNvPr>
          <p:cNvSpPr>
            <a:spLocks noGrp="1"/>
          </p:cNvSpPr>
          <p:nvPr>
            <p:ph type="sldNum" sz="quarter" idx="12"/>
          </p:nvPr>
        </p:nvSpPr>
        <p:spPr>
          <a:xfrm>
            <a:off x="424543" y="6356350"/>
            <a:ext cx="413657" cy="365125"/>
          </a:xfrm>
        </p:spPr>
        <p:txBody>
          <a:bodyPr/>
          <a:lstStyle>
            <a:lvl1pPr algn="l">
              <a:defRPr>
                <a:solidFill>
                  <a:schemeClr val="bg2">
                    <a:lumMod val="10000"/>
                  </a:schemeClr>
                </a:solidFill>
                <a:latin typeface="Montserrat" pitchFamily="2" charset="77"/>
              </a:defRPr>
            </a:lvl1pPr>
          </a:lstStyle>
          <a:p>
            <a:fld id="{01C156BE-BD58-964C-B3E6-274474F9E7C7}" type="slidenum">
              <a:rPr lang="en-JP"/>
              <a:pPr/>
              <a:t>‹#›</a:t>
            </a:fld>
            <a:endParaRPr lang="en-JP"/>
          </a:p>
        </p:txBody>
      </p:sp>
      <p:sp>
        <p:nvSpPr>
          <p:cNvPr id="6" name="Content Placeholder 2">
            <a:extLst>
              <a:ext uri="{FF2B5EF4-FFF2-40B4-BE49-F238E27FC236}">
                <a16:creationId xmlns:a16="http://schemas.microsoft.com/office/drawing/2014/main" id="{899A9CA3-7CF1-74E3-7305-0805920DCA8F}"/>
              </a:ext>
            </a:extLst>
          </p:cNvPr>
          <p:cNvSpPr>
            <a:spLocks noGrp="1"/>
          </p:cNvSpPr>
          <p:nvPr>
            <p:ph idx="1"/>
          </p:nvPr>
        </p:nvSpPr>
        <p:spPr>
          <a:xfrm>
            <a:off x="838200" y="2583543"/>
            <a:ext cx="5141687"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7" name="Content Placeholder 2">
            <a:extLst>
              <a:ext uri="{FF2B5EF4-FFF2-40B4-BE49-F238E27FC236}">
                <a16:creationId xmlns:a16="http://schemas.microsoft.com/office/drawing/2014/main" id="{AD772BDE-477D-58D3-CF67-C58A7BDA831F}"/>
              </a:ext>
            </a:extLst>
          </p:cNvPr>
          <p:cNvSpPr>
            <a:spLocks noGrp="1"/>
          </p:cNvSpPr>
          <p:nvPr>
            <p:ph idx="13"/>
          </p:nvPr>
        </p:nvSpPr>
        <p:spPr>
          <a:xfrm>
            <a:off x="6212114" y="2583543"/>
            <a:ext cx="5141686"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11" name="Slide Number Placeholder 5">
            <a:extLst>
              <a:ext uri="{FF2B5EF4-FFF2-40B4-BE49-F238E27FC236}">
                <a16:creationId xmlns:a16="http://schemas.microsoft.com/office/drawing/2014/main" id="{AA5B1741-51FE-42CA-0BC7-59580332EEE4}"/>
              </a:ext>
            </a:extLst>
          </p:cNvPr>
          <p:cNvSpPr txBox="1">
            <a:spLocks/>
          </p:cNvSpPr>
          <p:nvPr userDrawn="1"/>
        </p:nvSpPr>
        <p:spPr>
          <a:xfrm>
            <a:off x="11561621" y="6321199"/>
            <a:ext cx="413657" cy="365125"/>
          </a:xfrm>
          <a:prstGeom prst="rect">
            <a:avLst/>
          </a:prstGeom>
        </p:spPr>
        <p:txBody>
          <a:bodyPr vert="horz" lIns="91440" tIns="45720" rIns="91440" bIns="45720" rtlCol="0" anchor="ctr"/>
          <a:lstStyle>
            <a:defPPr>
              <a:defRPr lang="en-JP"/>
            </a:defPPr>
            <a:lvl1pPr marL="0" algn="l" defTabSz="914400" rtl="0" eaLnBrk="1" latinLnBrk="0" hangingPunct="1">
              <a:defRPr sz="1200" kern="1200">
                <a:solidFill>
                  <a:schemeClr val="bg2">
                    <a:lumMod val="10000"/>
                  </a:schemeClr>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1C156BE-BD58-964C-B3E6-274474F9E7C7}" type="slidenum">
              <a:rPr lang="en-JP"/>
              <a:pPr algn="r"/>
              <a:t>‹#›</a:t>
            </a:fld>
            <a:endParaRPr lang="en-JP"/>
          </a:p>
        </p:txBody>
      </p:sp>
    </p:spTree>
    <p:extLst>
      <p:ext uri="{BB962C8B-B14F-4D97-AF65-F5344CB8AC3E}">
        <p14:creationId xmlns:p14="http://schemas.microsoft.com/office/powerpoint/2010/main" val="257639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7C206-9AB6-DF5F-BFF4-95927B6AB8A5}"/>
              </a:ext>
            </a:extLst>
          </p:cNvPr>
          <p:cNvSpPr>
            <a:spLocks noGrp="1"/>
          </p:cNvSpPr>
          <p:nvPr>
            <p:ph type="title"/>
          </p:nvPr>
        </p:nvSpPr>
        <p:spPr>
          <a:xfrm>
            <a:off x="838200" y="1011382"/>
            <a:ext cx="10515600" cy="1201819"/>
          </a:xfrm>
        </p:spPr>
        <p:txBody>
          <a:bodyPr anchor="t">
            <a:normAutofit/>
          </a:bodyPr>
          <a:lstStyle>
            <a:lvl1pPr algn="ctr">
              <a:defRPr sz="3600" b="1" i="0">
                <a:solidFill>
                  <a:srgbClr val="00B0F0"/>
                </a:solidFill>
                <a:latin typeface="Montserrat" pitchFamily="2" charset="77"/>
              </a:defRPr>
            </a:lvl1pPr>
          </a:lstStyle>
          <a:p>
            <a:r>
              <a:rPr lang="en-US"/>
              <a:t>Click to edit Master title style</a:t>
            </a:r>
            <a:endParaRPr lang="en-JP"/>
          </a:p>
        </p:txBody>
      </p:sp>
      <p:sp>
        <p:nvSpPr>
          <p:cNvPr id="3" name="Content Placeholder 2">
            <a:extLst>
              <a:ext uri="{FF2B5EF4-FFF2-40B4-BE49-F238E27FC236}">
                <a16:creationId xmlns:a16="http://schemas.microsoft.com/office/drawing/2014/main" id="{DEB0A1D9-28ED-DEEC-162A-74004A32E28C}"/>
              </a:ext>
            </a:extLst>
          </p:cNvPr>
          <p:cNvSpPr>
            <a:spLocks noGrp="1"/>
          </p:cNvSpPr>
          <p:nvPr>
            <p:ph idx="1"/>
          </p:nvPr>
        </p:nvSpPr>
        <p:spPr>
          <a:xfrm>
            <a:off x="838200" y="2583543"/>
            <a:ext cx="3269343"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4" name="Content Placeholder 2">
            <a:extLst>
              <a:ext uri="{FF2B5EF4-FFF2-40B4-BE49-F238E27FC236}">
                <a16:creationId xmlns:a16="http://schemas.microsoft.com/office/drawing/2014/main" id="{A2C8D280-2E85-5BD8-FF49-EC3913BE02DB}"/>
              </a:ext>
            </a:extLst>
          </p:cNvPr>
          <p:cNvSpPr>
            <a:spLocks noGrp="1"/>
          </p:cNvSpPr>
          <p:nvPr>
            <p:ph idx="13"/>
          </p:nvPr>
        </p:nvSpPr>
        <p:spPr>
          <a:xfrm>
            <a:off x="4461328" y="2583543"/>
            <a:ext cx="3269343"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5" name="Content Placeholder 2">
            <a:extLst>
              <a:ext uri="{FF2B5EF4-FFF2-40B4-BE49-F238E27FC236}">
                <a16:creationId xmlns:a16="http://schemas.microsoft.com/office/drawing/2014/main" id="{273FDDF3-BB30-B901-3434-E000BE9414AF}"/>
              </a:ext>
            </a:extLst>
          </p:cNvPr>
          <p:cNvSpPr>
            <a:spLocks noGrp="1"/>
          </p:cNvSpPr>
          <p:nvPr>
            <p:ph idx="14"/>
          </p:nvPr>
        </p:nvSpPr>
        <p:spPr>
          <a:xfrm>
            <a:off x="8084456" y="2583543"/>
            <a:ext cx="3269343"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Tree>
    <p:extLst>
      <p:ext uri="{BB962C8B-B14F-4D97-AF65-F5344CB8AC3E}">
        <p14:creationId xmlns:p14="http://schemas.microsoft.com/office/powerpoint/2010/main" val="4233569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
        <p:nvSpPr>
          <p:cNvPr id="66" name="Google Shape;6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JP"/>
              <a:t>‹#›</a:t>
            </a:fld>
            <a:endParaRPr/>
          </a:p>
        </p:txBody>
      </p:sp>
    </p:spTree>
    <p:extLst>
      <p:ext uri="{BB962C8B-B14F-4D97-AF65-F5344CB8AC3E}">
        <p14:creationId xmlns:p14="http://schemas.microsoft.com/office/powerpoint/2010/main" val="3553441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2"/>
        <p:cNvGrpSpPr/>
        <p:nvPr/>
      </p:nvGrpSpPr>
      <p:grpSpPr>
        <a:xfrm>
          <a:off x="0" y="0"/>
          <a:ext cx="0" cy="0"/>
          <a:chOff x="0" y="0"/>
          <a:chExt cx="0" cy="0"/>
        </a:xfrm>
      </p:grpSpPr>
      <p:sp>
        <p:nvSpPr>
          <p:cNvPr id="34" name="Google Shape;34;p21"/>
          <p:cNvSpPr txBox="1">
            <a:spLocks noGrp="1"/>
          </p:cNvSpPr>
          <p:nvPr>
            <p:ph type="ctrTitle"/>
          </p:nvPr>
        </p:nvSpPr>
        <p:spPr>
          <a:xfrm>
            <a:off x="341363" y="2171507"/>
            <a:ext cx="6886936" cy="1512076"/>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00FA00"/>
              </a:buClr>
              <a:buSzPts val="3600"/>
              <a:buFont typeface="Montserrat"/>
              <a:buNone/>
              <a:defRPr sz="3600" b="1" i="0" cap="none">
                <a:solidFill>
                  <a:srgbClr val="00B0F0"/>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1"/>
          <p:cNvSpPr txBox="1">
            <a:spLocks noGrp="1"/>
          </p:cNvSpPr>
          <p:nvPr>
            <p:ph type="subTitle" idx="1"/>
          </p:nvPr>
        </p:nvSpPr>
        <p:spPr>
          <a:xfrm>
            <a:off x="341363" y="3775658"/>
            <a:ext cx="688693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1800"/>
              <a:buNone/>
              <a:defRPr sz="1800">
                <a:solidFill>
                  <a:schemeClr val="lt1"/>
                </a:solidFill>
                <a:latin typeface="Montserrat"/>
                <a:ea typeface="Montserrat"/>
                <a:cs typeface="Montserrat"/>
                <a:sym typeface="Montserrat"/>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808908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0"/>
        <p:cNvGrpSpPr/>
        <p:nvPr/>
      </p:nvGrpSpPr>
      <p:grpSpPr>
        <a:xfrm>
          <a:off x="0" y="0"/>
          <a:ext cx="0" cy="0"/>
          <a:chOff x="0" y="0"/>
          <a:chExt cx="0" cy="0"/>
        </a:xfrm>
      </p:grpSpPr>
      <p:sp>
        <p:nvSpPr>
          <p:cNvPr id="22" name="Google Shape;22;p19"/>
          <p:cNvSpPr txBox="1">
            <a:spLocks noGrp="1"/>
          </p:cNvSpPr>
          <p:nvPr>
            <p:ph type="title"/>
          </p:nvPr>
        </p:nvSpPr>
        <p:spPr>
          <a:xfrm>
            <a:off x="838200" y="1011382"/>
            <a:ext cx="10515600" cy="12018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B0F0"/>
              </a:buClr>
              <a:buSzPts val="3600"/>
              <a:buFont typeface="Montserrat"/>
              <a:buNone/>
              <a:defRPr sz="3200" b="1" i="0">
                <a:solidFill>
                  <a:srgbClr val="002060"/>
                </a:solidFill>
                <a:latin typeface="Hiragino Sans W6" panose="020B0400000000000000" pitchFamily="34" charset="-128"/>
                <a:ea typeface="Hiragino Sans W6" panose="020B0400000000000000" pitchFamily="34" charset="-128"/>
                <a:cs typeface="Hiragino Sans W6" panose="020B0400000000000000" pitchFamily="34" charset="-128"/>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3" name="Google Shape;23;p19"/>
          <p:cNvSpPr txBox="1">
            <a:spLocks noGrp="1"/>
          </p:cNvSpPr>
          <p:nvPr>
            <p:ph type="body" idx="1"/>
          </p:nvPr>
        </p:nvSpPr>
        <p:spPr>
          <a:xfrm>
            <a:off x="838200" y="2583543"/>
            <a:ext cx="10515600" cy="359342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Lato"/>
                <a:ea typeface="Lato"/>
                <a:cs typeface="Lato"/>
                <a:sym typeface="Lato"/>
              </a:defRPr>
            </a:lvl1pPr>
            <a:lvl2pPr marL="914400" lvl="1" indent="-381000" algn="l">
              <a:lnSpc>
                <a:spcPct val="90000"/>
              </a:lnSpc>
              <a:spcBef>
                <a:spcPts val="500"/>
              </a:spcBef>
              <a:spcAft>
                <a:spcPts val="0"/>
              </a:spcAft>
              <a:buClr>
                <a:schemeClr val="dk1"/>
              </a:buClr>
              <a:buSzPts val="2400"/>
              <a:buChar char="•"/>
              <a:defRPr>
                <a:latin typeface="Lato"/>
                <a:ea typeface="Lato"/>
                <a:cs typeface="Lato"/>
                <a:sym typeface="Lato"/>
              </a:defRPr>
            </a:lvl2pPr>
            <a:lvl3pPr marL="1371600" lvl="2" indent="-355600" algn="l">
              <a:lnSpc>
                <a:spcPct val="90000"/>
              </a:lnSpc>
              <a:spcBef>
                <a:spcPts val="500"/>
              </a:spcBef>
              <a:spcAft>
                <a:spcPts val="0"/>
              </a:spcAft>
              <a:buClr>
                <a:schemeClr val="dk1"/>
              </a:buClr>
              <a:buSzPts val="2000"/>
              <a:buChar char="•"/>
              <a:defRPr>
                <a:latin typeface="Lato"/>
                <a:ea typeface="Lato"/>
                <a:cs typeface="Lato"/>
                <a:sym typeface="Lato"/>
              </a:defRPr>
            </a:lvl3pPr>
            <a:lvl4pPr marL="1828800" lvl="3" indent="-342900" algn="l">
              <a:lnSpc>
                <a:spcPct val="90000"/>
              </a:lnSpc>
              <a:spcBef>
                <a:spcPts val="500"/>
              </a:spcBef>
              <a:spcAft>
                <a:spcPts val="0"/>
              </a:spcAft>
              <a:buClr>
                <a:schemeClr val="dk1"/>
              </a:buClr>
              <a:buSzPts val="1800"/>
              <a:buChar char="•"/>
              <a:defRPr>
                <a:latin typeface="Lato"/>
                <a:ea typeface="Lato"/>
                <a:cs typeface="Lato"/>
                <a:sym typeface="Lato"/>
              </a:defRPr>
            </a:lvl4pPr>
            <a:lvl5pPr marL="2286000" lvl="4" indent="-342900" algn="l">
              <a:lnSpc>
                <a:spcPct val="90000"/>
              </a:lnSpc>
              <a:spcBef>
                <a:spcPts val="500"/>
              </a:spcBef>
              <a:spcAft>
                <a:spcPts val="0"/>
              </a:spcAft>
              <a:buClr>
                <a:schemeClr val="dk1"/>
              </a:buClr>
              <a:buSzPts val="1800"/>
              <a:buChar char="•"/>
              <a:defRPr>
                <a:latin typeface="Lato"/>
                <a:ea typeface="Lato"/>
                <a:cs typeface="Lato"/>
                <a:sym typeface="Lat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57858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7C206-9AB6-DF5F-BFF4-95927B6AB8A5}"/>
              </a:ext>
            </a:extLst>
          </p:cNvPr>
          <p:cNvSpPr>
            <a:spLocks noGrp="1"/>
          </p:cNvSpPr>
          <p:nvPr>
            <p:ph type="title"/>
          </p:nvPr>
        </p:nvSpPr>
        <p:spPr>
          <a:xfrm>
            <a:off x="838200" y="1039091"/>
            <a:ext cx="10515600" cy="1174110"/>
          </a:xfrm>
        </p:spPr>
        <p:txBody>
          <a:bodyPr anchor="t">
            <a:normAutofit/>
          </a:bodyPr>
          <a:lstStyle>
            <a:lvl1pPr>
              <a:defRPr sz="3600" b="1" i="0">
                <a:solidFill>
                  <a:srgbClr val="00B0F0"/>
                </a:solidFill>
                <a:latin typeface="Montserrat" pitchFamily="2" charset="77"/>
              </a:defRPr>
            </a:lvl1pPr>
          </a:lstStyle>
          <a:p>
            <a:r>
              <a:rPr lang="en-US"/>
              <a:t>Click to edit Master title style</a:t>
            </a:r>
            <a:endParaRPr lang="en-JP"/>
          </a:p>
        </p:txBody>
      </p:sp>
      <p:sp>
        <p:nvSpPr>
          <p:cNvPr id="9" name="Slide Number Placeholder 5">
            <a:extLst>
              <a:ext uri="{FF2B5EF4-FFF2-40B4-BE49-F238E27FC236}">
                <a16:creationId xmlns:a16="http://schemas.microsoft.com/office/drawing/2014/main" id="{DAE8303F-BD09-9F9F-7612-7E76E72C3072}"/>
              </a:ext>
            </a:extLst>
          </p:cNvPr>
          <p:cNvSpPr>
            <a:spLocks noGrp="1"/>
          </p:cNvSpPr>
          <p:nvPr>
            <p:ph type="sldNum" sz="quarter" idx="12"/>
          </p:nvPr>
        </p:nvSpPr>
        <p:spPr>
          <a:xfrm>
            <a:off x="424543" y="6356350"/>
            <a:ext cx="413657" cy="365125"/>
          </a:xfrm>
        </p:spPr>
        <p:txBody>
          <a:bodyPr/>
          <a:lstStyle>
            <a:lvl1pPr algn="l">
              <a:defRPr>
                <a:solidFill>
                  <a:schemeClr val="bg2">
                    <a:lumMod val="10000"/>
                  </a:schemeClr>
                </a:solidFill>
                <a:latin typeface="Montserrat" pitchFamily="2" charset="77"/>
              </a:defRPr>
            </a:lvl1pPr>
          </a:lstStyle>
          <a:p>
            <a:fld id="{01C156BE-BD58-964C-B3E6-274474F9E7C7}" type="slidenum">
              <a:rPr lang="en-JP"/>
              <a:pPr/>
              <a:t>‹#›</a:t>
            </a:fld>
            <a:endParaRPr lang="en-JP"/>
          </a:p>
        </p:txBody>
      </p:sp>
      <p:sp>
        <p:nvSpPr>
          <p:cNvPr id="6" name="Content Placeholder 2">
            <a:extLst>
              <a:ext uri="{FF2B5EF4-FFF2-40B4-BE49-F238E27FC236}">
                <a16:creationId xmlns:a16="http://schemas.microsoft.com/office/drawing/2014/main" id="{899A9CA3-7CF1-74E3-7305-0805920DCA8F}"/>
              </a:ext>
            </a:extLst>
          </p:cNvPr>
          <p:cNvSpPr>
            <a:spLocks noGrp="1"/>
          </p:cNvSpPr>
          <p:nvPr>
            <p:ph idx="1"/>
          </p:nvPr>
        </p:nvSpPr>
        <p:spPr>
          <a:xfrm>
            <a:off x="838200" y="2583543"/>
            <a:ext cx="5141687"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7" name="Content Placeholder 2">
            <a:extLst>
              <a:ext uri="{FF2B5EF4-FFF2-40B4-BE49-F238E27FC236}">
                <a16:creationId xmlns:a16="http://schemas.microsoft.com/office/drawing/2014/main" id="{AD772BDE-477D-58D3-CF67-C58A7BDA831F}"/>
              </a:ext>
            </a:extLst>
          </p:cNvPr>
          <p:cNvSpPr>
            <a:spLocks noGrp="1"/>
          </p:cNvSpPr>
          <p:nvPr>
            <p:ph idx="13"/>
          </p:nvPr>
        </p:nvSpPr>
        <p:spPr>
          <a:xfrm>
            <a:off x="6212114" y="2583543"/>
            <a:ext cx="5141686"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11" name="Slide Number Placeholder 5">
            <a:extLst>
              <a:ext uri="{FF2B5EF4-FFF2-40B4-BE49-F238E27FC236}">
                <a16:creationId xmlns:a16="http://schemas.microsoft.com/office/drawing/2014/main" id="{AA5B1741-51FE-42CA-0BC7-59580332EEE4}"/>
              </a:ext>
            </a:extLst>
          </p:cNvPr>
          <p:cNvSpPr txBox="1">
            <a:spLocks/>
          </p:cNvSpPr>
          <p:nvPr userDrawn="1"/>
        </p:nvSpPr>
        <p:spPr>
          <a:xfrm>
            <a:off x="11561621" y="6321199"/>
            <a:ext cx="413657" cy="365125"/>
          </a:xfrm>
          <a:prstGeom prst="rect">
            <a:avLst/>
          </a:prstGeom>
        </p:spPr>
        <p:txBody>
          <a:bodyPr vert="horz" lIns="91440" tIns="45720" rIns="91440" bIns="45720" rtlCol="0" anchor="ctr"/>
          <a:lstStyle>
            <a:defPPr>
              <a:defRPr lang="en-JP"/>
            </a:defPPr>
            <a:lvl1pPr marL="0" algn="l" defTabSz="914400" rtl="0" eaLnBrk="1" latinLnBrk="0" hangingPunct="1">
              <a:defRPr sz="1200" kern="1200">
                <a:solidFill>
                  <a:schemeClr val="bg2">
                    <a:lumMod val="10000"/>
                  </a:schemeClr>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1C156BE-BD58-964C-B3E6-274474F9E7C7}" type="slidenum">
              <a:rPr lang="en-JP"/>
              <a:pPr algn="r"/>
              <a:t>‹#›</a:t>
            </a:fld>
            <a:endParaRPr lang="en-JP"/>
          </a:p>
        </p:txBody>
      </p:sp>
    </p:spTree>
    <p:extLst>
      <p:ext uri="{BB962C8B-B14F-4D97-AF65-F5344CB8AC3E}">
        <p14:creationId xmlns:p14="http://schemas.microsoft.com/office/powerpoint/2010/main" val="1633096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7C206-9AB6-DF5F-BFF4-95927B6AB8A5}"/>
              </a:ext>
            </a:extLst>
          </p:cNvPr>
          <p:cNvSpPr>
            <a:spLocks noGrp="1"/>
          </p:cNvSpPr>
          <p:nvPr>
            <p:ph type="title"/>
          </p:nvPr>
        </p:nvSpPr>
        <p:spPr>
          <a:xfrm>
            <a:off x="838200" y="1011382"/>
            <a:ext cx="10515600" cy="1201819"/>
          </a:xfrm>
        </p:spPr>
        <p:txBody>
          <a:bodyPr anchor="t">
            <a:normAutofit/>
          </a:bodyPr>
          <a:lstStyle>
            <a:lvl1pPr algn="ctr">
              <a:defRPr sz="3600" b="1" i="0">
                <a:solidFill>
                  <a:srgbClr val="00B0F0"/>
                </a:solidFill>
                <a:latin typeface="Montserrat" pitchFamily="2" charset="77"/>
              </a:defRPr>
            </a:lvl1pPr>
          </a:lstStyle>
          <a:p>
            <a:r>
              <a:rPr lang="en-US"/>
              <a:t>Click to edit Master title style</a:t>
            </a:r>
            <a:endParaRPr lang="en-JP"/>
          </a:p>
        </p:txBody>
      </p:sp>
      <p:sp>
        <p:nvSpPr>
          <p:cNvPr id="3" name="Content Placeholder 2">
            <a:extLst>
              <a:ext uri="{FF2B5EF4-FFF2-40B4-BE49-F238E27FC236}">
                <a16:creationId xmlns:a16="http://schemas.microsoft.com/office/drawing/2014/main" id="{DEB0A1D9-28ED-DEEC-162A-74004A32E28C}"/>
              </a:ext>
            </a:extLst>
          </p:cNvPr>
          <p:cNvSpPr>
            <a:spLocks noGrp="1"/>
          </p:cNvSpPr>
          <p:nvPr>
            <p:ph idx="1"/>
          </p:nvPr>
        </p:nvSpPr>
        <p:spPr>
          <a:xfrm>
            <a:off x="838200" y="2583543"/>
            <a:ext cx="3269343"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4" name="Content Placeholder 2">
            <a:extLst>
              <a:ext uri="{FF2B5EF4-FFF2-40B4-BE49-F238E27FC236}">
                <a16:creationId xmlns:a16="http://schemas.microsoft.com/office/drawing/2014/main" id="{A2C8D280-2E85-5BD8-FF49-EC3913BE02DB}"/>
              </a:ext>
            </a:extLst>
          </p:cNvPr>
          <p:cNvSpPr>
            <a:spLocks noGrp="1"/>
          </p:cNvSpPr>
          <p:nvPr>
            <p:ph idx="13"/>
          </p:nvPr>
        </p:nvSpPr>
        <p:spPr>
          <a:xfrm>
            <a:off x="4461328" y="2583543"/>
            <a:ext cx="3269343"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
        <p:nvSpPr>
          <p:cNvPr id="5" name="Content Placeholder 2">
            <a:extLst>
              <a:ext uri="{FF2B5EF4-FFF2-40B4-BE49-F238E27FC236}">
                <a16:creationId xmlns:a16="http://schemas.microsoft.com/office/drawing/2014/main" id="{273FDDF3-BB30-B901-3434-E000BE9414AF}"/>
              </a:ext>
            </a:extLst>
          </p:cNvPr>
          <p:cNvSpPr>
            <a:spLocks noGrp="1"/>
          </p:cNvSpPr>
          <p:nvPr>
            <p:ph idx="14"/>
          </p:nvPr>
        </p:nvSpPr>
        <p:spPr>
          <a:xfrm>
            <a:off x="8084456" y="2583543"/>
            <a:ext cx="3269343" cy="3593420"/>
          </a:xfrm>
        </p:spPr>
        <p:txBody>
          <a:bodyPr/>
          <a:lstStyle>
            <a:lvl1pPr>
              <a:defRPr sz="2400">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JP"/>
          </a:p>
        </p:txBody>
      </p:sp>
    </p:spTree>
    <p:extLst>
      <p:ext uri="{BB962C8B-B14F-4D97-AF65-F5344CB8AC3E}">
        <p14:creationId xmlns:p14="http://schemas.microsoft.com/office/powerpoint/2010/main" val="28793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
        <p:nvSpPr>
          <p:cNvPr id="66" name="Google Shape;6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JP"/>
              <a:t>‹#›</a:t>
            </a:fld>
            <a:endParaRPr/>
          </a:p>
        </p:txBody>
      </p:sp>
    </p:spTree>
    <p:extLst>
      <p:ext uri="{BB962C8B-B14F-4D97-AF65-F5344CB8AC3E}">
        <p14:creationId xmlns:p14="http://schemas.microsoft.com/office/powerpoint/2010/main" val="1199624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1ECEF64-A7FF-EB96-CAD6-4BFF023C2154}"/>
              </a:ext>
            </a:extLst>
          </p:cNvPr>
          <p:cNvSpPr>
            <a:spLocks noGrp="1"/>
          </p:cNvSpPr>
          <p:nvPr>
            <p:ph type="ctrTitle" hasCustomPrompt="1"/>
          </p:nvPr>
        </p:nvSpPr>
        <p:spPr>
          <a:xfrm>
            <a:off x="4942392" y="2171507"/>
            <a:ext cx="6886936" cy="1512076"/>
          </a:xfrm>
        </p:spPr>
        <p:txBody>
          <a:bodyPr anchor="b">
            <a:noAutofit/>
          </a:bodyPr>
          <a:lstStyle>
            <a:lvl1pPr algn="r">
              <a:defRPr sz="3600" b="1" i="0" cap="none" spc="0">
                <a:ln w="12700" cmpd="sng">
                  <a:noFill/>
                  <a:prstDash val="solid"/>
                </a:ln>
                <a:gradFill flip="none" rotWithShape="1">
                  <a:gsLst>
                    <a:gs pos="0">
                      <a:srgbClr val="00B0F0"/>
                    </a:gs>
                    <a:gs pos="100000">
                      <a:srgbClr val="00FA00"/>
                    </a:gs>
                  </a:gsLst>
                  <a:lin ang="0" scaled="1"/>
                  <a:tileRect/>
                </a:gradFill>
                <a:effectLst/>
                <a:latin typeface="Montserrat" pitchFamily="2" charset="77"/>
              </a:defRPr>
            </a:lvl1pPr>
          </a:lstStyle>
          <a:p>
            <a:r>
              <a:rPr lang="en-US"/>
              <a:t>CLICK TO EDIT MASTER TITLE STYLE</a:t>
            </a:r>
            <a:endParaRPr lang="en-JP"/>
          </a:p>
        </p:txBody>
      </p:sp>
      <p:sp>
        <p:nvSpPr>
          <p:cNvPr id="11" name="Subtitle 2">
            <a:extLst>
              <a:ext uri="{FF2B5EF4-FFF2-40B4-BE49-F238E27FC236}">
                <a16:creationId xmlns:a16="http://schemas.microsoft.com/office/drawing/2014/main" id="{FEB7E36D-E4AA-AEC9-CFE9-C1207EE7AE7C}"/>
              </a:ext>
            </a:extLst>
          </p:cNvPr>
          <p:cNvSpPr>
            <a:spLocks noGrp="1"/>
          </p:cNvSpPr>
          <p:nvPr>
            <p:ph type="subTitle" idx="1" hasCustomPrompt="1"/>
          </p:nvPr>
        </p:nvSpPr>
        <p:spPr>
          <a:xfrm>
            <a:off x="4942392" y="3775658"/>
            <a:ext cx="6886936" cy="1655762"/>
          </a:xfrm>
        </p:spPr>
        <p:txBody>
          <a:bodyPr>
            <a:normAutofit/>
          </a:bodyPr>
          <a:lstStyle>
            <a:lvl1pPr marL="0" indent="0" algn="r">
              <a:buNone/>
              <a:defRPr sz="1800" spc="30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JP"/>
          </a:p>
        </p:txBody>
      </p:sp>
      <p:sp>
        <p:nvSpPr>
          <p:cNvPr id="12" name="TextBox 11">
            <a:extLst>
              <a:ext uri="{FF2B5EF4-FFF2-40B4-BE49-F238E27FC236}">
                <a16:creationId xmlns:a16="http://schemas.microsoft.com/office/drawing/2014/main" id="{C0C78CAE-4F88-2805-9057-2AE04EAF7B39}"/>
              </a:ext>
            </a:extLst>
          </p:cNvPr>
          <p:cNvSpPr txBox="1"/>
          <p:nvPr userDrawn="1"/>
        </p:nvSpPr>
        <p:spPr>
          <a:xfrm>
            <a:off x="10390293" y="6353991"/>
            <a:ext cx="1435009" cy="369332"/>
          </a:xfrm>
          <a:prstGeom prst="rect">
            <a:avLst/>
          </a:prstGeom>
          <a:noFill/>
        </p:spPr>
        <p:txBody>
          <a:bodyPr wrap="none" rtlCol="0">
            <a:spAutoFit/>
          </a:bodyPr>
          <a:lstStyle/>
          <a:p>
            <a:pPr algn="r"/>
            <a:r>
              <a:rPr lang="en-US">
                <a:solidFill>
                  <a:schemeClr val="bg1"/>
                </a:solidFill>
                <a:latin typeface="Montserrat" pitchFamily="2" charset="77"/>
                <a:ea typeface="Lato" panose="020F0502020204030203" pitchFamily="34" charset="0"/>
                <a:cs typeface="Lato" panose="020F0502020204030203" pitchFamily="34" charset="0"/>
              </a:rPr>
              <a:t>t</a:t>
            </a:r>
            <a:r>
              <a:rPr lang="en-JP">
                <a:solidFill>
                  <a:schemeClr val="bg1"/>
                </a:solidFill>
                <a:latin typeface="Montserrat" pitchFamily="2" charset="77"/>
                <a:ea typeface="Lato" panose="020F0502020204030203" pitchFamily="34" charset="0"/>
                <a:cs typeface="Lato" panose="020F0502020204030203" pitchFamily="34" charset="0"/>
              </a:rPr>
              <a:t>echnica.ai</a:t>
            </a:r>
          </a:p>
        </p:txBody>
      </p:sp>
    </p:spTree>
    <p:extLst>
      <p:ext uri="{BB962C8B-B14F-4D97-AF65-F5344CB8AC3E}">
        <p14:creationId xmlns:p14="http://schemas.microsoft.com/office/powerpoint/2010/main" val="1662046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2"/>
        <p:cNvGrpSpPr/>
        <p:nvPr/>
      </p:nvGrpSpPr>
      <p:grpSpPr>
        <a:xfrm>
          <a:off x="0" y="0"/>
          <a:ext cx="0" cy="0"/>
          <a:chOff x="0" y="0"/>
          <a:chExt cx="0" cy="0"/>
        </a:xfrm>
      </p:grpSpPr>
      <p:sp>
        <p:nvSpPr>
          <p:cNvPr id="34" name="Google Shape;34;p21"/>
          <p:cNvSpPr txBox="1">
            <a:spLocks noGrp="1"/>
          </p:cNvSpPr>
          <p:nvPr>
            <p:ph type="ctrTitle"/>
          </p:nvPr>
        </p:nvSpPr>
        <p:spPr>
          <a:xfrm>
            <a:off x="341363" y="2171507"/>
            <a:ext cx="6886936" cy="1512076"/>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00FA00"/>
              </a:buClr>
              <a:buSzPts val="3600"/>
              <a:buFont typeface="Montserrat"/>
              <a:buNone/>
              <a:defRPr sz="3600" b="1" i="0" cap="none">
                <a:solidFill>
                  <a:srgbClr val="00B0F0"/>
                </a:solidFill>
                <a:latin typeface="Montserrat"/>
                <a:ea typeface="Montserrat"/>
                <a:cs typeface="Montserrat"/>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1"/>
          <p:cNvSpPr txBox="1">
            <a:spLocks noGrp="1"/>
          </p:cNvSpPr>
          <p:nvPr>
            <p:ph type="subTitle" idx="1"/>
          </p:nvPr>
        </p:nvSpPr>
        <p:spPr>
          <a:xfrm>
            <a:off x="341363" y="3775658"/>
            <a:ext cx="6886936" cy="1655762"/>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lt1"/>
              </a:buClr>
              <a:buSzPts val="1800"/>
              <a:buNone/>
              <a:defRPr sz="1800">
                <a:solidFill>
                  <a:schemeClr val="lt1"/>
                </a:solidFill>
                <a:latin typeface="Montserrat"/>
                <a:ea typeface="Montserrat"/>
                <a:cs typeface="Montserrat"/>
                <a:sym typeface="Montserrat"/>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756859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0"/>
        <p:cNvGrpSpPr/>
        <p:nvPr/>
      </p:nvGrpSpPr>
      <p:grpSpPr>
        <a:xfrm>
          <a:off x="0" y="0"/>
          <a:ext cx="0" cy="0"/>
          <a:chOff x="0" y="0"/>
          <a:chExt cx="0" cy="0"/>
        </a:xfrm>
      </p:grpSpPr>
      <p:sp>
        <p:nvSpPr>
          <p:cNvPr id="22" name="Google Shape;22;p19"/>
          <p:cNvSpPr txBox="1">
            <a:spLocks noGrp="1"/>
          </p:cNvSpPr>
          <p:nvPr>
            <p:ph type="title"/>
          </p:nvPr>
        </p:nvSpPr>
        <p:spPr>
          <a:xfrm>
            <a:off x="838200" y="1011382"/>
            <a:ext cx="10515600" cy="120181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B0F0"/>
              </a:buClr>
              <a:buSzPts val="3600"/>
              <a:buFont typeface="Montserrat"/>
              <a:buNone/>
              <a:defRPr sz="3200" b="1" i="0">
                <a:solidFill>
                  <a:srgbClr val="002060"/>
                </a:solidFill>
                <a:latin typeface="Hiragino Sans W6" panose="020B0400000000000000" pitchFamily="34" charset="-128"/>
                <a:ea typeface="Hiragino Sans W6" panose="020B0400000000000000" pitchFamily="34" charset="-128"/>
                <a:cs typeface="Hiragino Sans W6" panose="020B0400000000000000" pitchFamily="34" charset="-128"/>
                <a:sym typeface="Montserra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3" name="Google Shape;23;p19"/>
          <p:cNvSpPr txBox="1">
            <a:spLocks noGrp="1"/>
          </p:cNvSpPr>
          <p:nvPr>
            <p:ph type="body" idx="1"/>
          </p:nvPr>
        </p:nvSpPr>
        <p:spPr>
          <a:xfrm>
            <a:off x="838200" y="2583543"/>
            <a:ext cx="10515600" cy="359342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Lato"/>
                <a:ea typeface="Lato"/>
                <a:cs typeface="Lato"/>
                <a:sym typeface="Lato"/>
              </a:defRPr>
            </a:lvl1pPr>
            <a:lvl2pPr marL="914400" lvl="1" indent="-381000" algn="l">
              <a:lnSpc>
                <a:spcPct val="90000"/>
              </a:lnSpc>
              <a:spcBef>
                <a:spcPts val="500"/>
              </a:spcBef>
              <a:spcAft>
                <a:spcPts val="0"/>
              </a:spcAft>
              <a:buClr>
                <a:schemeClr val="dk1"/>
              </a:buClr>
              <a:buSzPts val="2400"/>
              <a:buChar char="•"/>
              <a:defRPr>
                <a:latin typeface="Lato"/>
                <a:ea typeface="Lato"/>
                <a:cs typeface="Lato"/>
                <a:sym typeface="Lato"/>
              </a:defRPr>
            </a:lvl2pPr>
            <a:lvl3pPr marL="1371600" lvl="2" indent="-355600" algn="l">
              <a:lnSpc>
                <a:spcPct val="90000"/>
              </a:lnSpc>
              <a:spcBef>
                <a:spcPts val="500"/>
              </a:spcBef>
              <a:spcAft>
                <a:spcPts val="0"/>
              </a:spcAft>
              <a:buClr>
                <a:schemeClr val="dk1"/>
              </a:buClr>
              <a:buSzPts val="2000"/>
              <a:buChar char="•"/>
              <a:defRPr>
                <a:latin typeface="Lato"/>
                <a:ea typeface="Lato"/>
                <a:cs typeface="Lato"/>
                <a:sym typeface="Lato"/>
              </a:defRPr>
            </a:lvl3pPr>
            <a:lvl4pPr marL="1828800" lvl="3" indent="-342900" algn="l">
              <a:lnSpc>
                <a:spcPct val="90000"/>
              </a:lnSpc>
              <a:spcBef>
                <a:spcPts val="500"/>
              </a:spcBef>
              <a:spcAft>
                <a:spcPts val="0"/>
              </a:spcAft>
              <a:buClr>
                <a:schemeClr val="dk1"/>
              </a:buClr>
              <a:buSzPts val="1800"/>
              <a:buChar char="•"/>
              <a:defRPr>
                <a:latin typeface="Lato"/>
                <a:ea typeface="Lato"/>
                <a:cs typeface="Lato"/>
                <a:sym typeface="Lato"/>
              </a:defRPr>
            </a:lvl4pPr>
            <a:lvl5pPr marL="2286000" lvl="4" indent="-342900" algn="l">
              <a:lnSpc>
                <a:spcPct val="90000"/>
              </a:lnSpc>
              <a:spcBef>
                <a:spcPts val="500"/>
              </a:spcBef>
              <a:spcAft>
                <a:spcPts val="0"/>
              </a:spcAft>
              <a:buClr>
                <a:schemeClr val="dk1"/>
              </a:buClr>
              <a:buSzPts val="1800"/>
              <a:buChar char="•"/>
              <a:defRPr>
                <a:latin typeface="Lato"/>
                <a:ea typeface="Lato"/>
                <a:cs typeface="Lato"/>
                <a:sym typeface="Lat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057000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JP"/>
              <a:t>‹#›</a:t>
            </a:fld>
            <a:endParaRPr/>
          </a:p>
        </p:txBody>
      </p:sp>
    </p:spTree>
    <p:extLst>
      <p:ext uri="{BB962C8B-B14F-4D97-AF65-F5344CB8AC3E}">
        <p14:creationId xmlns:p14="http://schemas.microsoft.com/office/powerpoint/2010/main" val="413203998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JP"/>
              <a:t>‹#›</a:t>
            </a:fld>
            <a:endParaRPr/>
          </a:p>
        </p:txBody>
      </p:sp>
    </p:spTree>
    <p:extLst>
      <p:ext uri="{BB962C8B-B14F-4D97-AF65-F5344CB8AC3E}">
        <p14:creationId xmlns:p14="http://schemas.microsoft.com/office/powerpoint/2010/main" val="4276391835"/>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7">
            <a:extLst>
              <a:ext uri="{FF2B5EF4-FFF2-40B4-BE49-F238E27FC236}">
                <a16:creationId xmlns:a16="http://schemas.microsoft.com/office/drawing/2014/main" id="{BB7CEB70-15C1-2E41-9B09-1FE4238BC950}"/>
              </a:ext>
            </a:extLst>
          </p:cNvPr>
          <p:cNvSpPr txBox="1"/>
          <p:nvPr/>
        </p:nvSpPr>
        <p:spPr>
          <a:xfrm>
            <a:off x="532253" y="3789274"/>
            <a:ext cx="2540001" cy="1681679"/>
          </a:xfrm>
          <a:prstGeom prst="rect">
            <a:avLst/>
          </a:prstGeom>
          <a:ln w="12700">
            <a:miter lim="400000"/>
          </a:ln>
          <a:extLst>
            <a:ext uri="{C572A759-6A51-4108-AA02-DFA0A04FC94B}">
              <ma14:wrappingTextBoxFlag xmlns:ma14="http://schemas.microsoft.com/office/mac/drawingml/2011/main" xmlns="" val="1"/>
            </a:ext>
          </a:extLst>
        </p:spPr>
        <p:txBody>
          <a:bodyPr lIns="22860" rIns="22860">
            <a:spAutoFit/>
          </a:bodyPr>
          <a:lstStyle/>
          <a:p>
            <a:pPr marL="12700" marR="5080" lvl="0" indent="0" algn="just" defTabSz="914400" rtl="0" eaLnBrk="1" fontAlgn="auto" latinLnBrk="0" hangingPunct="1">
              <a:lnSpc>
                <a:spcPct val="125000"/>
              </a:lnSpc>
              <a:spcBef>
                <a:spcPts val="100"/>
              </a:spcBef>
              <a:spcAft>
                <a:spcPts val="0"/>
              </a:spcAft>
              <a:buClr>
                <a:srgbClr val="000000"/>
              </a:buClr>
              <a:buSzTx/>
              <a:buFont typeface="Arial"/>
              <a:buNone/>
              <a:tabLst/>
              <a:defRPr sz="3000"/>
            </a:pPr>
            <a:r>
              <a:rPr kumimoji="0" lang="ja-JP" altLang="en-US"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多くの業界において、国内外で</a:t>
            </a:r>
            <a:r>
              <a:rPr kumimoji="0" lang="en-US" altLang="ja-JP"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AI</a:t>
            </a:r>
            <a:r>
              <a:rPr kumimoji="0" lang="ja-JP" altLang="en-US"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を核とした</a:t>
            </a:r>
            <a:r>
              <a:rPr kumimoji="0" lang="en-US" altLang="ja-JP"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20</a:t>
            </a:r>
            <a:r>
              <a:rPr kumimoji="0" lang="ja-JP" altLang="en-US"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以上のプロジェクトを実施してきました。フルカスタマイズのプロジェクトだけではなく、自社</a:t>
            </a:r>
            <a:r>
              <a:rPr kumimoji="0" lang="ja-JP" altLang="en-US" sz="1400" b="0" i="0" u="none" strike="noStrike" kern="0" cap="none" spc="-100"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開発の生成</a:t>
            </a:r>
            <a:r>
              <a:rPr kumimoji="0" lang="en-US" altLang="ja-JP" sz="1400" b="0" i="0" u="none" strike="noStrike" kern="0" cap="none" spc="-100"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AI</a:t>
            </a:r>
            <a:r>
              <a:rPr kumimoji="0" lang="ja-JP" altLang="en-US" sz="1400" b="0" i="0" u="none" strike="noStrike" kern="0" cap="none" spc="-100"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プラットフォームを保有。</a:t>
            </a:r>
          </a:p>
        </p:txBody>
      </p:sp>
      <p:sp>
        <p:nvSpPr>
          <p:cNvPr id="8" name="Rectangle 27">
            <a:extLst>
              <a:ext uri="{FF2B5EF4-FFF2-40B4-BE49-F238E27FC236}">
                <a16:creationId xmlns:a16="http://schemas.microsoft.com/office/drawing/2014/main" id="{8B124FB0-FFC6-5241-9079-D2FC87331102}"/>
              </a:ext>
            </a:extLst>
          </p:cNvPr>
          <p:cNvSpPr txBox="1"/>
          <p:nvPr/>
        </p:nvSpPr>
        <p:spPr>
          <a:xfrm>
            <a:off x="532203" y="3227934"/>
            <a:ext cx="1893802" cy="323165"/>
          </a:xfrm>
          <a:prstGeom prst="rect">
            <a:avLst/>
          </a:prstGeom>
          <a:ln w="12700">
            <a:miter lim="400000"/>
          </a:ln>
          <a:extLst>
            <a:ext uri="{C572A759-6A51-4108-AA02-DFA0A04FC94B}">
              <ma14:wrappingTextBoxFlag xmlns:ma14="http://schemas.microsoft.com/office/mac/drawingml/2011/main" xmlns="" val="1"/>
            </a:ext>
          </a:extLst>
        </p:spPr>
        <p:txBody>
          <a:bodyPr wrap="square" lIns="22860" rIns="22860">
            <a:spAutoFit/>
          </a:bodyPr>
          <a:lstStyle>
            <a:lvl1pPr>
              <a:spcBef>
                <a:spcPts val="5900"/>
              </a:spcBef>
              <a:defRPr sz="3000" b="1">
                <a:solidFill>
                  <a:srgbClr val="151314"/>
                </a:solidFill>
              </a:defRPr>
            </a:lvl1pPr>
          </a:lstStyle>
          <a:p>
            <a:pPr marL="0" marR="0" lvl="0" indent="0" algn="l" defTabSz="914400" rtl="0" eaLnBrk="1" fontAlgn="auto" latinLnBrk="0" hangingPunct="1">
              <a:lnSpc>
                <a:spcPct val="100000"/>
              </a:lnSpc>
              <a:spcBef>
                <a:spcPts val="5900"/>
              </a:spcBef>
              <a:spcAft>
                <a:spcPts val="0"/>
              </a:spcAft>
              <a:buClr>
                <a:srgbClr val="000000"/>
              </a:buClr>
              <a:buSzTx/>
              <a:buFont typeface="Arial"/>
              <a:buNone/>
              <a:tabLst/>
              <a:defRPr/>
            </a:pPr>
            <a:r>
              <a:rPr kumimoji="0" lang="ja-JP" altLang="en-US" sz="1500" b="1" i="0" u="none" strike="noStrike" kern="0" cap="none" spc="0" normalizeH="0" baseline="0" noProof="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開発プロジェクト</a:t>
            </a:r>
            <a:endParaRPr kumimoji="0" sz="1500" b="1" i="0" u="none" strike="noStrike" kern="0" cap="none" spc="0" normalizeH="0" baseline="0" noProof="0" dirty="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endParaRPr>
          </a:p>
        </p:txBody>
      </p:sp>
      <p:sp>
        <p:nvSpPr>
          <p:cNvPr id="9" name="Rectangle 27">
            <a:extLst>
              <a:ext uri="{FF2B5EF4-FFF2-40B4-BE49-F238E27FC236}">
                <a16:creationId xmlns:a16="http://schemas.microsoft.com/office/drawing/2014/main" id="{50766B5D-13AA-954F-9921-CDE899614798}"/>
              </a:ext>
            </a:extLst>
          </p:cNvPr>
          <p:cNvSpPr txBox="1"/>
          <p:nvPr/>
        </p:nvSpPr>
        <p:spPr>
          <a:xfrm>
            <a:off x="532203" y="2319534"/>
            <a:ext cx="2540001" cy="757130"/>
          </a:xfrm>
          <a:prstGeom prst="rect">
            <a:avLst/>
          </a:prstGeom>
          <a:ln w="12700">
            <a:miter lim="400000"/>
          </a:ln>
          <a:extLst>
            <a:ext uri="{C572A759-6A51-4108-AA02-DFA0A04FC94B}">
              <ma14:wrappingTextBoxFlag xmlns:ma14="http://schemas.microsoft.com/office/mac/drawingml/2011/main" xmlns="" val="1"/>
            </a:ext>
          </a:extLst>
        </p:spPr>
        <p:txBody>
          <a:bodyPr lIns="22860" rIns="22860">
            <a:spAutoFit/>
          </a:bodyPr>
          <a:lstStyle>
            <a:lvl1pPr>
              <a:lnSpc>
                <a:spcPct val="90000"/>
              </a:lnSpc>
              <a:defRPr sz="9600" b="1">
                <a:solidFill>
                  <a:srgbClr val="151314"/>
                </a:solidFill>
              </a:defRPr>
            </a:lvl1p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00B0F0"/>
                </a:solidFill>
                <a:effectLst/>
                <a:uLnTx/>
                <a:uFillTx/>
                <a:latin typeface="Lato" panose="020F0502020204030203" pitchFamily="34" charset="0"/>
                <a:ea typeface="Lato" panose="020F0502020204030203" pitchFamily="34" charset="0"/>
                <a:cs typeface="Lato" panose="020F0502020204030203" pitchFamily="34" charset="0"/>
                <a:sym typeface="Arial"/>
              </a:rPr>
              <a:t>20</a:t>
            </a:r>
            <a:r>
              <a:rPr kumimoji="0" sz="4800" b="1" i="0" u="none" strike="noStrike" kern="0" cap="none" spc="0" normalizeH="0" baseline="0" noProof="0" dirty="0">
                <a:ln>
                  <a:noFill/>
                </a:ln>
                <a:solidFill>
                  <a:srgbClr val="00B0F0"/>
                </a:solidFill>
                <a:effectLst/>
                <a:uLnTx/>
                <a:uFillTx/>
                <a:latin typeface="Lato" panose="020F0502020204030203" pitchFamily="34" charset="0"/>
                <a:ea typeface="Lato" panose="020F0502020204030203" pitchFamily="34" charset="0"/>
                <a:cs typeface="Lato" panose="020F0502020204030203" pitchFamily="34" charset="0"/>
                <a:sym typeface="Arial"/>
              </a:rPr>
              <a:t>+</a:t>
            </a:r>
          </a:p>
        </p:txBody>
      </p:sp>
      <p:sp>
        <p:nvSpPr>
          <p:cNvPr id="23" name="Rectangle 27">
            <a:extLst>
              <a:ext uri="{FF2B5EF4-FFF2-40B4-BE49-F238E27FC236}">
                <a16:creationId xmlns:a16="http://schemas.microsoft.com/office/drawing/2014/main" id="{B93841AF-6F0E-474C-B7EE-5B84E37AC165}"/>
              </a:ext>
            </a:extLst>
          </p:cNvPr>
          <p:cNvSpPr txBox="1"/>
          <p:nvPr/>
        </p:nvSpPr>
        <p:spPr>
          <a:xfrm>
            <a:off x="3763395" y="3789274"/>
            <a:ext cx="2540001" cy="1681679"/>
          </a:xfrm>
          <a:prstGeom prst="rect">
            <a:avLst/>
          </a:prstGeom>
          <a:ln w="12700">
            <a:miter lim="400000"/>
          </a:ln>
          <a:extLst>
            <a:ext uri="{C572A759-6A51-4108-AA02-DFA0A04FC94B}">
              <ma14:wrappingTextBoxFlag xmlns:ma14="http://schemas.microsoft.com/office/mac/drawingml/2011/main" xmlns="" val="1"/>
            </a:ext>
          </a:extLst>
        </p:spPr>
        <p:txBody>
          <a:bodyPr lIns="22860" rIns="22860">
            <a:spAutoFit/>
          </a:bodyPr>
          <a:lstStyle/>
          <a:p>
            <a:pPr marL="12700" marR="5080" lvl="0" indent="0" algn="just" defTabSz="914400" rtl="0" eaLnBrk="1" fontAlgn="auto" latinLnBrk="0" hangingPunct="1">
              <a:lnSpc>
                <a:spcPct val="125000"/>
              </a:lnSpc>
              <a:spcBef>
                <a:spcPts val="100"/>
              </a:spcBef>
              <a:spcAft>
                <a:spcPts val="0"/>
              </a:spcAft>
              <a:buClr>
                <a:srgbClr val="000000"/>
              </a:buClr>
              <a:buSzTx/>
              <a:buFont typeface="Arial"/>
              <a:buNone/>
              <a:tabLst/>
              <a:defRPr sz="3000"/>
            </a:pPr>
            <a:r>
              <a:rPr kumimoji="0" lang="en-US" altLang="ja-JP"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30</a:t>
            </a:r>
            <a:r>
              <a:rPr kumimoji="0" lang="ja-JP" altLang="en-US"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人を超える生成</a:t>
            </a:r>
            <a:r>
              <a:rPr kumimoji="0" lang="en-US" altLang="ja-JP"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AI</a:t>
            </a:r>
            <a:r>
              <a:rPr kumimoji="0" lang="ja-JP" altLang="en-US"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に特化したエンジニアが在籍し、プロンプトエンジニアリングだけではなく、独自</a:t>
            </a:r>
            <a:r>
              <a:rPr kumimoji="0" lang="en-US" altLang="ja-JP"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LLM</a:t>
            </a:r>
            <a:r>
              <a:rPr kumimoji="0" lang="ja-JP" altLang="en-US"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のファインチューニングなど、低レイヤーの</a:t>
            </a:r>
            <a:r>
              <a:rPr kumimoji="0" lang="ja-JP" altLang="en-US" sz="1400" b="0" i="0" u="none" strike="noStrike" kern="0" cap="none" spc="-150"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エンジニアリング</a:t>
            </a:r>
            <a:r>
              <a:rPr kumimoji="0" lang="ja-JP" altLang="en-US" sz="1400" b="0" i="0" u="none" strike="noStrike" kern="0" cap="none" spc="-5" normalizeH="0" baseline="0" noProof="0" dirty="0">
                <a:ln>
                  <a:noFill/>
                </a:ln>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が可能。</a:t>
            </a:r>
          </a:p>
        </p:txBody>
      </p:sp>
      <p:sp>
        <p:nvSpPr>
          <p:cNvPr id="24" name="Rectangle 27">
            <a:extLst>
              <a:ext uri="{FF2B5EF4-FFF2-40B4-BE49-F238E27FC236}">
                <a16:creationId xmlns:a16="http://schemas.microsoft.com/office/drawing/2014/main" id="{AAC3D2C3-B2A8-6249-AB65-516B60ABA70E}"/>
              </a:ext>
            </a:extLst>
          </p:cNvPr>
          <p:cNvSpPr txBox="1"/>
          <p:nvPr/>
        </p:nvSpPr>
        <p:spPr>
          <a:xfrm>
            <a:off x="3763345" y="3227934"/>
            <a:ext cx="1893802" cy="323165"/>
          </a:xfrm>
          <a:prstGeom prst="rect">
            <a:avLst/>
          </a:prstGeom>
          <a:ln w="12700">
            <a:miter lim="400000"/>
          </a:ln>
          <a:extLst>
            <a:ext uri="{C572A759-6A51-4108-AA02-DFA0A04FC94B}">
              <ma14:wrappingTextBoxFlag xmlns:ma14="http://schemas.microsoft.com/office/mac/drawingml/2011/main" xmlns="" val="1"/>
            </a:ext>
          </a:extLst>
        </p:spPr>
        <p:txBody>
          <a:bodyPr wrap="square" lIns="22860" rIns="22860">
            <a:spAutoFit/>
          </a:bodyPr>
          <a:lstStyle>
            <a:lvl1pPr>
              <a:spcBef>
                <a:spcPts val="5900"/>
              </a:spcBef>
              <a:defRPr sz="3000" b="1">
                <a:solidFill>
                  <a:srgbClr val="151314"/>
                </a:solidFill>
              </a:defRPr>
            </a:lvl1pPr>
          </a:lstStyle>
          <a:p>
            <a:pPr marL="0" marR="0" lvl="0" indent="0" algn="l" defTabSz="914400" rtl="0" eaLnBrk="1" fontAlgn="auto" latinLnBrk="0" hangingPunct="1">
              <a:lnSpc>
                <a:spcPct val="100000"/>
              </a:lnSpc>
              <a:spcBef>
                <a:spcPts val="5900"/>
              </a:spcBef>
              <a:spcAft>
                <a:spcPts val="0"/>
              </a:spcAft>
              <a:buClr>
                <a:srgbClr val="000000"/>
              </a:buClr>
              <a:buSzTx/>
              <a:buFont typeface="Arial"/>
              <a:buNone/>
              <a:tabLst/>
              <a:defRPr/>
            </a:pPr>
            <a:r>
              <a:rPr kumimoji="0" lang="ja-JP" altLang="en-US" sz="1500" b="1" i="0" u="none" strike="noStrike" kern="0" cap="none" spc="0" normalizeH="0" baseline="0" noProof="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エンジニア</a:t>
            </a:r>
            <a:endParaRPr kumimoji="0" sz="1500" b="1" i="0" u="none" strike="noStrike" kern="0" cap="none" spc="0" normalizeH="0" baseline="0" noProof="0" dirty="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endParaRPr>
          </a:p>
        </p:txBody>
      </p:sp>
      <p:sp>
        <p:nvSpPr>
          <p:cNvPr id="25" name="Rectangle 27">
            <a:extLst>
              <a:ext uri="{FF2B5EF4-FFF2-40B4-BE49-F238E27FC236}">
                <a16:creationId xmlns:a16="http://schemas.microsoft.com/office/drawing/2014/main" id="{4ABFB0F6-A4BC-A748-9D17-83298823DDB2}"/>
              </a:ext>
            </a:extLst>
          </p:cNvPr>
          <p:cNvSpPr txBox="1"/>
          <p:nvPr/>
        </p:nvSpPr>
        <p:spPr>
          <a:xfrm>
            <a:off x="3763345" y="2319534"/>
            <a:ext cx="2540001" cy="757130"/>
          </a:xfrm>
          <a:prstGeom prst="rect">
            <a:avLst/>
          </a:prstGeom>
          <a:ln w="12700">
            <a:miter lim="400000"/>
          </a:ln>
          <a:extLst>
            <a:ext uri="{C572A759-6A51-4108-AA02-DFA0A04FC94B}">
              <ma14:wrappingTextBoxFlag xmlns:ma14="http://schemas.microsoft.com/office/mac/drawingml/2011/main" xmlns="" val="1"/>
            </a:ext>
          </a:extLst>
        </p:spPr>
        <p:txBody>
          <a:bodyPr lIns="22860" rIns="22860">
            <a:spAutoFit/>
          </a:bodyPr>
          <a:lstStyle>
            <a:lvl1pPr>
              <a:lnSpc>
                <a:spcPct val="90000"/>
              </a:lnSpc>
              <a:defRPr sz="9600" b="1">
                <a:solidFill>
                  <a:srgbClr val="151314"/>
                </a:solidFill>
              </a:defRPr>
            </a:lvl1p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00B0F0"/>
                </a:solidFill>
                <a:effectLst/>
                <a:uLnTx/>
                <a:uFillTx/>
                <a:latin typeface="Lato" panose="020F0502020204030203" pitchFamily="34" charset="0"/>
                <a:ea typeface="Lato" panose="020F0502020204030203" pitchFamily="34" charset="0"/>
                <a:cs typeface="Lato" panose="020F0502020204030203" pitchFamily="34" charset="0"/>
                <a:sym typeface="Arial"/>
              </a:rPr>
              <a:t>30</a:t>
            </a:r>
            <a:r>
              <a:rPr kumimoji="0" sz="4800" b="1" i="0" u="none" strike="noStrike" kern="0" cap="none" spc="0" normalizeH="0" baseline="0" noProof="0" dirty="0">
                <a:ln>
                  <a:noFill/>
                </a:ln>
                <a:solidFill>
                  <a:srgbClr val="00B0F0"/>
                </a:solidFill>
                <a:effectLst/>
                <a:uLnTx/>
                <a:uFillTx/>
                <a:latin typeface="Lato" panose="020F0502020204030203" pitchFamily="34" charset="0"/>
                <a:ea typeface="Lato" panose="020F0502020204030203" pitchFamily="34" charset="0"/>
                <a:cs typeface="Lato" panose="020F0502020204030203" pitchFamily="34" charset="0"/>
                <a:sym typeface="Arial"/>
              </a:rPr>
              <a:t>+</a:t>
            </a:r>
          </a:p>
        </p:txBody>
      </p:sp>
      <p:sp>
        <p:nvSpPr>
          <p:cNvPr id="2" name="Content Placeholder 4">
            <a:extLst>
              <a:ext uri="{FF2B5EF4-FFF2-40B4-BE49-F238E27FC236}">
                <a16:creationId xmlns:a16="http://schemas.microsoft.com/office/drawing/2014/main" id="{42BF012F-20FF-A601-4EB0-EEF5C9A1E637}"/>
              </a:ext>
            </a:extLst>
          </p:cNvPr>
          <p:cNvSpPr txBox="1">
            <a:spLocks/>
          </p:cNvSpPr>
          <p:nvPr/>
        </p:nvSpPr>
        <p:spPr>
          <a:xfrm>
            <a:off x="7107097" y="5127960"/>
            <a:ext cx="2331574" cy="1322715"/>
          </a:xfrm>
          <a:prstGeom prst="rect">
            <a:avLst/>
          </a:prstGeom>
          <a:noFill/>
          <a:ln>
            <a:noFill/>
          </a:ln>
        </p:spPr>
        <p:txBody>
          <a:bodyPr spcFirstLastPara="1" wrap="square" lIns="0" tIns="45700" rIns="0" bIns="45700" anchor="t" anchorCtr="0">
            <a:normAutofit/>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Lato"/>
                <a:ea typeface="Lato"/>
                <a:cs typeface="Lato"/>
                <a:sym typeface="La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Lato"/>
                <a:ea typeface="Lato"/>
                <a:cs typeface="Lato"/>
                <a:sym typeface="La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Lato"/>
                <a:ea typeface="Lato"/>
                <a:cs typeface="Lato"/>
                <a:sym typeface="La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90000"/>
              </a:lnSpc>
              <a:spcBef>
                <a:spcPts val="1000"/>
              </a:spcBef>
              <a:spcAft>
                <a:spcPts val="0"/>
              </a:spcAft>
              <a:buClr>
                <a:srgbClr val="000000"/>
              </a:buClr>
              <a:buSzPts val="2400"/>
              <a:buFont typeface="Arial"/>
              <a:buNone/>
              <a:tabLst/>
              <a:defRPr/>
            </a:pPr>
            <a:r>
              <a:rPr kumimoji="0" lang="ja-JP" altLang="en-US" b="1" kern="0" dirty="0">
                <a:solidFill>
                  <a:schemeClr val="tx1"/>
                </a:solidFill>
                <a:latin typeface="Hiragino Kaku Gothic Pro W6" panose="020B0300000000000000" pitchFamily="34" charset="-128"/>
                <a:ea typeface="Hiragino Kaku Gothic Pro W6" panose="020B0300000000000000" pitchFamily="34" charset="-128"/>
                <a:cs typeface="Lato" panose="020F0502020204030203" pitchFamily="34" charset="0"/>
              </a:rPr>
              <a:t>○○株式会社</a:t>
            </a:r>
            <a:endParaRPr kumimoji="0" lang="en-JP" sz="2400" b="1" i="0" u="none" strike="noStrike" kern="0" cap="none" spc="0" normalizeH="0" baseline="0" noProof="0" dirty="0">
              <a:ln>
                <a:noFill/>
              </a:ln>
              <a:solidFill>
                <a:schemeClr val="tx1"/>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Lato"/>
            </a:endParaRPr>
          </a:p>
          <a:p>
            <a:pPr marL="0" marR="0" lvl="0" indent="0" algn="l" defTabSz="914400" rtl="0" eaLnBrk="1" fontAlgn="auto" latinLnBrk="0" hangingPunct="1">
              <a:lnSpc>
                <a:spcPct val="100000"/>
              </a:lnSpc>
              <a:spcBef>
                <a:spcPts val="1000"/>
              </a:spcBef>
              <a:spcAft>
                <a:spcPts val="0"/>
              </a:spcAft>
              <a:buClr>
                <a:srgbClr val="000000"/>
              </a:buClr>
              <a:buSzPts val="2400"/>
              <a:buFont typeface="Arial"/>
              <a:buNone/>
              <a:tabLst/>
              <a:defRPr/>
            </a:pPr>
            <a:r>
              <a:rPr kumimoji="0" lang="ja-JP" altLang="en-US" sz="1200" b="0" i="0" u="none" strike="noStrike" kern="0" cap="none" spc="0" normalizeH="0" baseline="0" noProof="0" dirty="0">
                <a:ln>
                  <a:noFill/>
                </a:ln>
                <a:solidFill>
                  <a:schemeClr val="tx1"/>
                </a:solidFill>
                <a:effectLst/>
                <a:uLnTx/>
                <a:uFillTx/>
                <a:latin typeface="Lato" panose="020F0502020204030203" pitchFamily="34" charset="0"/>
                <a:ea typeface="Lato" panose="020F0502020204030203" pitchFamily="34" charset="0"/>
                <a:cs typeface="Lato" panose="020F0502020204030203" pitchFamily="34" charset="0"/>
                <a:sym typeface="Lato"/>
              </a:rPr>
              <a:t>東京都○○区</a:t>
            </a:r>
            <a:r>
              <a:rPr kumimoji="0" lang="en-US" altLang="ja-JP" sz="1200" b="0" i="0" u="none" strike="noStrike" kern="0" cap="none" spc="0" normalizeH="0" baseline="0" noProof="0" dirty="0">
                <a:ln>
                  <a:noFill/>
                </a:ln>
                <a:solidFill>
                  <a:schemeClr val="tx1"/>
                </a:solidFill>
                <a:effectLst/>
                <a:uLnTx/>
                <a:uFillTx/>
                <a:latin typeface="Lato" panose="020F0502020204030203" pitchFamily="34" charset="0"/>
                <a:ea typeface="Lato" panose="020F0502020204030203" pitchFamily="34" charset="0"/>
                <a:cs typeface="Lato" panose="020F0502020204030203" pitchFamily="34" charset="0"/>
                <a:sym typeface="Lato"/>
              </a:rPr>
              <a:t>….</a:t>
            </a:r>
          </a:p>
        </p:txBody>
      </p:sp>
      <p:sp>
        <p:nvSpPr>
          <p:cNvPr id="3" name="Content Placeholder 5">
            <a:extLst>
              <a:ext uri="{FF2B5EF4-FFF2-40B4-BE49-F238E27FC236}">
                <a16:creationId xmlns:a16="http://schemas.microsoft.com/office/drawing/2014/main" id="{8ABE5C6E-D473-AAB4-43F8-627152DB71F5}"/>
              </a:ext>
            </a:extLst>
          </p:cNvPr>
          <p:cNvSpPr txBox="1">
            <a:spLocks/>
          </p:cNvSpPr>
          <p:nvPr/>
        </p:nvSpPr>
        <p:spPr>
          <a:xfrm>
            <a:off x="9527427" y="5127960"/>
            <a:ext cx="2295525" cy="1322715"/>
          </a:xfrm>
          <a:prstGeom prst="rect">
            <a:avLst/>
          </a:prstGeom>
          <a:noFill/>
          <a:ln>
            <a:noFill/>
          </a:ln>
        </p:spPr>
        <p:txBody>
          <a:bodyPr spcFirstLastPara="1" wrap="square" lIns="0" tIns="45700" rIns="0"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90000"/>
              </a:lnSpc>
              <a:spcBef>
                <a:spcPts val="1000"/>
              </a:spcBef>
              <a:spcAft>
                <a:spcPts val="0"/>
              </a:spcAft>
              <a:buClr>
                <a:srgbClr val="000000"/>
              </a:buClr>
              <a:buSzPts val="2800"/>
              <a:buFont typeface="Arial"/>
              <a:buNone/>
              <a:tabLst/>
              <a:defRPr/>
            </a:pPr>
            <a:r>
              <a:rPr kumimoji="0" lang="ja-JP" altLang="en-US" sz="2400" b="1" kern="0" dirty="0">
                <a:solidFill>
                  <a:schemeClr val="tx1"/>
                </a:solidFill>
                <a:latin typeface="Hiragino Kaku Gothic Pro W6" panose="020B0300000000000000" pitchFamily="34" charset="-128"/>
                <a:ea typeface="Hiragino Kaku Gothic Pro W6" panose="020B0300000000000000" pitchFamily="34" charset="-128"/>
                <a:cs typeface="Lato" panose="020F0502020204030203" pitchFamily="34" charset="0"/>
              </a:rPr>
              <a:t>○○</a:t>
            </a:r>
            <a:r>
              <a:rPr kumimoji="0" lang="en-US" altLang="ja-JP" sz="2400" b="1" kern="0" dirty="0">
                <a:solidFill>
                  <a:schemeClr val="tx1"/>
                </a:solidFill>
                <a:latin typeface="Hiragino Kaku Gothic Pro W6" panose="020B0300000000000000" pitchFamily="34" charset="-128"/>
                <a:ea typeface="Hiragino Kaku Gothic Pro W6" panose="020B0300000000000000" pitchFamily="34" charset="-128"/>
                <a:cs typeface="Lato" panose="020F0502020204030203" pitchFamily="34" charset="0"/>
              </a:rPr>
              <a:t>VIETNAM</a:t>
            </a:r>
            <a:endParaRPr kumimoji="0" lang="en-JP" sz="2400" b="1" i="0" u="none" strike="noStrike" kern="0" cap="none" spc="0" normalizeH="0" baseline="0" noProof="0" dirty="0">
              <a:ln>
                <a:noFill/>
              </a:ln>
              <a:solidFill>
                <a:schemeClr val="tx1"/>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Calibri"/>
            </a:endParaRPr>
          </a:p>
          <a:p>
            <a:pPr marL="0" marR="0" lvl="0" indent="0" algn="l" defTabSz="914400" rtl="0" eaLnBrk="1" fontAlgn="auto" latinLnBrk="0" hangingPunct="1">
              <a:lnSpc>
                <a:spcPct val="100000"/>
              </a:lnSpc>
              <a:spcBef>
                <a:spcPts val="1000"/>
              </a:spcBef>
              <a:spcAft>
                <a:spcPts val="0"/>
              </a:spcAft>
              <a:buClr>
                <a:srgbClr val="000000"/>
              </a:buClr>
              <a:buSzPts val="2800"/>
              <a:buFont typeface="Arial"/>
              <a:buNone/>
              <a:tabLst/>
              <a:defRPr/>
            </a:pPr>
            <a:r>
              <a:rPr kumimoji="0" lang="en-US" altLang="ja-JP" sz="1200" b="0" i="0" u="none" strike="noStrike" kern="0" cap="none" spc="0" normalizeH="0" baseline="0" noProof="0" dirty="0">
                <a:ln>
                  <a:noFill/>
                </a:ln>
                <a:solidFill>
                  <a:schemeClr val="tx1"/>
                </a:solidFill>
                <a:effectLst/>
                <a:uLnTx/>
                <a:uFillTx/>
                <a:latin typeface="Lato" panose="020F0502020204030203" pitchFamily="34" charset="0"/>
                <a:ea typeface="Lato" panose="020F0502020204030203" pitchFamily="34" charset="0"/>
                <a:cs typeface="Lato" panose="020F0502020204030203" pitchFamily="34" charset="0"/>
                <a:sym typeface="Calibri"/>
              </a:rPr>
              <a:t>5F </a:t>
            </a:r>
            <a:r>
              <a:rPr kumimoji="0" lang="en-US" altLang="ja-JP" sz="1200" kern="0" dirty="0">
                <a:solidFill>
                  <a:schemeClr val="tx1"/>
                </a:solidFill>
                <a:latin typeface="Lato" panose="020F0502020204030203" pitchFamily="34" charset="0"/>
                <a:ea typeface="Lato" panose="020F0502020204030203" pitchFamily="34" charset="0"/>
                <a:cs typeface="Lato" panose="020F0502020204030203" pitchFamily="34" charset="0"/>
              </a:rPr>
              <a:t>ABC</a:t>
            </a:r>
            <a:r>
              <a:rPr kumimoji="0" lang="en-US" altLang="ja-JP" sz="1200" b="0" i="0" u="none" strike="noStrike" kern="0" cap="none" spc="0" normalizeH="0" baseline="0" noProof="0" dirty="0">
                <a:ln>
                  <a:noFill/>
                </a:ln>
                <a:solidFill>
                  <a:schemeClr val="tx1"/>
                </a:solidFill>
                <a:effectLst/>
                <a:uLnTx/>
                <a:uFillTx/>
                <a:latin typeface="Lato" panose="020F0502020204030203" pitchFamily="34" charset="0"/>
                <a:ea typeface="Lato" panose="020F0502020204030203" pitchFamily="34" charset="0"/>
                <a:cs typeface="Lato" panose="020F0502020204030203" pitchFamily="34" charset="0"/>
                <a:sym typeface="Calibri"/>
              </a:rPr>
              <a:t> Building, </a:t>
            </a:r>
            <a:br>
              <a:rPr kumimoji="0" lang="en-US" altLang="ja-JP" sz="1200" b="0" i="0" u="none" strike="noStrike" kern="0" cap="none" spc="0" normalizeH="0" baseline="0" noProof="0" dirty="0">
                <a:ln>
                  <a:noFill/>
                </a:ln>
                <a:solidFill>
                  <a:schemeClr val="tx1"/>
                </a:solidFill>
                <a:effectLst/>
                <a:uLnTx/>
                <a:uFillTx/>
                <a:latin typeface="Lato" panose="020F0502020204030203" pitchFamily="34" charset="0"/>
                <a:ea typeface="Lato" panose="020F0502020204030203" pitchFamily="34" charset="0"/>
                <a:cs typeface="Lato" panose="020F0502020204030203" pitchFamily="34" charset="0"/>
                <a:sym typeface="Calibri"/>
              </a:rPr>
            </a:br>
            <a:r>
              <a:rPr kumimoji="0" lang="en-US" altLang="ja-JP" sz="1200" b="0" i="0" u="none" strike="noStrike" kern="0" cap="none" spc="0" normalizeH="0" baseline="0" noProof="0" dirty="0">
                <a:ln>
                  <a:noFill/>
                </a:ln>
                <a:solidFill>
                  <a:schemeClr val="tx1"/>
                </a:solidFill>
                <a:effectLst/>
                <a:uLnTx/>
                <a:uFillTx/>
                <a:latin typeface="Lato" panose="020F0502020204030203" pitchFamily="34" charset="0"/>
                <a:ea typeface="Lato" panose="020F0502020204030203" pitchFamily="34" charset="0"/>
                <a:cs typeface="Lato" panose="020F0502020204030203" pitchFamily="34" charset="0"/>
                <a:sym typeface="Calibri"/>
              </a:rPr>
              <a:t>20 Pham Hung st., Nam Tu Liem district, Hanoi, VIETNAM</a:t>
            </a:r>
          </a:p>
        </p:txBody>
      </p:sp>
      <p:sp>
        <p:nvSpPr>
          <p:cNvPr id="6" name="Title 2">
            <a:extLst>
              <a:ext uri="{FF2B5EF4-FFF2-40B4-BE49-F238E27FC236}">
                <a16:creationId xmlns:a16="http://schemas.microsoft.com/office/drawing/2014/main" id="{0EFEC526-7B40-A535-E50D-2D057AD8DA1E}"/>
              </a:ext>
            </a:extLst>
          </p:cNvPr>
          <p:cNvSpPr>
            <a:spLocks noGrp="1"/>
          </p:cNvSpPr>
          <p:nvPr>
            <p:ph type="ctrTitle"/>
          </p:nvPr>
        </p:nvSpPr>
        <p:spPr>
          <a:xfrm>
            <a:off x="426027" y="1269123"/>
            <a:ext cx="5877319" cy="675602"/>
          </a:xfrm>
        </p:spPr>
        <p:txBody>
          <a:bodyPr/>
          <a:lstStyle/>
          <a:p>
            <a:r>
              <a:rPr lang="ja-JP" altLang="en-US" dirty="0">
                <a:solidFill>
                  <a:srgbClr val="00B0F0"/>
                </a:solidFill>
                <a:latin typeface="Hiragino Kaku Gothic Pro W6" panose="020B0300000000000000" pitchFamily="34" charset="-128"/>
                <a:ea typeface="Hiragino Kaku Gothic Pro W6" panose="020B0300000000000000" pitchFamily="34" charset="-128"/>
              </a:rPr>
              <a:t>○○株式会社</a:t>
            </a:r>
            <a:r>
              <a:rPr lang="en-JP" dirty="0">
                <a:solidFill>
                  <a:srgbClr val="00B0F0"/>
                </a:solidFill>
                <a:latin typeface="Hiragino Kaku Gothic Pro W6" panose="020B0300000000000000" pitchFamily="34" charset="-128"/>
                <a:ea typeface="Hiragino Kaku Gothic Pro W6" panose="020B0300000000000000" pitchFamily="34" charset="-128"/>
              </a:rPr>
              <a:t>とは</a:t>
            </a:r>
          </a:p>
        </p:txBody>
      </p:sp>
      <p:sp>
        <p:nvSpPr>
          <p:cNvPr id="4" name="正方形/長方形 3">
            <a:extLst>
              <a:ext uri="{FF2B5EF4-FFF2-40B4-BE49-F238E27FC236}">
                <a16:creationId xmlns:a16="http://schemas.microsoft.com/office/drawing/2014/main" id="{7BEBD9EA-2B72-4900-8BE5-A26349063DF2}"/>
              </a:ext>
            </a:extLst>
          </p:cNvPr>
          <p:cNvSpPr/>
          <p:nvPr/>
        </p:nvSpPr>
        <p:spPr>
          <a:xfrm>
            <a:off x="7189644" y="1147482"/>
            <a:ext cx="4365812" cy="36934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メンバー集合写真</a:t>
            </a:r>
          </a:p>
        </p:txBody>
      </p:sp>
    </p:spTree>
    <p:extLst>
      <p:ext uri="{BB962C8B-B14F-4D97-AF65-F5344CB8AC3E}">
        <p14:creationId xmlns:p14="http://schemas.microsoft.com/office/powerpoint/2010/main" val="3364426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4A568475-DEC0-1ECC-0579-5D90744E8B5A}"/>
              </a:ext>
            </a:extLst>
          </p:cNvPr>
          <p:cNvSpPr>
            <a:spLocks noGrp="1"/>
          </p:cNvSpPr>
          <p:nvPr>
            <p:ph type="title"/>
          </p:nvPr>
        </p:nvSpPr>
        <p:spPr/>
        <p:txBody>
          <a:bodyPr anchor="ctr">
            <a:normAutofit/>
          </a:bodyPr>
          <a:lstStyle/>
          <a:p>
            <a:pPr algn="l"/>
            <a:r>
              <a:rPr lang="en-JP" altLang="ja-JP" sz="3200" dirty="0">
                <a:solidFill>
                  <a:srgbClr val="002060"/>
                </a:solidFill>
                <a:latin typeface="Montserrat" pitchFamily="2" charset="77"/>
                <a:ea typeface="Hiragino Sans W7" panose="020B0400000000000000" pitchFamily="34" charset="-128"/>
                <a:cs typeface="Lato" panose="020F0502020204030203" pitchFamily="34" charset="0"/>
              </a:rPr>
              <a:t>Case</a:t>
            </a:r>
            <a:r>
              <a:rPr lang="en-US" altLang="ja-JP" sz="3200" dirty="0">
                <a:solidFill>
                  <a:srgbClr val="002060"/>
                </a:solidFill>
                <a:latin typeface="Montserrat" pitchFamily="2" charset="77"/>
                <a:ea typeface="Hiragino Sans W7" panose="020B0400000000000000" pitchFamily="34" charset="-128"/>
                <a:cs typeface="Lato" panose="020F0502020204030203" pitchFamily="34" charset="0"/>
              </a:rPr>
              <a:t> 1</a:t>
            </a:r>
            <a:r>
              <a:rPr lang="en-US" altLang="ja-JP" dirty="0">
                <a:latin typeface="Montserrat" pitchFamily="2" charset="77"/>
                <a:ea typeface="Hiragino Sans W7" panose="020B0400000000000000" pitchFamily="34" charset="-128"/>
                <a:cs typeface="Lato" panose="020F0502020204030203" pitchFamily="34" charset="0"/>
              </a:rPr>
              <a:t>: </a:t>
            </a:r>
            <a:r>
              <a:rPr lang="en-US" altLang="ja-JP" dirty="0">
                <a:latin typeface="Hiragino Kaku Gothic Pro W6" panose="020B0300000000000000" pitchFamily="34" charset="-128"/>
                <a:ea typeface="Hiragino Kaku Gothic Pro W6" panose="020B0300000000000000" pitchFamily="34" charset="-128"/>
                <a:cs typeface="Lato" panose="020F0502020204030203" pitchFamily="34" charset="0"/>
              </a:rPr>
              <a:t>SES</a:t>
            </a:r>
            <a:r>
              <a:rPr lang="ja-JP" altLang="en-US" dirty="0">
                <a:latin typeface="Montserrat" pitchFamily="2" charset="77"/>
                <a:ea typeface="Hiragino Sans W7" panose="020B0400000000000000" pitchFamily="34" charset="-128"/>
                <a:cs typeface="Lato" panose="020F0502020204030203" pitchFamily="34" charset="0"/>
              </a:rPr>
              <a:t>人材</a:t>
            </a:r>
            <a:r>
              <a:rPr lang="ja-JP" altLang="en-US" sz="3200" dirty="0">
                <a:solidFill>
                  <a:srgbClr val="002060"/>
                </a:solidFill>
                <a:latin typeface="Montserrat" pitchFamily="2" charset="77"/>
                <a:ea typeface="Hiragino Sans W7" panose="020B0400000000000000" pitchFamily="34" charset="-128"/>
                <a:cs typeface="Lato" panose="020F0502020204030203" pitchFamily="34" charset="0"/>
              </a:rPr>
              <a:t>マッチングシステム</a:t>
            </a:r>
            <a:br>
              <a:rPr lang="en-US" altLang="ja-JP" sz="3200" dirty="0">
                <a:solidFill>
                  <a:srgbClr val="002060"/>
                </a:solidFill>
                <a:latin typeface="Montserrat" pitchFamily="2" charset="77"/>
                <a:ea typeface="Hiragino Sans W7" panose="020B0400000000000000" pitchFamily="34" charset="-128"/>
                <a:cs typeface="Lato" panose="020F0502020204030203" pitchFamily="34" charset="0"/>
              </a:rPr>
            </a:br>
            <a:r>
              <a:rPr lang="ja-JP" altLang="en-US" sz="1600" dirty="0">
                <a:solidFill>
                  <a:srgbClr val="00B0F0"/>
                </a:solidFill>
                <a:latin typeface="Hiragino Kaku Gothic Pro W6" panose="020B0300000000000000" pitchFamily="34" charset="-128"/>
                <a:ea typeface="Hiragino Kaku Gothic Pro W6" panose="020B0300000000000000" pitchFamily="34" charset="-128"/>
              </a:rPr>
              <a:t>従来のマッチングと人材紹介の非効率性を打破</a:t>
            </a:r>
            <a:endParaRPr lang="en-JP" sz="1600" dirty="0">
              <a:solidFill>
                <a:srgbClr val="00B0F0"/>
              </a:solidFill>
            </a:endParaRPr>
          </a:p>
        </p:txBody>
      </p:sp>
      <p:sp>
        <p:nvSpPr>
          <p:cNvPr id="5" name="Oda orem ipsusit druamet. Lorem eso ipsum dolor sit amet, derasm consetetur sadipscing elitromas. Sedma diam dnie nonumy eirmod tempor invidunt utony the labore etodre dolore magna aliquyam desando frond iron lares in this greadon.">
            <a:extLst>
              <a:ext uri="{FF2B5EF4-FFF2-40B4-BE49-F238E27FC236}">
                <a16:creationId xmlns:a16="http://schemas.microsoft.com/office/drawing/2014/main" id="{955EEFE9-8889-701B-87ED-96740F52CDA8}"/>
              </a:ext>
            </a:extLst>
          </p:cNvPr>
          <p:cNvSpPr txBox="1"/>
          <p:nvPr/>
        </p:nvSpPr>
        <p:spPr>
          <a:xfrm>
            <a:off x="846420" y="2914728"/>
            <a:ext cx="3261123" cy="2490810"/>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defRPr sz="3000"/>
            </a:lvl1pPr>
          </a:lstStyle>
          <a:p>
            <a:pPr marL="184150" marR="5080" lvl="0" indent="-171450" algn="just"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1" i="0" u="none" strike="noStrike" kern="0" cap="none" spc="-5" normalizeH="0" baseline="0" noProof="0" dirty="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エンジニアと案件情報の不足</a:t>
            </a:r>
            <a:r>
              <a:rPr kumimoji="0" lang="ja-JP" altLang="en-US" sz="1200" b="0" i="0" u="none" strike="noStrike" kern="0" cap="none" spc="-5" normalizeH="0" baseline="0" noProof="0" dirty="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：エンジニアや案件の情報収集は手作業で行われることが多く、時間と手間がかかる。</a:t>
            </a:r>
            <a:endParaRPr kumimoji="0" lang="ja-JP" altLang="en-US" sz="1200" b="1" i="0" u="none" strike="noStrike" kern="0" cap="none" spc="-5" normalizeH="0" baseline="0" noProof="0" dirty="0">
              <a:ln>
                <a:noFill/>
              </a:ln>
              <a:solidFill>
                <a:srgbClr val="00000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endParaRPr>
          </a:p>
          <a:p>
            <a:pPr marL="184150" marR="5080" lvl="0" indent="-171450" algn="just" defTabSz="914400" rtl="0" eaLnBrk="1" fontAlgn="auto" latinLnBrk="0" hangingPunct="1">
              <a:lnSpc>
                <a:spcPct val="125000"/>
              </a:lnSpc>
              <a:spcBef>
                <a:spcPts val="600"/>
              </a:spcBef>
              <a:spcAft>
                <a:spcPts val="0"/>
              </a:spcAft>
              <a:buClr>
                <a:srgbClr val="000000"/>
              </a:buClr>
              <a:buSzTx/>
              <a:buFont typeface="Arial" panose="020B0604020202020204" pitchFamily="34" charset="0"/>
              <a:buChar char="•"/>
              <a:tabLst/>
              <a:defRPr/>
            </a:pPr>
            <a:r>
              <a:rPr kumimoji="0" lang="ja-JP" altLang="en-US" sz="1200" b="1" i="0" u="none" strike="noStrike" kern="0" cap="none" spc="-5" normalizeH="0" baseline="0" noProof="0" dirty="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マッチングの非効率性</a:t>
            </a:r>
            <a:r>
              <a:rPr kumimoji="0" lang="ja-JP" altLang="en-US" sz="1200" b="0" i="0" u="none" strike="noStrike" kern="0" cap="none" spc="-5" normalizeH="0" baseline="0" noProof="0" dirty="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：従来の</a:t>
            </a:r>
            <a:r>
              <a:rPr kumimoji="0" lang="en-US" altLang="ja-JP" sz="1200" b="0" i="0" u="none" strike="noStrike" kern="0" cap="none" spc="-5" normalizeH="0" baseline="0" noProof="0" dirty="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SES</a:t>
            </a:r>
            <a:r>
              <a:rPr kumimoji="0" lang="ja-JP" altLang="en-US" sz="1200" b="0" i="0" u="none" strike="noStrike" kern="0" cap="none" spc="-5" normalizeH="0" baseline="0" noProof="0" dirty="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契約では、エンジニアと案件のマッチングに時間がかかり、機会損失やミスマッチが生じやすい。</a:t>
            </a:r>
            <a:endParaRPr kumimoji="0" lang="en-US" altLang="ja-JP" sz="1200" b="0" i="0" u="none" strike="noStrike" kern="0" cap="none" spc="-5" normalizeH="0" baseline="0" noProof="0" dirty="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endParaRPr>
          </a:p>
          <a:p>
            <a:pPr marL="184150" marR="5080" lvl="0" indent="-171450" algn="just" defTabSz="914400" rtl="0" eaLnBrk="1" fontAlgn="auto" latinLnBrk="0" hangingPunct="1">
              <a:lnSpc>
                <a:spcPct val="125000"/>
              </a:lnSpc>
              <a:spcBef>
                <a:spcPts val="600"/>
              </a:spcBef>
              <a:spcAft>
                <a:spcPts val="0"/>
              </a:spcAft>
              <a:buClr>
                <a:srgbClr val="000000"/>
              </a:buClr>
              <a:buSzTx/>
              <a:buFont typeface="Arial" panose="020B0604020202020204" pitchFamily="34" charset="0"/>
              <a:buChar char="•"/>
              <a:tabLst/>
              <a:defRPr/>
            </a:pPr>
            <a:r>
              <a:rPr kumimoji="0" lang="ja-JP" altLang="en-US" sz="1200" b="1" i="0" u="none" strike="noStrike" kern="0" cap="none" spc="-5" normalizeH="0" baseline="0" noProof="0" dirty="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紹介資料作成の負担</a:t>
            </a:r>
            <a:r>
              <a:rPr kumimoji="0" lang="ja-JP" altLang="en-US" sz="1200" b="0" i="0" u="none" strike="noStrike" kern="0" cap="none" spc="-5" normalizeH="0" baseline="0" noProof="0" dirty="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：営業担当者がエンジニアのスキルや経験をまとめた紹介資料を手作業で作成しており、コストがかかる。</a:t>
            </a:r>
          </a:p>
        </p:txBody>
      </p:sp>
      <p:sp>
        <p:nvSpPr>
          <p:cNvPr id="6" name="Oda orem ipsusit druamet. Lorem eso ipsum dolor sit amet, derasm consetetur sadipscing elitromas. Sedma diam dnie nonumy eirmod tempor invidunt utony the labore etodre dolore magna aliquyam desando frond iron lares in this greadon.">
            <a:extLst>
              <a:ext uri="{FF2B5EF4-FFF2-40B4-BE49-F238E27FC236}">
                <a16:creationId xmlns:a16="http://schemas.microsoft.com/office/drawing/2014/main" id="{39D7767F-68FE-52B3-7DFD-78C3C058198C}"/>
              </a:ext>
            </a:extLst>
          </p:cNvPr>
          <p:cNvSpPr txBox="1"/>
          <p:nvPr/>
        </p:nvSpPr>
        <p:spPr>
          <a:xfrm>
            <a:off x="4457509" y="2914728"/>
            <a:ext cx="3261123" cy="318330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defRPr sz="3000"/>
            </a:lvl1pPr>
          </a:lstStyle>
          <a:p>
            <a:pPr marL="184150" marR="5080" lvl="0" indent="-171450" algn="just"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1" i="0" u="none" strike="noStrike" kern="0" cap="none" spc="-50" normalizeH="0" baseline="0" noProof="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エンジニアプラットフォーム</a:t>
            </a:r>
            <a:r>
              <a:rPr kumimoji="0" lang="ja-JP" altLang="en-US" sz="1200" b="1" i="0" u="none" strike="noStrike" kern="0" cap="none" spc="0" normalizeH="0" baseline="0" noProof="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から自動収集</a:t>
            </a:r>
            <a:r>
              <a:rPr kumimoji="0" lang="ja-JP" altLang="en-US"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：主要なエンジニアプラットフォームから、エンジニア情報や案件情報を自動的に収集し、常に最新の情報を把握し、マッチング精度を向上させる。</a:t>
            </a:r>
            <a:endParaRPr kumimoji="0" lang="en-US" altLang="ja-JP"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endParaRPr>
          </a:p>
          <a:p>
            <a:pPr marL="184150" marR="5080" lvl="0" indent="-171450" algn="just" defTabSz="914400" rtl="0" eaLnBrk="1" fontAlgn="auto" latinLnBrk="0" hangingPunct="1">
              <a:lnSpc>
                <a:spcPct val="125000"/>
              </a:lnSpc>
              <a:spcBef>
                <a:spcPts val="600"/>
              </a:spcBef>
              <a:spcAft>
                <a:spcPts val="0"/>
              </a:spcAft>
              <a:buClr>
                <a:srgbClr val="000000"/>
              </a:buClr>
              <a:buSzTx/>
              <a:buFont typeface="Arial" panose="020B0604020202020204" pitchFamily="34" charset="0"/>
              <a:buChar char="•"/>
              <a:tabLst/>
              <a:defRPr/>
            </a:pPr>
            <a:r>
              <a:rPr kumimoji="0" lang="en-US" altLang="ja-JP" sz="1200" b="1" i="0" u="none" strike="noStrike" kern="0" cap="none" spc="0" normalizeH="0" baseline="0" noProof="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AI</a:t>
            </a:r>
            <a:r>
              <a:rPr kumimoji="0" lang="ja-JP" altLang="en-US" sz="1200" b="1" i="0" u="none" strike="noStrike" kern="0" cap="none" spc="0" normalizeH="0" baseline="0" noProof="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マッチングエンジンで最適な人材を素早く提案</a:t>
            </a:r>
            <a:r>
              <a:rPr kumimoji="0" lang="ja-JP" altLang="en-US"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a:t>
            </a:r>
            <a:r>
              <a:rPr kumimoji="0" lang="en-US" altLang="ja-JP"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AI</a:t>
            </a:r>
            <a:r>
              <a:rPr kumimoji="0" lang="ja-JP" altLang="en-US"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を活用して、</a:t>
            </a:r>
            <a:r>
              <a:rPr kumimoji="0" lang="ja-JP" altLang="en-US" sz="1200" b="0" i="0" u="none" strike="noStrike" kern="0" cap="none" spc="-15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エンジニア</a:t>
            </a:r>
            <a:r>
              <a:rPr kumimoji="0" lang="ja-JP" altLang="en-US"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のスキル、経験、志向と、企業の求める案件の要件を詳細に分析し、最適な人材を迅速に提案。</a:t>
            </a:r>
          </a:p>
          <a:p>
            <a:pPr marL="184150" marR="5080" lvl="0" indent="-171450" algn="just" defTabSz="914400" rtl="0" eaLnBrk="1" fontAlgn="auto" latinLnBrk="0" hangingPunct="1">
              <a:lnSpc>
                <a:spcPct val="125000"/>
              </a:lnSpc>
              <a:spcBef>
                <a:spcPts val="600"/>
              </a:spcBef>
              <a:spcAft>
                <a:spcPts val="0"/>
              </a:spcAft>
              <a:buClr>
                <a:srgbClr val="000000"/>
              </a:buClr>
              <a:buSzTx/>
              <a:buFont typeface="Arial" panose="020B0604020202020204" pitchFamily="34" charset="0"/>
              <a:buChar char="•"/>
              <a:tabLst/>
              <a:defRPr/>
            </a:pPr>
            <a:r>
              <a:rPr kumimoji="0" lang="ja-JP" altLang="en-US" sz="1200" b="1" i="0" u="none" strike="noStrike" kern="0" cap="none" spc="0" normalizeH="0" baseline="0" noProof="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生成</a:t>
            </a:r>
            <a:r>
              <a:rPr kumimoji="0" lang="en-US" altLang="ja-JP" sz="1200" b="1" i="0" u="none" strike="noStrike" kern="0" cap="none" spc="0" normalizeH="0" baseline="0" noProof="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AI</a:t>
            </a:r>
            <a:r>
              <a:rPr kumimoji="0" lang="ja-JP" altLang="en-US" sz="1200" b="1" i="0" u="none" strike="noStrike" kern="0" cap="none" spc="0" normalizeH="0" baseline="0" noProof="0">
                <a:ln>
                  <a:noFill/>
                </a:ln>
                <a:solidFill>
                  <a:srgbClr val="000000"/>
                </a:solidFill>
                <a:effectLst/>
                <a:highlight>
                  <a:srgbClr val="FFFF00"/>
                </a:highligh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による自動紹介資料作成</a:t>
            </a:r>
            <a:r>
              <a:rPr kumimoji="0" lang="ja-JP" altLang="en-US"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：生成</a:t>
            </a:r>
            <a:r>
              <a:rPr kumimoji="0" lang="en-US" altLang="ja-JP"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AI</a:t>
            </a:r>
            <a:r>
              <a:rPr kumimoji="0" lang="ja-JP" altLang="en-US" sz="1200" b="0" i="0" u="none" strike="noStrike" kern="0" cap="none" spc="0"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を活用して、エンジニアの職務経歴書やスキルシートなどの情報から、魅力的で訴求力のある紹介資料を自動的に作成。</a:t>
            </a:r>
          </a:p>
        </p:txBody>
      </p:sp>
      <p:sp>
        <p:nvSpPr>
          <p:cNvPr id="7" name="Oda orem ipsusit druamet. Lorem eso ipsum dolor sit amet, derasm consetetur sadipscing elitromas. Sedma diam dnie nonumy eirmod tempor invidunt utony the labore etodre dolore magna aliquyam desando frond iron lares in this greadon.">
            <a:extLst>
              <a:ext uri="{FF2B5EF4-FFF2-40B4-BE49-F238E27FC236}">
                <a16:creationId xmlns:a16="http://schemas.microsoft.com/office/drawing/2014/main" id="{BB155629-8615-EBCB-06B1-73E26DCA1FC4}"/>
              </a:ext>
            </a:extLst>
          </p:cNvPr>
          <p:cNvSpPr txBox="1"/>
          <p:nvPr/>
        </p:nvSpPr>
        <p:spPr>
          <a:xfrm>
            <a:off x="8068598" y="2924496"/>
            <a:ext cx="3285201" cy="1721369"/>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defRPr sz="3000"/>
            </a:lvl1pPr>
          </a:lstStyle>
          <a:p>
            <a:pPr marL="184150" marR="5080" lvl="0" indent="-171450" algn="l"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0" i="0" u="none" strike="noStrike" kern="0" cap="none" spc="-5"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多次元的なスキル・経験分析</a:t>
            </a:r>
          </a:p>
          <a:p>
            <a:pPr marL="184150" marR="5080" lvl="0" indent="-171450" algn="l"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0" i="0" u="none" strike="noStrike" kern="0" cap="none" spc="-5"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志向やパーソナリティの考慮</a:t>
            </a:r>
          </a:p>
          <a:p>
            <a:pPr marL="184150" marR="5080" lvl="0" indent="-171450" algn="l"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0" i="0" u="none" strike="noStrike" kern="0" cap="none" spc="-5"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案件との適合性評価</a:t>
            </a:r>
          </a:p>
          <a:p>
            <a:pPr marL="184150" marR="5080" lvl="0" indent="-171450" algn="l"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0" i="0" u="none" strike="noStrike" kern="0" cap="none" spc="-5"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継続的な学習と改善</a:t>
            </a:r>
            <a:endParaRPr kumimoji="0" lang="en-US" altLang="ja-JP" sz="1200" b="0" i="0" u="none" strike="noStrike" kern="0" cap="none" spc="-5"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endParaRPr>
          </a:p>
          <a:p>
            <a:pPr marL="184150" marR="5080" lvl="0" indent="-171450" algn="l"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0" i="0" u="none" strike="noStrike" kern="0" cap="none" spc="-5"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自動要約と文章生成</a:t>
            </a:r>
          </a:p>
          <a:p>
            <a:pPr marL="184150" marR="5080" lvl="0" indent="-171450" algn="l"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0" i="0" u="none" strike="noStrike" kern="0" cap="none" spc="-5"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強みの強調とアピール</a:t>
            </a:r>
          </a:p>
          <a:p>
            <a:pPr marL="184150" marR="5080" lvl="0" indent="-171450" algn="l" defTabSz="914400" rtl="0" eaLnBrk="1" fontAlgn="auto" latinLnBrk="0" hangingPunct="1">
              <a:lnSpc>
                <a:spcPct val="125000"/>
              </a:lnSpc>
              <a:spcBef>
                <a:spcPts val="100"/>
              </a:spcBef>
              <a:spcAft>
                <a:spcPts val="0"/>
              </a:spcAft>
              <a:buClr>
                <a:srgbClr val="000000"/>
              </a:buClr>
              <a:buSzTx/>
              <a:buFont typeface="Arial" panose="020B0604020202020204" pitchFamily="34" charset="0"/>
              <a:buChar char="•"/>
              <a:tabLst/>
              <a:defRPr/>
            </a:pPr>
            <a:r>
              <a:rPr kumimoji="0" lang="ja-JP" altLang="en-US" sz="1200" b="0" i="0" u="none" strike="noStrike" kern="0" cap="none" spc="-5" normalizeH="0" baseline="0" noProof="0">
                <a:ln>
                  <a:noFill/>
                </a:ln>
                <a:solidFill>
                  <a:srgbClr val="000000"/>
                </a:solidFill>
                <a:effectLst/>
                <a:uLnTx/>
                <a:uFillTx/>
                <a:latin typeface="Hiragino Kaku Gothic Pro W3" panose="020B0300000000000000" pitchFamily="34" charset="-128"/>
                <a:ea typeface="Hiragino Kaku Gothic Pro W3" panose="020B0300000000000000" pitchFamily="34" charset="-128"/>
                <a:cs typeface="Lato" panose="020F0502020204030203" pitchFamily="34" charset="0"/>
                <a:sym typeface="Arial"/>
              </a:rPr>
              <a:t>ヒューマンエラーの削減</a:t>
            </a:r>
          </a:p>
        </p:txBody>
      </p:sp>
      <p:sp>
        <p:nvSpPr>
          <p:cNvPr id="8" name="Rectangle 27">
            <a:extLst>
              <a:ext uri="{FF2B5EF4-FFF2-40B4-BE49-F238E27FC236}">
                <a16:creationId xmlns:a16="http://schemas.microsoft.com/office/drawing/2014/main" id="{F7CE1645-16D9-F891-DC69-4631128B4402}"/>
              </a:ext>
            </a:extLst>
          </p:cNvPr>
          <p:cNvSpPr txBox="1"/>
          <p:nvPr/>
        </p:nvSpPr>
        <p:spPr>
          <a:xfrm>
            <a:off x="846420" y="2507928"/>
            <a:ext cx="3257304" cy="397032"/>
          </a:xfrm>
          <a:prstGeom prst="rect">
            <a:avLst/>
          </a:prstGeom>
          <a:ln w="12700">
            <a:miter lim="400000"/>
          </a:ln>
          <a:extLst>
            <a:ext uri="{C572A759-6A51-4108-AA02-DFA0A04FC94B}">
              <ma14:wrappingTextBoxFlag xmlns="" xmlns:ma14="http://schemas.microsoft.com/office/mac/drawingml/2011/main" val="1"/>
            </a:ext>
          </a:extLst>
        </p:spPr>
        <p:txBody>
          <a:bodyPr wrap="square" lIns="22860" rIns="22860">
            <a:spAutoFit/>
          </a:bodyPr>
          <a:lstStyle>
            <a:lvl1pPr>
              <a:lnSpc>
                <a:spcPct val="90000"/>
              </a:lnSpc>
              <a:defRPr sz="9600" b="1">
                <a:solidFill>
                  <a:srgbClr val="151314"/>
                </a:solidFill>
              </a:defRPr>
            </a:lvl1p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ja" altLang="en-US" sz="2200" b="1" i="0" u="none" strike="noStrike" kern="0" cap="none" spc="0" normalizeH="0" baseline="0" noProof="0" dirty="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課題</a:t>
            </a:r>
            <a:endParaRPr kumimoji="0" sz="2200" b="1" i="0" u="none" strike="noStrike" kern="0" cap="none" spc="0" normalizeH="0" baseline="0" noProof="0" dirty="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endParaRPr>
          </a:p>
        </p:txBody>
      </p:sp>
      <p:sp>
        <p:nvSpPr>
          <p:cNvPr id="9" name="Rectangle 27">
            <a:extLst>
              <a:ext uri="{FF2B5EF4-FFF2-40B4-BE49-F238E27FC236}">
                <a16:creationId xmlns:a16="http://schemas.microsoft.com/office/drawing/2014/main" id="{25ACC267-898A-635D-5A1F-2FFF274AAF54}"/>
              </a:ext>
            </a:extLst>
          </p:cNvPr>
          <p:cNvSpPr txBox="1"/>
          <p:nvPr/>
        </p:nvSpPr>
        <p:spPr>
          <a:xfrm>
            <a:off x="4457509" y="2507928"/>
            <a:ext cx="3261123" cy="397032"/>
          </a:xfrm>
          <a:prstGeom prst="rect">
            <a:avLst/>
          </a:prstGeom>
          <a:ln w="12700">
            <a:miter lim="400000"/>
          </a:ln>
          <a:extLst>
            <a:ext uri="{C572A759-6A51-4108-AA02-DFA0A04FC94B}">
              <ma14:wrappingTextBoxFlag xmlns="" xmlns:ma14="http://schemas.microsoft.com/office/mac/drawingml/2011/main" val="1"/>
            </a:ext>
          </a:extLst>
        </p:spPr>
        <p:txBody>
          <a:bodyPr wrap="square" lIns="22860" rIns="22860">
            <a:spAutoFit/>
          </a:bodyPr>
          <a:lstStyle>
            <a:lvl1pPr>
              <a:lnSpc>
                <a:spcPct val="90000"/>
              </a:lnSpc>
              <a:defRPr sz="9600" b="1">
                <a:solidFill>
                  <a:srgbClr val="151314"/>
                </a:solidFill>
              </a:defRPr>
            </a:lvl1p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ja" altLang="en-US" sz="2200" b="1" i="0" u="none" strike="noStrike" kern="0" cap="none" spc="0" normalizeH="0" baseline="0" noProof="0" dirty="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解決策</a:t>
            </a:r>
            <a:endParaRPr kumimoji="0" sz="2200" b="1" i="0" u="none" strike="noStrike" kern="0" cap="none" spc="0" normalizeH="0" baseline="0" noProof="0" dirty="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endParaRPr>
          </a:p>
        </p:txBody>
      </p:sp>
      <p:sp>
        <p:nvSpPr>
          <p:cNvPr id="10" name="Rectangle 27">
            <a:extLst>
              <a:ext uri="{FF2B5EF4-FFF2-40B4-BE49-F238E27FC236}">
                <a16:creationId xmlns:a16="http://schemas.microsoft.com/office/drawing/2014/main" id="{C816FF06-D504-6788-E7F5-6A3EE8328080}"/>
              </a:ext>
            </a:extLst>
          </p:cNvPr>
          <p:cNvSpPr txBox="1"/>
          <p:nvPr/>
        </p:nvSpPr>
        <p:spPr>
          <a:xfrm>
            <a:off x="8068598" y="2517696"/>
            <a:ext cx="3285201" cy="397032"/>
          </a:xfrm>
          <a:prstGeom prst="rect">
            <a:avLst/>
          </a:prstGeom>
          <a:ln w="12700">
            <a:miter lim="400000"/>
          </a:ln>
          <a:extLst>
            <a:ext uri="{C572A759-6A51-4108-AA02-DFA0A04FC94B}">
              <ma14:wrappingTextBoxFlag xmlns="" xmlns:ma14="http://schemas.microsoft.com/office/mac/drawingml/2011/main" val="1"/>
            </a:ext>
          </a:extLst>
        </p:spPr>
        <p:txBody>
          <a:bodyPr wrap="square" lIns="22860" rIns="22860">
            <a:spAutoFit/>
          </a:bodyPr>
          <a:lstStyle>
            <a:lvl1pPr>
              <a:lnSpc>
                <a:spcPct val="90000"/>
              </a:lnSpc>
              <a:defRPr sz="9600" b="1">
                <a:solidFill>
                  <a:srgbClr val="151314"/>
                </a:solidFill>
              </a:defRPr>
            </a:lvl1p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ja-JP" altLang="en-US" sz="2200" b="1" i="0" u="none" strike="noStrike" kern="0" cap="none" spc="0" normalizeH="0" baseline="0" noProof="0" dirty="0">
                <a:ln>
                  <a:noFill/>
                </a:ln>
                <a:solidFill>
                  <a:srgbClr val="00B0F0"/>
                </a:solidFill>
                <a:effectLst/>
                <a:uLnTx/>
                <a:uFillTx/>
                <a:latin typeface="Hiragino Kaku Gothic Pro W6" panose="020B0300000000000000" pitchFamily="34" charset="-128"/>
                <a:ea typeface="Hiragino Kaku Gothic Pro W6" panose="020B0300000000000000" pitchFamily="34" charset="-128"/>
                <a:cs typeface="Lato" panose="020F0502020204030203" pitchFamily="34" charset="0"/>
                <a:sym typeface="Arial"/>
              </a:rPr>
              <a:t>提供機能</a:t>
            </a:r>
          </a:p>
        </p:txBody>
      </p:sp>
    </p:spTree>
    <p:extLst>
      <p:ext uri="{BB962C8B-B14F-4D97-AF65-F5344CB8AC3E}">
        <p14:creationId xmlns:p14="http://schemas.microsoft.com/office/powerpoint/2010/main" val="320087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368</Words>
  <Application>Microsoft Office PowerPoint</Application>
  <PresentationFormat>ワイド画面</PresentationFormat>
  <Paragraphs>29</Paragraphs>
  <Slides>2</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2</vt:i4>
      </vt:variant>
    </vt:vector>
  </HeadingPairs>
  <TitlesOfParts>
    <vt:vector size="12" baseType="lpstr">
      <vt:lpstr>Hiragino Kaku Gothic Pro W3</vt:lpstr>
      <vt:lpstr>Hiragino Kaku Gothic Pro W6</vt:lpstr>
      <vt:lpstr>Hiragino Sans W6</vt:lpstr>
      <vt:lpstr>游ゴシック</vt:lpstr>
      <vt:lpstr>Arial</vt:lpstr>
      <vt:lpstr>Calibri</vt:lpstr>
      <vt:lpstr>Lato</vt:lpstr>
      <vt:lpstr>Montserrat</vt:lpstr>
      <vt:lpstr>Office Theme</vt:lpstr>
      <vt:lpstr>1_Office Theme</vt:lpstr>
      <vt:lpstr>○○株式会社とは</vt:lpstr>
      <vt:lpstr>Case 1: SES人材マッチングシステム 従来のマッチングと人材紹介の非効率性を打破</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1: SES人材マッチングシステム 従来のマッチングと人材紹介の非効率性を打破</dc:title>
  <dc:creator>藤本 拓真</dc:creator>
  <cp:lastModifiedBy>藤本 拓真</cp:lastModifiedBy>
  <cp:revision>3</cp:revision>
  <dcterms:created xsi:type="dcterms:W3CDTF">2024-10-24T09:17:07Z</dcterms:created>
  <dcterms:modified xsi:type="dcterms:W3CDTF">2024-10-24T09:24:21Z</dcterms:modified>
</cp:coreProperties>
</file>