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
  </p:notesMasterIdLst>
  <p:sldIdLst>
    <p:sldId id="256" r:id="rId2"/>
    <p:sldId id="257" r:id="rId3"/>
    <p:sldId id="258" r:id="rId4"/>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阪本 直夫" initials="阪本" lastIdx="1" clrIdx="0">
    <p:extLst>
      <p:ext uri="{19B8F6BF-5375-455C-9EA6-DF929625EA0E}">
        <p15:presenceInfo xmlns:p15="http://schemas.microsoft.com/office/powerpoint/2012/main" userId="S::t_sakamoto@tairapromote365.onmicrosoft.com::389792af-8699-4574-aa84-63c6ad1f5da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EFEE9"/>
    <a:srgbClr val="F6F8EE"/>
    <a:srgbClr val="EBFDE4"/>
    <a:srgbClr val="147A01"/>
    <a:srgbClr val="FBFFF0"/>
    <a:srgbClr val="FFFCE3"/>
    <a:srgbClr val="F8FFEC"/>
    <a:srgbClr val="0A2D41"/>
    <a:srgbClr val="DDCDB8"/>
    <a:srgbClr val="19A8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524"/>
    <p:restoredTop sz="94608"/>
  </p:normalViewPr>
  <p:slideViewPr>
    <p:cSldViewPr snapToGrid="0" snapToObjects="1">
      <p:cViewPr varScale="1">
        <p:scale>
          <a:sx n="129" d="100"/>
          <a:sy n="129" d="100"/>
        </p:scale>
        <p:origin x="125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2136E3-5529-C24D-9148-DF98C9E13F11}" type="datetimeFigureOut">
              <a:rPr kumimoji="1" lang="ja-JP" altLang="en-US" smtClean="0"/>
              <a:t>2021/10/29</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C0A5A9-BDF0-154A-A467-7A7E43C10B04}" type="slidenum">
              <a:rPr kumimoji="1" lang="ja-JP" altLang="en-US" smtClean="0"/>
              <a:t>‹#›</a:t>
            </a:fld>
            <a:endParaRPr kumimoji="1" lang="ja-JP" altLang="en-US"/>
          </a:p>
        </p:txBody>
      </p:sp>
    </p:spTree>
    <p:extLst>
      <p:ext uri="{BB962C8B-B14F-4D97-AF65-F5344CB8AC3E}">
        <p14:creationId xmlns:p14="http://schemas.microsoft.com/office/powerpoint/2010/main" val="322423940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E0C0A5A9-BDF0-154A-A467-7A7E43C10B04}" type="slidenum">
              <a:rPr kumimoji="1" lang="ja-JP" altLang="en-US" smtClean="0"/>
              <a:t>1</a:t>
            </a:fld>
            <a:endParaRPr kumimoji="1" lang="ja-JP" altLang="en-US"/>
          </a:p>
        </p:txBody>
      </p:sp>
    </p:spTree>
    <p:extLst>
      <p:ext uri="{BB962C8B-B14F-4D97-AF65-F5344CB8AC3E}">
        <p14:creationId xmlns:p14="http://schemas.microsoft.com/office/powerpoint/2010/main" val="1224005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E0C0A5A9-BDF0-154A-A467-7A7E43C10B04}" type="slidenum">
              <a:rPr kumimoji="1" lang="ja-JP" altLang="en-US" smtClean="0"/>
              <a:t>2</a:t>
            </a:fld>
            <a:endParaRPr kumimoji="1" lang="ja-JP" altLang="en-US"/>
          </a:p>
        </p:txBody>
      </p:sp>
    </p:spTree>
    <p:extLst>
      <p:ext uri="{BB962C8B-B14F-4D97-AF65-F5344CB8AC3E}">
        <p14:creationId xmlns:p14="http://schemas.microsoft.com/office/powerpoint/2010/main" val="1255184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E0C0A5A9-BDF0-154A-A467-7A7E43C10B04}" type="slidenum">
              <a:rPr kumimoji="1" lang="ja-JP" altLang="en-US" smtClean="0"/>
              <a:t>3</a:t>
            </a:fld>
            <a:endParaRPr kumimoji="1" lang="ja-JP" altLang="en-US"/>
          </a:p>
        </p:txBody>
      </p:sp>
    </p:spTree>
    <p:extLst>
      <p:ext uri="{BB962C8B-B14F-4D97-AF65-F5344CB8AC3E}">
        <p14:creationId xmlns:p14="http://schemas.microsoft.com/office/powerpoint/2010/main" val="3927912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D5B1F12-F4D6-0F49-8F59-7514721AF16D}"/>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15B69AFD-8BD2-C74A-A7F7-B27F370D85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3D99398D-E968-0847-ACE1-358699BEF1B5}"/>
              </a:ext>
            </a:extLst>
          </p:cNvPr>
          <p:cNvSpPr>
            <a:spLocks noGrp="1"/>
          </p:cNvSpPr>
          <p:nvPr>
            <p:ph type="dt" sz="half" idx="10"/>
          </p:nvPr>
        </p:nvSpPr>
        <p:spPr/>
        <p:txBody>
          <a:bodyPr/>
          <a:lstStyle/>
          <a:p>
            <a:fld id="{B1CCEF9E-65A5-7846-A54B-7DF35EFC1A45}" type="datetimeFigureOut">
              <a:rPr kumimoji="1" lang="ja-JP" altLang="en-US" smtClean="0"/>
              <a:t>2021/10/29</a:t>
            </a:fld>
            <a:endParaRPr kumimoji="1" lang="ja-JP" altLang="en-US"/>
          </a:p>
        </p:txBody>
      </p:sp>
      <p:sp>
        <p:nvSpPr>
          <p:cNvPr id="5" name="フッター プレースホルダー 4">
            <a:extLst>
              <a:ext uri="{FF2B5EF4-FFF2-40B4-BE49-F238E27FC236}">
                <a16:creationId xmlns:a16="http://schemas.microsoft.com/office/drawing/2014/main" id="{302C4A17-7698-A841-A2CF-BAD2DFAAA5D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9E780A0-0FE1-A448-B0D5-01233AFB4236}"/>
              </a:ext>
            </a:extLst>
          </p:cNvPr>
          <p:cNvSpPr>
            <a:spLocks noGrp="1"/>
          </p:cNvSpPr>
          <p:nvPr>
            <p:ph type="sldNum" sz="quarter" idx="12"/>
          </p:nvPr>
        </p:nvSpPr>
        <p:spPr/>
        <p:txBody>
          <a:bodyPr/>
          <a:lstStyle/>
          <a:p>
            <a:fld id="{8661F19E-1AED-F347-9F88-6F27238EA2FD}" type="slidenum">
              <a:rPr kumimoji="1" lang="ja-JP" altLang="en-US" smtClean="0"/>
              <a:t>‹#›</a:t>
            </a:fld>
            <a:endParaRPr kumimoji="1" lang="ja-JP" altLang="en-US"/>
          </a:p>
        </p:txBody>
      </p:sp>
    </p:spTree>
    <p:extLst>
      <p:ext uri="{BB962C8B-B14F-4D97-AF65-F5344CB8AC3E}">
        <p14:creationId xmlns:p14="http://schemas.microsoft.com/office/powerpoint/2010/main" val="3969548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D5140DA-7329-D84D-B3BC-116B0A69D08B}"/>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A7667475-A23C-6E42-B343-03C8A5BD0933}"/>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90D9F89-98FA-FC46-8F9C-1CA52BBADB74}"/>
              </a:ext>
            </a:extLst>
          </p:cNvPr>
          <p:cNvSpPr>
            <a:spLocks noGrp="1"/>
          </p:cNvSpPr>
          <p:nvPr>
            <p:ph type="dt" sz="half" idx="10"/>
          </p:nvPr>
        </p:nvSpPr>
        <p:spPr/>
        <p:txBody>
          <a:bodyPr/>
          <a:lstStyle/>
          <a:p>
            <a:fld id="{B1CCEF9E-65A5-7846-A54B-7DF35EFC1A45}" type="datetimeFigureOut">
              <a:rPr kumimoji="1" lang="ja-JP" altLang="en-US" smtClean="0"/>
              <a:t>2021/10/29</a:t>
            </a:fld>
            <a:endParaRPr kumimoji="1" lang="ja-JP" altLang="en-US"/>
          </a:p>
        </p:txBody>
      </p:sp>
      <p:sp>
        <p:nvSpPr>
          <p:cNvPr id="5" name="フッター プレースホルダー 4">
            <a:extLst>
              <a:ext uri="{FF2B5EF4-FFF2-40B4-BE49-F238E27FC236}">
                <a16:creationId xmlns:a16="http://schemas.microsoft.com/office/drawing/2014/main" id="{7A350C59-90A2-6D45-AC57-F6EA8AA73E2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63D6388-4AEC-9C4A-98F5-D9ED4813DB44}"/>
              </a:ext>
            </a:extLst>
          </p:cNvPr>
          <p:cNvSpPr>
            <a:spLocks noGrp="1"/>
          </p:cNvSpPr>
          <p:nvPr>
            <p:ph type="sldNum" sz="quarter" idx="12"/>
          </p:nvPr>
        </p:nvSpPr>
        <p:spPr/>
        <p:txBody>
          <a:bodyPr/>
          <a:lstStyle/>
          <a:p>
            <a:fld id="{8661F19E-1AED-F347-9F88-6F27238EA2FD}" type="slidenum">
              <a:rPr kumimoji="1" lang="ja-JP" altLang="en-US" smtClean="0"/>
              <a:t>‹#›</a:t>
            </a:fld>
            <a:endParaRPr kumimoji="1" lang="ja-JP" altLang="en-US"/>
          </a:p>
        </p:txBody>
      </p:sp>
    </p:spTree>
    <p:extLst>
      <p:ext uri="{BB962C8B-B14F-4D97-AF65-F5344CB8AC3E}">
        <p14:creationId xmlns:p14="http://schemas.microsoft.com/office/powerpoint/2010/main" val="1865750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0467828B-E841-1843-9991-6B0465BA1925}"/>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008B619-1941-3143-A6CD-1C8766574BD0}"/>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ABEA0F2-4A76-0948-9F59-0CE915973579}"/>
              </a:ext>
            </a:extLst>
          </p:cNvPr>
          <p:cNvSpPr>
            <a:spLocks noGrp="1"/>
          </p:cNvSpPr>
          <p:nvPr>
            <p:ph type="dt" sz="half" idx="10"/>
          </p:nvPr>
        </p:nvSpPr>
        <p:spPr/>
        <p:txBody>
          <a:bodyPr/>
          <a:lstStyle/>
          <a:p>
            <a:fld id="{B1CCEF9E-65A5-7846-A54B-7DF35EFC1A45}" type="datetimeFigureOut">
              <a:rPr kumimoji="1" lang="ja-JP" altLang="en-US" smtClean="0"/>
              <a:t>2021/10/29</a:t>
            </a:fld>
            <a:endParaRPr kumimoji="1" lang="ja-JP" altLang="en-US"/>
          </a:p>
        </p:txBody>
      </p:sp>
      <p:sp>
        <p:nvSpPr>
          <p:cNvPr id="5" name="フッター プレースホルダー 4">
            <a:extLst>
              <a:ext uri="{FF2B5EF4-FFF2-40B4-BE49-F238E27FC236}">
                <a16:creationId xmlns:a16="http://schemas.microsoft.com/office/drawing/2014/main" id="{F7FC0112-F2D6-E942-B05A-E9F8968812B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822176F-541F-1C48-835E-7F34BC2A21C0}"/>
              </a:ext>
            </a:extLst>
          </p:cNvPr>
          <p:cNvSpPr>
            <a:spLocks noGrp="1"/>
          </p:cNvSpPr>
          <p:nvPr>
            <p:ph type="sldNum" sz="quarter" idx="12"/>
          </p:nvPr>
        </p:nvSpPr>
        <p:spPr/>
        <p:txBody>
          <a:bodyPr/>
          <a:lstStyle/>
          <a:p>
            <a:fld id="{8661F19E-1AED-F347-9F88-6F27238EA2FD}" type="slidenum">
              <a:rPr kumimoji="1" lang="ja-JP" altLang="en-US" smtClean="0"/>
              <a:t>‹#›</a:t>
            </a:fld>
            <a:endParaRPr kumimoji="1" lang="ja-JP" altLang="en-US"/>
          </a:p>
        </p:txBody>
      </p:sp>
    </p:spTree>
    <p:extLst>
      <p:ext uri="{BB962C8B-B14F-4D97-AF65-F5344CB8AC3E}">
        <p14:creationId xmlns:p14="http://schemas.microsoft.com/office/powerpoint/2010/main" val="3361425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FD9292A-2269-A843-B0E0-42D3833D9D51}"/>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808BF42-9EA0-E041-ADE2-3FF3920962BA}"/>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2192D1F-F5FA-A74F-B1A1-B4360366AB17}"/>
              </a:ext>
            </a:extLst>
          </p:cNvPr>
          <p:cNvSpPr>
            <a:spLocks noGrp="1"/>
          </p:cNvSpPr>
          <p:nvPr>
            <p:ph type="dt" sz="half" idx="10"/>
          </p:nvPr>
        </p:nvSpPr>
        <p:spPr/>
        <p:txBody>
          <a:bodyPr/>
          <a:lstStyle/>
          <a:p>
            <a:fld id="{B1CCEF9E-65A5-7846-A54B-7DF35EFC1A45}" type="datetimeFigureOut">
              <a:rPr kumimoji="1" lang="ja-JP" altLang="en-US" smtClean="0"/>
              <a:t>2021/10/29</a:t>
            </a:fld>
            <a:endParaRPr kumimoji="1" lang="ja-JP" altLang="en-US"/>
          </a:p>
        </p:txBody>
      </p:sp>
      <p:sp>
        <p:nvSpPr>
          <p:cNvPr id="5" name="フッター プレースホルダー 4">
            <a:extLst>
              <a:ext uri="{FF2B5EF4-FFF2-40B4-BE49-F238E27FC236}">
                <a16:creationId xmlns:a16="http://schemas.microsoft.com/office/drawing/2014/main" id="{2B34A511-D6C3-F74A-9680-E06C263E0E8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FDA3A41-72B9-6143-B38F-95C186EE3A51}"/>
              </a:ext>
            </a:extLst>
          </p:cNvPr>
          <p:cNvSpPr>
            <a:spLocks noGrp="1"/>
          </p:cNvSpPr>
          <p:nvPr>
            <p:ph type="sldNum" sz="quarter" idx="12"/>
          </p:nvPr>
        </p:nvSpPr>
        <p:spPr/>
        <p:txBody>
          <a:bodyPr/>
          <a:lstStyle/>
          <a:p>
            <a:fld id="{8661F19E-1AED-F347-9F88-6F27238EA2FD}" type="slidenum">
              <a:rPr kumimoji="1" lang="ja-JP" altLang="en-US" smtClean="0"/>
              <a:t>‹#›</a:t>
            </a:fld>
            <a:endParaRPr kumimoji="1" lang="ja-JP" altLang="en-US"/>
          </a:p>
        </p:txBody>
      </p:sp>
    </p:spTree>
    <p:extLst>
      <p:ext uri="{BB962C8B-B14F-4D97-AF65-F5344CB8AC3E}">
        <p14:creationId xmlns:p14="http://schemas.microsoft.com/office/powerpoint/2010/main" val="24567959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ED5BBD6-7DE4-0049-A09A-EE1A674CE342}"/>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D64FBFC-F91F-A64E-B2BE-000F04B6845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4D6A7475-EEE5-6D4E-9F24-DDD18B27C596}"/>
              </a:ext>
            </a:extLst>
          </p:cNvPr>
          <p:cNvSpPr>
            <a:spLocks noGrp="1"/>
          </p:cNvSpPr>
          <p:nvPr>
            <p:ph type="dt" sz="half" idx="10"/>
          </p:nvPr>
        </p:nvSpPr>
        <p:spPr/>
        <p:txBody>
          <a:bodyPr/>
          <a:lstStyle/>
          <a:p>
            <a:fld id="{B1CCEF9E-65A5-7846-A54B-7DF35EFC1A45}" type="datetimeFigureOut">
              <a:rPr kumimoji="1" lang="ja-JP" altLang="en-US" smtClean="0"/>
              <a:t>2021/10/29</a:t>
            </a:fld>
            <a:endParaRPr kumimoji="1" lang="ja-JP" altLang="en-US"/>
          </a:p>
        </p:txBody>
      </p:sp>
      <p:sp>
        <p:nvSpPr>
          <p:cNvPr id="5" name="フッター プレースホルダー 4">
            <a:extLst>
              <a:ext uri="{FF2B5EF4-FFF2-40B4-BE49-F238E27FC236}">
                <a16:creationId xmlns:a16="http://schemas.microsoft.com/office/drawing/2014/main" id="{72C91E41-BB42-9842-9EBE-8D8447E697A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FAA8508-2F37-5C44-909C-57601EA296D8}"/>
              </a:ext>
            </a:extLst>
          </p:cNvPr>
          <p:cNvSpPr>
            <a:spLocks noGrp="1"/>
          </p:cNvSpPr>
          <p:nvPr>
            <p:ph type="sldNum" sz="quarter" idx="12"/>
          </p:nvPr>
        </p:nvSpPr>
        <p:spPr/>
        <p:txBody>
          <a:bodyPr/>
          <a:lstStyle/>
          <a:p>
            <a:fld id="{8661F19E-1AED-F347-9F88-6F27238EA2FD}" type="slidenum">
              <a:rPr kumimoji="1" lang="ja-JP" altLang="en-US" smtClean="0"/>
              <a:t>‹#›</a:t>
            </a:fld>
            <a:endParaRPr kumimoji="1" lang="ja-JP" altLang="en-US"/>
          </a:p>
        </p:txBody>
      </p:sp>
    </p:spTree>
    <p:extLst>
      <p:ext uri="{BB962C8B-B14F-4D97-AF65-F5344CB8AC3E}">
        <p14:creationId xmlns:p14="http://schemas.microsoft.com/office/powerpoint/2010/main" val="1264429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A2D0755-67FE-3B4D-ACB9-361DEEEDD67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642708F-2D2E-F645-8C95-166675AEB2AE}"/>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1856DC10-7700-874C-9CAD-6FF8FCE7E809}"/>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9657FFEC-A170-2342-A71B-ED8564B7A07E}"/>
              </a:ext>
            </a:extLst>
          </p:cNvPr>
          <p:cNvSpPr>
            <a:spLocks noGrp="1"/>
          </p:cNvSpPr>
          <p:nvPr>
            <p:ph type="dt" sz="half" idx="10"/>
          </p:nvPr>
        </p:nvSpPr>
        <p:spPr/>
        <p:txBody>
          <a:bodyPr/>
          <a:lstStyle/>
          <a:p>
            <a:fld id="{B1CCEF9E-65A5-7846-A54B-7DF35EFC1A45}" type="datetimeFigureOut">
              <a:rPr kumimoji="1" lang="ja-JP" altLang="en-US" smtClean="0"/>
              <a:t>2021/10/29</a:t>
            </a:fld>
            <a:endParaRPr kumimoji="1" lang="ja-JP" altLang="en-US"/>
          </a:p>
        </p:txBody>
      </p:sp>
      <p:sp>
        <p:nvSpPr>
          <p:cNvPr id="6" name="フッター プレースホルダー 5">
            <a:extLst>
              <a:ext uri="{FF2B5EF4-FFF2-40B4-BE49-F238E27FC236}">
                <a16:creationId xmlns:a16="http://schemas.microsoft.com/office/drawing/2014/main" id="{3849049D-9844-554C-B5C4-CA61A5F3149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3881504-76E6-7E45-914C-E37446149A31}"/>
              </a:ext>
            </a:extLst>
          </p:cNvPr>
          <p:cNvSpPr>
            <a:spLocks noGrp="1"/>
          </p:cNvSpPr>
          <p:nvPr>
            <p:ph type="sldNum" sz="quarter" idx="12"/>
          </p:nvPr>
        </p:nvSpPr>
        <p:spPr/>
        <p:txBody>
          <a:bodyPr/>
          <a:lstStyle/>
          <a:p>
            <a:fld id="{8661F19E-1AED-F347-9F88-6F27238EA2FD}" type="slidenum">
              <a:rPr kumimoji="1" lang="ja-JP" altLang="en-US" smtClean="0"/>
              <a:t>‹#›</a:t>
            </a:fld>
            <a:endParaRPr kumimoji="1" lang="ja-JP" altLang="en-US"/>
          </a:p>
        </p:txBody>
      </p:sp>
    </p:spTree>
    <p:extLst>
      <p:ext uri="{BB962C8B-B14F-4D97-AF65-F5344CB8AC3E}">
        <p14:creationId xmlns:p14="http://schemas.microsoft.com/office/powerpoint/2010/main" val="3051488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0C6C3AC-5985-FE4C-A6CF-6E3DAF467A0F}"/>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303533E-519E-7543-9252-D566C955F8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88FB0783-876B-3F40-9A0E-F947CFB92795}"/>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BABE2098-BE4A-7248-8B5C-121303680F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5287EEA3-FFCB-824D-BDAD-E1022D53C90E}"/>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1AF663CD-2C1D-7147-AF04-DEE2467BF1DC}"/>
              </a:ext>
            </a:extLst>
          </p:cNvPr>
          <p:cNvSpPr>
            <a:spLocks noGrp="1"/>
          </p:cNvSpPr>
          <p:nvPr>
            <p:ph type="dt" sz="half" idx="10"/>
          </p:nvPr>
        </p:nvSpPr>
        <p:spPr/>
        <p:txBody>
          <a:bodyPr/>
          <a:lstStyle/>
          <a:p>
            <a:fld id="{B1CCEF9E-65A5-7846-A54B-7DF35EFC1A45}" type="datetimeFigureOut">
              <a:rPr kumimoji="1" lang="ja-JP" altLang="en-US" smtClean="0"/>
              <a:t>2021/10/29</a:t>
            </a:fld>
            <a:endParaRPr kumimoji="1" lang="ja-JP" altLang="en-US"/>
          </a:p>
        </p:txBody>
      </p:sp>
      <p:sp>
        <p:nvSpPr>
          <p:cNvPr id="8" name="フッター プレースホルダー 7">
            <a:extLst>
              <a:ext uri="{FF2B5EF4-FFF2-40B4-BE49-F238E27FC236}">
                <a16:creationId xmlns:a16="http://schemas.microsoft.com/office/drawing/2014/main" id="{A5B46AB9-40B5-024F-94E7-791123F0BEFE}"/>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0B4AE478-6172-9646-B663-F3C541B8B837}"/>
              </a:ext>
            </a:extLst>
          </p:cNvPr>
          <p:cNvSpPr>
            <a:spLocks noGrp="1"/>
          </p:cNvSpPr>
          <p:nvPr>
            <p:ph type="sldNum" sz="quarter" idx="12"/>
          </p:nvPr>
        </p:nvSpPr>
        <p:spPr/>
        <p:txBody>
          <a:bodyPr/>
          <a:lstStyle/>
          <a:p>
            <a:fld id="{8661F19E-1AED-F347-9F88-6F27238EA2FD}" type="slidenum">
              <a:rPr kumimoji="1" lang="ja-JP" altLang="en-US" smtClean="0"/>
              <a:t>‹#›</a:t>
            </a:fld>
            <a:endParaRPr kumimoji="1" lang="ja-JP" altLang="en-US"/>
          </a:p>
        </p:txBody>
      </p:sp>
    </p:spTree>
    <p:extLst>
      <p:ext uri="{BB962C8B-B14F-4D97-AF65-F5344CB8AC3E}">
        <p14:creationId xmlns:p14="http://schemas.microsoft.com/office/powerpoint/2010/main" val="11858496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116721C-1763-5F4B-BBD4-AAF48A24F12C}"/>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DC8948F5-0A7E-C040-864D-6F1136FEC336}"/>
              </a:ext>
            </a:extLst>
          </p:cNvPr>
          <p:cNvSpPr>
            <a:spLocks noGrp="1"/>
          </p:cNvSpPr>
          <p:nvPr>
            <p:ph type="dt" sz="half" idx="10"/>
          </p:nvPr>
        </p:nvSpPr>
        <p:spPr/>
        <p:txBody>
          <a:bodyPr/>
          <a:lstStyle/>
          <a:p>
            <a:fld id="{B1CCEF9E-65A5-7846-A54B-7DF35EFC1A45}" type="datetimeFigureOut">
              <a:rPr kumimoji="1" lang="ja-JP" altLang="en-US" smtClean="0"/>
              <a:t>2021/10/29</a:t>
            </a:fld>
            <a:endParaRPr kumimoji="1" lang="ja-JP" altLang="en-US"/>
          </a:p>
        </p:txBody>
      </p:sp>
      <p:sp>
        <p:nvSpPr>
          <p:cNvPr id="4" name="フッター プレースホルダー 3">
            <a:extLst>
              <a:ext uri="{FF2B5EF4-FFF2-40B4-BE49-F238E27FC236}">
                <a16:creationId xmlns:a16="http://schemas.microsoft.com/office/drawing/2014/main" id="{9BC742DE-CD9E-4140-A089-E7B5C82781AE}"/>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8693D43C-142E-C940-B35E-B81B5ABBEE4A}"/>
              </a:ext>
            </a:extLst>
          </p:cNvPr>
          <p:cNvSpPr>
            <a:spLocks noGrp="1"/>
          </p:cNvSpPr>
          <p:nvPr>
            <p:ph type="sldNum" sz="quarter" idx="12"/>
          </p:nvPr>
        </p:nvSpPr>
        <p:spPr/>
        <p:txBody>
          <a:bodyPr/>
          <a:lstStyle/>
          <a:p>
            <a:fld id="{8661F19E-1AED-F347-9F88-6F27238EA2FD}" type="slidenum">
              <a:rPr kumimoji="1" lang="ja-JP" altLang="en-US" smtClean="0"/>
              <a:t>‹#›</a:t>
            </a:fld>
            <a:endParaRPr kumimoji="1" lang="ja-JP" altLang="en-US"/>
          </a:p>
        </p:txBody>
      </p:sp>
    </p:spTree>
    <p:extLst>
      <p:ext uri="{BB962C8B-B14F-4D97-AF65-F5344CB8AC3E}">
        <p14:creationId xmlns:p14="http://schemas.microsoft.com/office/powerpoint/2010/main" val="663183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67176CC4-2F36-7E45-9047-AB4C2026C29C}"/>
              </a:ext>
            </a:extLst>
          </p:cNvPr>
          <p:cNvSpPr>
            <a:spLocks noGrp="1"/>
          </p:cNvSpPr>
          <p:nvPr>
            <p:ph type="dt" sz="half" idx="10"/>
          </p:nvPr>
        </p:nvSpPr>
        <p:spPr/>
        <p:txBody>
          <a:bodyPr/>
          <a:lstStyle/>
          <a:p>
            <a:fld id="{B1CCEF9E-65A5-7846-A54B-7DF35EFC1A45}" type="datetimeFigureOut">
              <a:rPr kumimoji="1" lang="ja-JP" altLang="en-US" smtClean="0"/>
              <a:t>2021/10/29</a:t>
            </a:fld>
            <a:endParaRPr kumimoji="1" lang="ja-JP" altLang="en-US"/>
          </a:p>
        </p:txBody>
      </p:sp>
      <p:sp>
        <p:nvSpPr>
          <p:cNvPr id="3" name="フッター プレースホルダー 2">
            <a:extLst>
              <a:ext uri="{FF2B5EF4-FFF2-40B4-BE49-F238E27FC236}">
                <a16:creationId xmlns:a16="http://schemas.microsoft.com/office/drawing/2014/main" id="{7B8B6445-E07E-BD4B-8820-AA95F64C3856}"/>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25DF29CF-993E-934D-B740-FFA302838206}"/>
              </a:ext>
            </a:extLst>
          </p:cNvPr>
          <p:cNvSpPr>
            <a:spLocks noGrp="1"/>
          </p:cNvSpPr>
          <p:nvPr>
            <p:ph type="sldNum" sz="quarter" idx="12"/>
          </p:nvPr>
        </p:nvSpPr>
        <p:spPr/>
        <p:txBody>
          <a:bodyPr/>
          <a:lstStyle/>
          <a:p>
            <a:fld id="{8661F19E-1AED-F347-9F88-6F27238EA2FD}" type="slidenum">
              <a:rPr kumimoji="1" lang="ja-JP" altLang="en-US" smtClean="0"/>
              <a:t>‹#›</a:t>
            </a:fld>
            <a:endParaRPr kumimoji="1" lang="ja-JP" altLang="en-US"/>
          </a:p>
        </p:txBody>
      </p:sp>
    </p:spTree>
    <p:extLst>
      <p:ext uri="{BB962C8B-B14F-4D97-AF65-F5344CB8AC3E}">
        <p14:creationId xmlns:p14="http://schemas.microsoft.com/office/powerpoint/2010/main" val="1181099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847D91A-DDB6-2D48-A33E-72AB3A7EB718}"/>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85D662E-7F83-CD4E-B3CC-F1C9680C3AE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05E63BBB-DB96-3247-8B9C-30D4A9A5C0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50009661-5A05-F74F-BDB8-751FE93E9326}"/>
              </a:ext>
            </a:extLst>
          </p:cNvPr>
          <p:cNvSpPr>
            <a:spLocks noGrp="1"/>
          </p:cNvSpPr>
          <p:nvPr>
            <p:ph type="dt" sz="half" idx="10"/>
          </p:nvPr>
        </p:nvSpPr>
        <p:spPr/>
        <p:txBody>
          <a:bodyPr/>
          <a:lstStyle/>
          <a:p>
            <a:fld id="{B1CCEF9E-65A5-7846-A54B-7DF35EFC1A45}" type="datetimeFigureOut">
              <a:rPr kumimoji="1" lang="ja-JP" altLang="en-US" smtClean="0"/>
              <a:t>2021/10/29</a:t>
            </a:fld>
            <a:endParaRPr kumimoji="1" lang="ja-JP" altLang="en-US"/>
          </a:p>
        </p:txBody>
      </p:sp>
      <p:sp>
        <p:nvSpPr>
          <p:cNvPr id="6" name="フッター プレースホルダー 5">
            <a:extLst>
              <a:ext uri="{FF2B5EF4-FFF2-40B4-BE49-F238E27FC236}">
                <a16:creationId xmlns:a16="http://schemas.microsoft.com/office/drawing/2014/main" id="{1D354CC2-4836-FE48-AEE7-A3B94BE9EEFE}"/>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A44F6AB-94F3-624B-AF66-6F72D7C04D5E}"/>
              </a:ext>
            </a:extLst>
          </p:cNvPr>
          <p:cNvSpPr>
            <a:spLocks noGrp="1"/>
          </p:cNvSpPr>
          <p:nvPr>
            <p:ph type="sldNum" sz="quarter" idx="12"/>
          </p:nvPr>
        </p:nvSpPr>
        <p:spPr/>
        <p:txBody>
          <a:bodyPr/>
          <a:lstStyle/>
          <a:p>
            <a:fld id="{8661F19E-1AED-F347-9F88-6F27238EA2FD}" type="slidenum">
              <a:rPr kumimoji="1" lang="ja-JP" altLang="en-US" smtClean="0"/>
              <a:t>‹#›</a:t>
            </a:fld>
            <a:endParaRPr kumimoji="1" lang="ja-JP" altLang="en-US"/>
          </a:p>
        </p:txBody>
      </p:sp>
    </p:spTree>
    <p:extLst>
      <p:ext uri="{BB962C8B-B14F-4D97-AF65-F5344CB8AC3E}">
        <p14:creationId xmlns:p14="http://schemas.microsoft.com/office/powerpoint/2010/main" val="2082288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7C6144C-60A8-2648-8654-D6E47CCFFEB7}"/>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6CA94F97-DCAC-CE43-A8B3-DBFA56B070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4E33F541-D398-5546-B9C6-844096BAC5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D2970CCA-384C-1945-9957-BB1818266114}"/>
              </a:ext>
            </a:extLst>
          </p:cNvPr>
          <p:cNvSpPr>
            <a:spLocks noGrp="1"/>
          </p:cNvSpPr>
          <p:nvPr>
            <p:ph type="dt" sz="half" idx="10"/>
          </p:nvPr>
        </p:nvSpPr>
        <p:spPr/>
        <p:txBody>
          <a:bodyPr/>
          <a:lstStyle/>
          <a:p>
            <a:fld id="{B1CCEF9E-65A5-7846-A54B-7DF35EFC1A45}" type="datetimeFigureOut">
              <a:rPr kumimoji="1" lang="ja-JP" altLang="en-US" smtClean="0"/>
              <a:t>2021/10/29</a:t>
            </a:fld>
            <a:endParaRPr kumimoji="1" lang="ja-JP" altLang="en-US"/>
          </a:p>
        </p:txBody>
      </p:sp>
      <p:sp>
        <p:nvSpPr>
          <p:cNvPr id="6" name="フッター プレースホルダー 5">
            <a:extLst>
              <a:ext uri="{FF2B5EF4-FFF2-40B4-BE49-F238E27FC236}">
                <a16:creationId xmlns:a16="http://schemas.microsoft.com/office/drawing/2014/main" id="{7692B0FA-A5C6-8F4E-8317-0E81B5D2285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169D421-2F66-1A4D-B929-B81FFB9D00F7}"/>
              </a:ext>
            </a:extLst>
          </p:cNvPr>
          <p:cNvSpPr>
            <a:spLocks noGrp="1"/>
          </p:cNvSpPr>
          <p:nvPr>
            <p:ph type="sldNum" sz="quarter" idx="12"/>
          </p:nvPr>
        </p:nvSpPr>
        <p:spPr/>
        <p:txBody>
          <a:bodyPr/>
          <a:lstStyle/>
          <a:p>
            <a:fld id="{8661F19E-1AED-F347-9F88-6F27238EA2FD}" type="slidenum">
              <a:rPr kumimoji="1" lang="ja-JP" altLang="en-US" smtClean="0"/>
              <a:t>‹#›</a:t>
            </a:fld>
            <a:endParaRPr kumimoji="1" lang="ja-JP" altLang="en-US"/>
          </a:p>
        </p:txBody>
      </p:sp>
    </p:spTree>
    <p:extLst>
      <p:ext uri="{BB962C8B-B14F-4D97-AF65-F5344CB8AC3E}">
        <p14:creationId xmlns:p14="http://schemas.microsoft.com/office/powerpoint/2010/main" val="4104347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72332DD4-D3A5-D64B-9BC4-4527DDB8E3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62EAA4D-4B07-D447-B876-6ED4CDC66F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67C134C-6127-B94F-84B2-05947F7537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CCEF9E-65A5-7846-A54B-7DF35EFC1A45}" type="datetimeFigureOut">
              <a:rPr kumimoji="1" lang="ja-JP" altLang="en-US" smtClean="0"/>
              <a:t>2021/10/29</a:t>
            </a:fld>
            <a:endParaRPr kumimoji="1" lang="ja-JP" altLang="en-US"/>
          </a:p>
        </p:txBody>
      </p:sp>
      <p:sp>
        <p:nvSpPr>
          <p:cNvPr id="5" name="フッター プレースホルダー 4">
            <a:extLst>
              <a:ext uri="{FF2B5EF4-FFF2-40B4-BE49-F238E27FC236}">
                <a16:creationId xmlns:a16="http://schemas.microsoft.com/office/drawing/2014/main" id="{542D9C73-24E5-8246-AD34-FE4C05E4A1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269B55F2-427A-CF47-B639-CC59231984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61F19E-1AED-F347-9F88-6F27238EA2FD}" type="slidenum">
              <a:rPr kumimoji="1" lang="ja-JP" altLang="en-US" smtClean="0"/>
              <a:t>‹#›</a:t>
            </a:fld>
            <a:endParaRPr kumimoji="1" lang="ja-JP" altLang="en-US"/>
          </a:p>
        </p:txBody>
      </p:sp>
    </p:spTree>
    <p:extLst>
      <p:ext uri="{BB962C8B-B14F-4D97-AF65-F5344CB8AC3E}">
        <p14:creationId xmlns:p14="http://schemas.microsoft.com/office/powerpoint/2010/main" val="38219017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tif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tiff"/><Relationship Id="rId5" Type="http://schemas.openxmlformats.org/officeDocument/2006/relationships/image" Target="../media/image3.jpg"/><Relationship Id="rId10" Type="http://schemas.openxmlformats.org/officeDocument/2006/relationships/hyperlink" Target="https://www.kobekaiteku.jp/" TargetMode="External"/><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グループ化 24">
            <a:extLst>
              <a:ext uri="{FF2B5EF4-FFF2-40B4-BE49-F238E27FC236}">
                <a16:creationId xmlns:a16="http://schemas.microsoft.com/office/drawing/2014/main" id="{F4617430-F373-F944-93C0-0B786CC09415}"/>
              </a:ext>
            </a:extLst>
          </p:cNvPr>
          <p:cNvGrpSpPr/>
          <p:nvPr/>
        </p:nvGrpSpPr>
        <p:grpSpPr>
          <a:xfrm>
            <a:off x="6289272" y="1083297"/>
            <a:ext cx="5120985" cy="7603504"/>
            <a:chOff x="6522401" y="16496"/>
            <a:chExt cx="5120985" cy="7603504"/>
          </a:xfrm>
        </p:grpSpPr>
        <p:grpSp>
          <p:nvGrpSpPr>
            <p:cNvPr id="49" name="グループ化 48">
              <a:extLst>
                <a:ext uri="{FF2B5EF4-FFF2-40B4-BE49-F238E27FC236}">
                  <a16:creationId xmlns:a16="http://schemas.microsoft.com/office/drawing/2014/main" id="{51FE1A15-14DC-6F49-A74A-09BE7CFAD37A}"/>
                </a:ext>
              </a:extLst>
            </p:cNvPr>
            <p:cNvGrpSpPr/>
            <p:nvPr/>
          </p:nvGrpSpPr>
          <p:grpSpPr>
            <a:xfrm>
              <a:off x="6522401" y="16496"/>
              <a:ext cx="5120985" cy="6841504"/>
              <a:chOff x="285875" y="16496"/>
              <a:chExt cx="5120985" cy="6841504"/>
            </a:xfrm>
          </p:grpSpPr>
          <p:pic>
            <p:nvPicPr>
              <p:cNvPr id="50" name="図 49" descr="グラフィカル ユーザー インターフェイス, Web サイト&#10;&#10;自動的に生成された説明">
                <a:extLst>
                  <a:ext uri="{FF2B5EF4-FFF2-40B4-BE49-F238E27FC236}">
                    <a16:creationId xmlns:a16="http://schemas.microsoft.com/office/drawing/2014/main" id="{EDE98E63-1CFE-CA43-B358-025AF9CA1D5E}"/>
                  </a:ext>
                </a:extLst>
              </p:cNvPr>
              <p:cNvPicPr>
                <a:picLocks noChangeAspect="1"/>
              </p:cNvPicPr>
              <p:nvPr/>
            </p:nvPicPr>
            <p:blipFill>
              <a:blip r:embed="rId3"/>
              <a:stretch>
                <a:fillRect/>
              </a:stretch>
            </p:blipFill>
            <p:spPr>
              <a:xfrm>
                <a:off x="287374" y="16496"/>
                <a:ext cx="5119486" cy="4821744"/>
              </a:xfrm>
              <a:prstGeom prst="rect">
                <a:avLst/>
              </a:prstGeom>
            </p:spPr>
          </p:pic>
          <p:pic>
            <p:nvPicPr>
              <p:cNvPr id="51" name="図 50" descr="グラフィカル ユーザー インターフェイス, テキスト, アプリケーション, チャットまたはテキスト メッセージ&#10;&#10;自動的に生成された説明">
                <a:extLst>
                  <a:ext uri="{FF2B5EF4-FFF2-40B4-BE49-F238E27FC236}">
                    <a16:creationId xmlns:a16="http://schemas.microsoft.com/office/drawing/2014/main" id="{08F3FAF2-87DA-6048-87D5-08086B080D79}"/>
                  </a:ext>
                </a:extLst>
              </p:cNvPr>
              <p:cNvPicPr>
                <a:picLocks noChangeAspect="1"/>
              </p:cNvPicPr>
              <p:nvPr/>
            </p:nvPicPr>
            <p:blipFill rotWithShape="1">
              <a:blip r:embed="rId4"/>
              <a:srcRect t="12020" b="29235"/>
              <a:stretch/>
            </p:blipFill>
            <p:spPr>
              <a:xfrm>
                <a:off x="285875" y="4030800"/>
                <a:ext cx="5109845" cy="2827200"/>
              </a:xfrm>
              <a:prstGeom prst="rect">
                <a:avLst/>
              </a:prstGeom>
            </p:spPr>
          </p:pic>
        </p:grpSp>
        <p:sp>
          <p:nvSpPr>
            <p:cNvPr id="16" name="正方形/長方形 15">
              <a:extLst>
                <a:ext uri="{FF2B5EF4-FFF2-40B4-BE49-F238E27FC236}">
                  <a16:creationId xmlns:a16="http://schemas.microsoft.com/office/drawing/2014/main" id="{F956EF17-8EA2-C648-937C-42EE2AC58AAE}"/>
                </a:ext>
              </a:extLst>
            </p:cNvPr>
            <p:cNvSpPr/>
            <p:nvPr/>
          </p:nvSpPr>
          <p:spPr>
            <a:xfrm>
              <a:off x="6750245" y="609599"/>
              <a:ext cx="4669285" cy="70104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2" name="フローチャート: 書類 21">
            <a:extLst>
              <a:ext uri="{FF2B5EF4-FFF2-40B4-BE49-F238E27FC236}">
                <a16:creationId xmlns:a16="http://schemas.microsoft.com/office/drawing/2014/main" id="{132AD892-ED69-0441-8E5C-AFC6F89A28BA}"/>
              </a:ext>
            </a:extLst>
          </p:cNvPr>
          <p:cNvSpPr/>
          <p:nvPr/>
        </p:nvSpPr>
        <p:spPr>
          <a:xfrm>
            <a:off x="6516679" y="4495801"/>
            <a:ext cx="4667648" cy="1721984"/>
          </a:xfrm>
          <a:prstGeom prst="flowChartDocument">
            <a:avLst/>
          </a:prstGeom>
          <a:solidFill>
            <a:srgbClr val="147A01">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テキスト ボックス 74">
            <a:extLst>
              <a:ext uri="{FF2B5EF4-FFF2-40B4-BE49-F238E27FC236}">
                <a16:creationId xmlns:a16="http://schemas.microsoft.com/office/drawing/2014/main" id="{B9F880A2-5A1A-6C46-B40B-297B9E72B8AB}"/>
              </a:ext>
            </a:extLst>
          </p:cNvPr>
          <p:cNvSpPr txBox="1"/>
          <p:nvPr/>
        </p:nvSpPr>
        <p:spPr>
          <a:xfrm>
            <a:off x="7439801" y="4929502"/>
            <a:ext cx="2284368" cy="920893"/>
          </a:xfrm>
          <a:prstGeom prst="rect">
            <a:avLst/>
          </a:prstGeom>
          <a:noFill/>
        </p:spPr>
        <p:txBody>
          <a:bodyPr wrap="square" rtlCol="0">
            <a:spAutoFit/>
          </a:bodyPr>
          <a:lstStyle/>
          <a:p>
            <a:pPr>
              <a:lnSpc>
                <a:spcPct val="110000"/>
              </a:lnSpc>
            </a:pPr>
            <a:r>
              <a:rPr lang="ja-JP" altLang="en-US" sz="550">
                <a:solidFill>
                  <a:schemeClr val="tx1">
                    <a:lumMod val="75000"/>
                    <a:lumOff val="25000"/>
                  </a:schemeClr>
                </a:solidFill>
                <a:latin typeface="Meiryo UI" panose="020B0604030504040204" pitchFamily="34" charset="-128"/>
                <a:ea typeface="Meiryo UI" panose="020B0604030504040204" pitchFamily="34" charset="-128"/>
              </a:rPr>
              <a:t>参加企業様に向けた経過報告会を実施しました。プロジェクト事務局で体験導入の準備を鋭意進行中です。</a:t>
            </a:r>
            <a:endParaRPr lang="en-US" altLang="ja-JP" sz="550" dirty="0">
              <a:solidFill>
                <a:schemeClr val="tx1">
                  <a:lumMod val="75000"/>
                  <a:lumOff val="25000"/>
                </a:schemeClr>
              </a:solidFill>
              <a:latin typeface="Meiryo UI" panose="020B0604030504040204" pitchFamily="34" charset="-128"/>
              <a:ea typeface="Meiryo UI" panose="020B0604030504040204" pitchFamily="34" charset="-128"/>
            </a:endParaRPr>
          </a:p>
          <a:p>
            <a:pPr>
              <a:lnSpc>
                <a:spcPct val="110000"/>
              </a:lnSpc>
            </a:pPr>
            <a:r>
              <a:rPr lang="ja-JP" altLang="en-US" sz="550">
                <a:solidFill>
                  <a:schemeClr val="tx1">
                    <a:lumMod val="75000"/>
                    <a:lumOff val="25000"/>
                  </a:schemeClr>
                </a:solidFill>
                <a:latin typeface="Meiryo UI" panose="020B0604030504040204" pitchFamily="34" charset="-128"/>
                <a:ea typeface="Meiryo UI" panose="020B0604030504040204" pitchFamily="34" charset="-128"/>
              </a:rPr>
              <a:t>英語版</a:t>
            </a:r>
            <a:r>
              <a:rPr lang="en" altLang="ja-JP" sz="550" dirty="0">
                <a:solidFill>
                  <a:schemeClr val="tx1">
                    <a:lumMod val="75000"/>
                    <a:lumOff val="25000"/>
                  </a:schemeClr>
                </a:solidFill>
                <a:latin typeface="Meiryo UI" panose="020B0604030504040204" pitchFamily="34" charset="-128"/>
                <a:ea typeface="Meiryo UI" panose="020B0604030504040204" pitchFamily="34" charset="-128"/>
              </a:rPr>
              <a:t>HP</a:t>
            </a:r>
            <a:r>
              <a:rPr lang="ja-JP" altLang="en-US" sz="550">
                <a:solidFill>
                  <a:schemeClr val="tx1">
                    <a:lumMod val="75000"/>
                    <a:lumOff val="25000"/>
                  </a:schemeClr>
                </a:solidFill>
                <a:latin typeface="Meiryo UI" panose="020B0604030504040204" pitchFamily="34" charset="-128"/>
                <a:ea typeface="Meiryo UI" panose="020B0604030504040204" pitchFamily="34" charset="-128"/>
              </a:rPr>
              <a:t>開設しました。海外に向けた発信も行ってまいります。</a:t>
            </a:r>
            <a:endParaRPr lang="en-US" altLang="ja-JP" sz="550" dirty="0">
              <a:solidFill>
                <a:schemeClr val="tx1">
                  <a:lumMod val="75000"/>
                  <a:lumOff val="25000"/>
                </a:schemeClr>
              </a:solidFill>
              <a:latin typeface="Meiryo UI" panose="020B0604030504040204" pitchFamily="34" charset="-128"/>
              <a:ea typeface="Meiryo UI" panose="020B0604030504040204" pitchFamily="34" charset="-128"/>
            </a:endParaRPr>
          </a:p>
          <a:p>
            <a:pPr>
              <a:lnSpc>
                <a:spcPct val="110000"/>
              </a:lnSpc>
            </a:pPr>
            <a:r>
              <a:rPr lang="ja-JP" altLang="en-US" sz="550">
                <a:solidFill>
                  <a:schemeClr val="tx1">
                    <a:lumMod val="75000"/>
                    <a:lumOff val="25000"/>
                  </a:schemeClr>
                </a:solidFill>
                <a:latin typeface="Meiryo UI" panose="020B0604030504040204" pitchFamily="34" charset="-128"/>
                <a:ea typeface="Meiryo UI" panose="020B0604030504040204" pitchFamily="34" charset="-128"/>
              </a:rPr>
              <a:t>第</a:t>
            </a:r>
            <a:r>
              <a:rPr lang="en-US" altLang="ja-JP" sz="550" dirty="0">
                <a:solidFill>
                  <a:schemeClr val="tx1">
                    <a:lumMod val="75000"/>
                    <a:lumOff val="25000"/>
                  </a:schemeClr>
                </a:solidFill>
                <a:latin typeface="Meiryo UI" panose="020B0604030504040204" pitchFamily="34" charset="-128"/>
                <a:ea typeface="Meiryo UI" panose="020B0604030504040204" pitchFamily="34" charset="-128"/>
              </a:rPr>
              <a:t>1</a:t>
            </a:r>
            <a:r>
              <a:rPr lang="ja-JP" altLang="en-US" sz="550">
                <a:solidFill>
                  <a:schemeClr val="tx1">
                    <a:lumMod val="75000"/>
                    <a:lumOff val="25000"/>
                  </a:schemeClr>
                </a:solidFill>
                <a:latin typeface="Meiryo UI" panose="020B0604030504040204" pitchFamily="34" charset="-128"/>
                <a:ea typeface="Meiryo UI" panose="020B0604030504040204" pitchFamily="34" charset="-128"/>
              </a:rPr>
              <a:t>回 体験導入ワークショップを開催しました。多数のご参加誠にありがとうございました。</a:t>
            </a:r>
            <a:endParaRPr lang="en-US" altLang="ja-JP" sz="550" dirty="0">
              <a:solidFill>
                <a:schemeClr val="tx1">
                  <a:lumMod val="75000"/>
                  <a:lumOff val="25000"/>
                </a:schemeClr>
              </a:solidFill>
              <a:latin typeface="Meiryo UI" panose="020B0604030504040204" pitchFamily="34" charset="-128"/>
              <a:ea typeface="Meiryo UI" panose="020B0604030504040204" pitchFamily="34" charset="-128"/>
            </a:endParaRPr>
          </a:p>
          <a:p>
            <a:pPr>
              <a:lnSpc>
                <a:spcPct val="110000"/>
              </a:lnSpc>
            </a:pPr>
            <a:r>
              <a:rPr lang="ja-JP" altLang="en-US" sz="550">
                <a:solidFill>
                  <a:schemeClr val="tx1">
                    <a:lumMod val="75000"/>
                    <a:lumOff val="25000"/>
                  </a:schemeClr>
                </a:solidFill>
                <a:latin typeface="Meiryo UI" panose="020B0604030504040204" pitchFamily="34" charset="-128"/>
                <a:ea typeface="Meiryo UI" panose="020B0604030504040204" pitchFamily="34" charset="-128"/>
              </a:rPr>
              <a:t>体験導入ワークショップに先立ち、有識者による外部委員会を開催しました。いただいたご意見を踏まえてワークショップに臨みます。</a:t>
            </a:r>
            <a:endParaRPr lang="en-US" altLang="ja-JP" sz="550" dirty="0">
              <a:solidFill>
                <a:schemeClr val="tx1">
                  <a:lumMod val="75000"/>
                  <a:lumOff val="25000"/>
                </a:schemeClr>
              </a:solidFill>
              <a:latin typeface="Meiryo UI" panose="020B0604030504040204" pitchFamily="34" charset="-128"/>
              <a:ea typeface="Meiryo UI" panose="020B0604030504040204" pitchFamily="34" charset="-128"/>
            </a:endParaRPr>
          </a:p>
          <a:p>
            <a:pPr>
              <a:lnSpc>
                <a:spcPct val="110000"/>
              </a:lnSpc>
            </a:pPr>
            <a:r>
              <a:rPr lang="en-US" altLang="ja-JP" sz="550" dirty="0">
                <a:solidFill>
                  <a:schemeClr val="tx1">
                    <a:lumMod val="75000"/>
                    <a:lumOff val="25000"/>
                  </a:schemeClr>
                </a:solidFill>
                <a:latin typeface="Meiryo UI" panose="020B0604030504040204" pitchFamily="34" charset="-128"/>
                <a:ea typeface="Meiryo UI" panose="020B0604030504040204" pitchFamily="34" charset="-128"/>
              </a:rPr>
              <a:t>7/30</a:t>
            </a:r>
            <a:r>
              <a:rPr lang="ja-JP" altLang="en-US" sz="550">
                <a:solidFill>
                  <a:schemeClr val="tx1">
                    <a:lumMod val="75000"/>
                    <a:lumOff val="25000"/>
                  </a:schemeClr>
                </a:solidFill>
                <a:latin typeface="Meiryo UI" panose="020B0604030504040204" pitchFamily="34" charset="-128"/>
                <a:ea typeface="Meiryo UI" panose="020B0604030504040204" pitchFamily="34" charset="-128"/>
              </a:rPr>
              <a:t>をもって体験導入ワークショップのお申し込みを締め切りました。たくさんのご応募ありがとうございました。</a:t>
            </a:r>
            <a:endParaRPr kumimoji="1" lang="ja-JP" altLang="en-US" sz="550">
              <a:solidFill>
                <a:schemeClr val="tx1">
                  <a:lumMod val="75000"/>
                  <a:lumOff val="25000"/>
                </a:schemeClr>
              </a:solidFill>
              <a:latin typeface="Meiryo UI" panose="020B0604030504040204" pitchFamily="34" charset="-128"/>
              <a:ea typeface="Meiryo UI" panose="020B0604030504040204" pitchFamily="34" charset="-128"/>
              <a:cs typeface="Phosphate Inline" panose="02000506050000020004" pitchFamily="2" charset="0"/>
            </a:endParaRPr>
          </a:p>
        </p:txBody>
      </p:sp>
      <p:pic>
        <p:nvPicPr>
          <p:cNvPr id="9" name="図 8" descr="ダイアグラム が含まれている画像&#10;&#10;自動的に生成された説明">
            <a:extLst>
              <a:ext uri="{FF2B5EF4-FFF2-40B4-BE49-F238E27FC236}">
                <a16:creationId xmlns:a16="http://schemas.microsoft.com/office/drawing/2014/main" id="{6F7106AB-237E-2445-A74E-D376C4144992}"/>
              </a:ext>
            </a:extLst>
          </p:cNvPr>
          <p:cNvPicPr>
            <a:picLocks noChangeAspect="1"/>
          </p:cNvPicPr>
          <p:nvPr/>
        </p:nvPicPr>
        <p:blipFill rotWithShape="1">
          <a:blip r:embed="rId5"/>
          <a:srcRect t="10551"/>
          <a:stretch/>
        </p:blipFill>
        <p:spPr>
          <a:xfrm>
            <a:off x="6914766" y="2281420"/>
            <a:ext cx="3873984" cy="2075111"/>
          </a:xfrm>
          <a:prstGeom prst="rect">
            <a:avLst/>
          </a:prstGeom>
        </p:spPr>
      </p:pic>
      <p:sp>
        <p:nvSpPr>
          <p:cNvPr id="4" name="テキスト ボックス 3">
            <a:extLst>
              <a:ext uri="{FF2B5EF4-FFF2-40B4-BE49-F238E27FC236}">
                <a16:creationId xmlns:a16="http://schemas.microsoft.com/office/drawing/2014/main" id="{81906D96-B8E5-E847-A75B-8CAD9277BD08}"/>
              </a:ext>
            </a:extLst>
          </p:cNvPr>
          <p:cNvSpPr txBox="1"/>
          <p:nvPr/>
        </p:nvSpPr>
        <p:spPr>
          <a:xfrm>
            <a:off x="7816748" y="1743208"/>
            <a:ext cx="2127505" cy="215444"/>
          </a:xfrm>
          <a:prstGeom prst="rect">
            <a:avLst/>
          </a:prstGeom>
          <a:noFill/>
        </p:spPr>
        <p:txBody>
          <a:bodyPr wrap="none" rtlCol="0">
            <a:spAutoFit/>
          </a:bodyPr>
          <a:lstStyle/>
          <a:p>
            <a:r>
              <a:rPr lang="ja-JP" altLang="ja-JP" sz="800" b="1">
                <a:solidFill>
                  <a:srgbClr val="147A01"/>
                </a:solidFill>
                <a:latin typeface="Meiryo UI" panose="020B0604030504040204" pitchFamily="34" charset="-128"/>
                <a:ea typeface="Meiryo UI" panose="020B0604030504040204" pitchFamily="34" charset="-128"/>
                <a:cs typeface="PHOSPHATE INLINE" panose="02000506050000020004" pitchFamily="2" charset="0"/>
              </a:rPr>
              <a:t>神戸市 介護テクノロジー導入促進プロジェクト</a:t>
            </a:r>
            <a:endParaRPr kumimoji="1" lang="ja-JP" altLang="en-US" sz="800" b="1">
              <a:solidFill>
                <a:srgbClr val="147A01"/>
              </a:solidFill>
              <a:latin typeface="Meiryo UI" panose="020B0604030504040204" pitchFamily="34" charset="-128"/>
              <a:ea typeface="Meiryo UI" panose="020B0604030504040204" pitchFamily="34" charset="-128"/>
              <a:cs typeface="PHOSPHATE INLINE" panose="02000506050000020004" pitchFamily="2" charset="0"/>
            </a:endParaRPr>
          </a:p>
        </p:txBody>
      </p:sp>
      <p:grpSp>
        <p:nvGrpSpPr>
          <p:cNvPr id="14" name="グループ化 13">
            <a:extLst>
              <a:ext uri="{FF2B5EF4-FFF2-40B4-BE49-F238E27FC236}">
                <a16:creationId xmlns:a16="http://schemas.microsoft.com/office/drawing/2014/main" id="{64726D71-8AE8-C14F-B574-E02887928B1E}"/>
              </a:ext>
            </a:extLst>
          </p:cNvPr>
          <p:cNvGrpSpPr/>
          <p:nvPr/>
        </p:nvGrpSpPr>
        <p:grpSpPr>
          <a:xfrm>
            <a:off x="792885" y="1083297"/>
            <a:ext cx="5120985" cy="6841504"/>
            <a:chOff x="285875" y="16496"/>
            <a:chExt cx="5120985" cy="6841504"/>
          </a:xfrm>
        </p:grpSpPr>
        <p:pic>
          <p:nvPicPr>
            <p:cNvPr id="3" name="図 2" descr="グラフィカル ユーザー インターフェイス, Web サイト&#10;&#10;自動的に生成された説明">
              <a:extLst>
                <a:ext uri="{FF2B5EF4-FFF2-40B4-BE49-F238E27FC236}">
                  <a16:creationId xmlns:a16="http://schemas.microsoft.com/office/drawing/2014/main" id="{15A8E3AA-167E-594D-BBBA-F67B5B5AB4EA}"/>
                </a:ext>
              </a:extLst>
            </p:cNvPr>
            <p:cNvPicPr>
              <a:picLocks noChangeAspect="1"/>
            </p:cNvPicPr>
            <p:nvPr/>
          </p:nvPicPr>
          <p:blipFill>
            <a:blip r:embed="rId3"/>
            <a:stretch>
              <a:fillRect/>
            </a:stretch>
          </p:blipFill>
          <p:spPr>
            <a:xfrm>
              <a:off x="287374" y="16496"/>
              <a:ext cx="5119486" cy="4821744"/>
            </a:xfrm>
            <a:prstGeom prst="rect">
              <a:avLst/>
            </a:prstGeom>
          </p:spPr>
        </p:pic>
        <p:pic>
          <p:nvPicPr>
            <p:cNvPr id="11" name="図 10" descr="グラフィカル ユーザー インターフェイス, テキスト, アプリケーション, チャットまたはテキスト メッセージ&#10;&#10;自動的に生成された説明">
              <a:extLst>
                <a:ext uri="{FF2B5EF4-FFF2-40B4-BE49-F238E27FC236}">
                  <a16:creationId xmlns:a16="http://schemas.microsoft.com/office/drawing/2014/main" id="{FD46DE66-A7F1-784F-8F58-4CE0094AA63F}"/>
                </a:ext>
              </a:extLst>
            </p:cNvPr>
            <p:cNvPicPr>
              <a:picLocks noChangeAspect="1"/>
            </p:cNvPicPr>
            <p:nvPr/>
          </p:nvPicPr>
          <p:blipFill rotWithShape="1">
            <a:blip r:embed="rId4"/>
            <a:srcRect t="12020" b="29235"/>
            <a:stretch/>
          </p:blipFill>
          <p:spPr>
            <a:xfrm>
              <a:off x="285875" y="4030800"/>
              <a:ext cx="5109845" cy="2827200"/>
            </a:xfrm>
            <a:prstGeom prst="rect">
              <a:avLst/>
            </a:prstGeom>
          </p:spPr>
        </p:pic>
      </p:grpSp>
      <p:sp>
        <p:nvSpPr>
          <p:cNvPr id="53" name="テキスト ボックス 52">
            <a:extLst>
              <a:ext uri="{FF2B5EF4-FFF2-40B4-BE49-F238E27FC236}">
                <a16:creationId xmlns:a16="http://schemas.microsoft.com/office/drawing/2014/main" id="{2BD573F9-1F3C-4141-85C4-19EBDEB4D472}"/>
              </a:ext>
            </a:extLst>
          </p:cNvPr>
          <p:cNvSpPr txBox="1"/>
          <p:nvPr/>
        </p:nvSpPr>
        <p:spPr>
          <a:xfrm>
            <a:off x="8415469" y="1902560"/>
            <a:ext cx="930062" cy="169277"/>
          </a:xfrm>
          <a:prstGeom prst="rect">
            <a:avLst/>
          </a:prstGeom>
          <a:noFill/>
        </p:spPr>
        <p:txBody>
          <a:bodyPr wrap="none" rtlCol="0">
            <a:spAutoFit/>
          </a:bodyPr>
          <a:lstStyle/>
          <a:p>
            <a:pPr algn="ctr"/>
            <a:r>
              <a:rPr lang="en-US" altLang="ja-JP" sz="500" b="1" dirty="0">
                <a:solidFill>
                  <a:srgbClr val="147A01"/>
                </a:solidFill>
                <a:latin typeface="Meiryo UI" panose="020B0604030504040204" pitchFamily="34" charset="-128"/>
                <a:ea typeface="Meiryo UI" panose="020B0604030504040204" pitchFamily="34" charset="-128"/>
                <a:cs typeface="PHOSPHATE INLINE" panose="02000506050000020004" pitchFamily="2" charset="0"/>
              </a:rPr>
              <a:t>〜</a:t>
            </a:r>
            <a:r>
              <a:rPr lang="ja-JP" altLang="en-US" sz="500" b="1">
                <a:solidFill>
                  <a:srgbClr val="147A01"/>
                </a:solidFill>
                <a:latin typeface="Meiryo UI" panose="020B0604030504040204" pitchFamily="34" charset="-128"/>
                <a:ea typeface="Meiryo UI" panose="020B0604030504040204" pitchFamily="34" charset="-128"/>
                <a:cs typeface="PHOSPHATE INLINE" panose="02000506050000020004" pitchFamily="2" charset="0"/>
              </a:rPr>
              <a:t>未来の介護をクリエイト</a:t>
            </a:r>
            <a:r>
              <a:rPr lang="en-US" altLang="ja-JP" sz="500" b="1" dirty="0">
                <a:solidFill>
                  <a:srgbClr val="147A01"/>
                </a:solidFill>
                <a:latin typeface="Meiryo UI" panose="020B0604030504040204" pitchFamily="34" charset="-128"/>
                <a:ea typeface="Meiryo UI" panose="020B0604030504040204" pitchFamily="34" charset="-128"/>
                <a:cs typeface="PHOSPHATE INLINE" panose="02000506050000020004" pitchFamily="2" charset="0"/>
              </a:rPr>
              <a:t>〜</a:t>
            </a:r>
            <a:endParaRPr kumimoji="1" lang="ja-JP" altLang="en-US" sz="500" b="1">
              <a:solidFill>
                <a:srgbClr val="147A01"/>
              </a:solidFill>
              <a:latin typeface="Meiryo UI" panose="020B0604030504040204" pitchFamily="34" charset="-128"/>
              <a:ea typeface="Meiryo UI" panose="020B0604030504040204" pitchFamily="34" charset="-128"/>
              <a:cs typeface="PHOSPHATE INLINE" panose="02000506050000020004" pitchFamily="2" charset="0"/>
            </a:endParaRPr>
          </a:p>
        </p:txBody>
      </p:sp>
      <p:sp>
        <p:nvSpPr>
          <p:cNvPr id="18" name="正方形/長方形 17">
            <a:extLst>
              <a:ext uri="{FF2B5EF4-FFF2-40B4-BE49-F238E27FC236}">
                <a16:creationId xmlns:a16="http://schemas.microsoft.com/office/drawing/2014/main" id="{28C02420-A233-9B45-8EF6-43DBA26A5327}"/>
              </a:ext>
            </a:extLst>
          </p:cNvPr>
          <p:cNvSpPr/>
          <p:nvPr/>
        </p:nvSpPr>
        <p:spPr>
          <a:xfrm>
            <a:off x="6516679" y="4331044"/>
            <a:ext cx="4667648" cy="296530"/>
          </a:xfrm>
          <a:prstGeom prst="rect">
            <a:avLst/>
          </a:prstGeom>
          <a:solidFill>
            <a:srgbClr val="147A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テキスト ボックス 55">
            <a:extLst>
              <a:ext uri="{FF2B5EF4-FFF2-40B4-BE49-F238E27FC236}">
                <a16:creationId xmlns:a16="http://schemas.microsoft.com/office/drawing/2014/main" id="{E2804892-EBBB-6748-86D6-79473AF3CFD3}"/>
              </a:ext>
            </a:extLst>
          </p:cNvPr>
          <p:cNvSpPr txBox="1"/>
          <p:nvPr/>
        </p:nvSpPr>
        <p:spPr>
          <a:xfrm>
            <a:off x="6970712" y="4928767"/>
            <a:ext cx="543739" cy="829266"/>
          </a:xfrm>
          <a:prstGeom prst="rect">
            <a:avLst/>
          </a:prstGeom>
          <a:noFill/>
        </p:spPr>
        <p:txBody>
          <a:bodyPr wrap="none" rtlCol="0">
            <a:spAutoFit/>
          </a:bodyPr>
          <a:lstStyle/>
          <a:p>
            <a:pPr>
              <a:lnSpc>
                <a:spcPct val="110000"/>
              </a:lnSpc>
            </a:pPr>
            <a:r>
              <a:rPr lang="en-US" altLang="ja-JP" sz="550" b="1" dirty="0">
                <a:solidFill>
                  <a:srgbClr val="147A01"/>
                </a:solidFill>
                <a:latin typeface="Century Gothic" panose="020B0502020202020204" pitchFamily="34" charset="0"/>
                <a:ea typeface="Meiryo UI" panose="020B0604030504040204" pitchFamily="34" charset="-128"/>
              </a:rPr>
              <a:t>2021.09.17</a:t>
            </a:r>
          </a:p>
          <a:p>
            <a:pPr>
              <a:lnSpc>
                <a:spcPct val="110000"/>
              </a:lnSpc>
            </a:pPr>
            <a:endParaRPr lang="en-US" altLang="ja-JP" sz="550" b="1" dirty="0">
              <a:solidFill>
                <a:srgbClr val="147A01"/>
              </a:solidFill>
              <a:latin typeface="Century Gothic" panose="020B0502020202020204" pitchFamily="34" charset="0"/>
              <a:ea typeface="Meiryo UI" panose="020B0604030504040204" pitchFamily="34" charset="-128"/>
            </a:endParaRPr>
          </a:p>
          <a:p>
            <a:pPr>
              <a:lnSpc>
                <a:spcPct val="110000"/>
              </a:lnSpc>
            </a:pPr>
            <a:r>
              <a:rPr lang="en-US" altLang="ja-JP" sz="550" b="1" dirty="0">
                <a:solidFill>
                  <a:srgbClr val="147A01"/>
                </a:solidFill>
                <a:latin typeface="Century Gothic" panose="020B0502020202020204" pitchFamily="34" charset="0"/>
                <a:ea typeface="Meiryo UI" panose="020B0604030504040204" pitchFamily="34" charset="-128"/>
              </a:rPr>
              <a:t>2021.09.02</a:t>
            </a:r>
          </a:p>
          <a:p>
            <a:pPr>
              <a:lnSpc>
                <a:spcPct val="110000"/>
              </a:lnSpc>
            </a:pPr>
            <a:r>
              <a:rPr lang="en-US" altLang="ja-JP" sz="550" b="1" dirty="0">
                <a:solidFill>
                  <a:srgbClr val="147A01"/>
                </a:solidFill>
                <a:latin typeface="Century Gothic" panose="020B0502020202020204" pitchFamily="34" charset="0"/>
                <a:ea typeface="Meiryo UI" panose="020B0604030504040204" pitchFamily="34" charset="-128"/>
              </a:rPr>
              <a:t>2021.08.18</a:t>
            </a:r>
          </a:p>
          <a:p>
            <a:pPr>
              <a:lnSpc>
                <a:spcPct val="110000"/>
              </a:lnSpc>
            </a:pPr>
            <a:endParaRPr lang="en-US" altLang="ja-JP" sz="550" b="1" dirty="0">
              <a:solidFill>
                <a:srgbClr val="147A01"/>
              </a:solidFill>
              <a:latin typeface="Century Gothic" panose="020B0502020202020204" pitchFamily="34" charset="0"/>
              <a:ea typeface="Meiryo UI" panose="020B0604030504040204" pitchFamily="34" charset="-128"/>
            </a:endParaRPr>
          </a:p>
          <a:p>
            <a:pPr>
              <a:lnSpc>
                <a:spcPct val="110000"/>
              </a:lnSpc>
            </a:pPr>
            <a:r>
              <a:rPr lang="en-US" altLang="ja-JP" sz="550" b="1" dirty="0">
                <a:solidFill>
                  <a:srgbClr val="147A01"/>
                </a:solidFill>
                <a:latin typeface="Century Gothic" panose="020B0502020202020204" pitchFamily="34" charset="0"/>
                <a:ea typeface="Meiryo UI" panose="020B0604030504040204" pitchFamily="34" charset="-128"/>
              </a:rPr>
              <a:t>2021.08.03</a:t>
            </a:r>
          </a:p>
          <a:p>
            <a:pPr>
              <a:lnSpc>
                <a:spcPct val="110000"/>
              </a:lnSpc>
            </a:pPr>
            <a:endParaRPr lang="en-US" altLang="ja-JP" sz="550" b="1" dirty="0">
              <a:solidFill>
                <a:srgbClr val="147A01"/>
              </a:solidFill>
              <a:latin typeface="Century Gothic" panose="020B0502020202020204" pitchFamily="34" charset="0"/>
              <a:ea typeface="Meiryo UI" panose="020B0604030504040204" pitchFamily="34" charset="-128"/>
            </a:endParaRPr>
          </a:p>
          <a:p>
            <a:pPr>
              <a:lnSpc>
                <a:spcPct val="110000"/>
              </a:lnSpc>
            </a:pPr>
            <a:r>
              <a:rPr lang="en-US" altLang="ja-JP" sz="550" b="1" dirty="0">
                <a:solidFill>
                  <a:srgbClr val="147A01"/>
                </a:solidFill>
                <a:latin typeface="Century Gothic" panose="020B0502020202020204" pitchFamily="34" charset="0"/>
                <a:ea typeface="Meiryo UI" panose="020B0604030504040204" pitchFamily="34" charset="-128"/>
              </a:rPr>
              <a:t>2021.07.31</a:t>
            </a:r>
            <a:endParaRPr kumimoji="1" lang="ja-JP" altLang="en-US" sz="550" b="1">
              <a:solidFill>
                <a:srgbClr val="147A01"/>
              </a:solidFill>
              <a:latin typeface="Century Gothic" panose="020B0502020202020204" pitchFamily="34" charset="0"/>
              <a:ea typeface="Meiryo UI" panose="020B0604030504040204" pitchFamily="34" charset="-128"/>
              <a:cs typeface="Phosphate Inline" panose="02000506050000020004" pitchFamily="2" charset="0"/>
            </a:endParaRPr>
          </a:p>
        </p:txBody>
      </p:sp>
      <p:pic>
        <p:nvPicPr>
          <p:cNvPr id="19" name="図 18">
            <a:extLst>
              <a:ext uri="{FF2B5EF4-FFF2-40B4-BE49-F238E27FC236}">
                <a16:creationId xmlns:a16="http://schemas.microsoft.com/office/drawing/2014/main" id="{0B07BEDF-61BE-C544-8073-5CCC76F31F07}"/>
              </a:ext>
            </a:extLst>
          </p:cNvPr>
          <p:cNvPicPr>
            <a:picLocks noChangeAspect="1"/>
          </p:cNvPicPr>
          <p:nvPr/>
        </p:nvPicPr>
        <p:blipFill>
          <a:blip r:embed="rId6"/>
          <a:stretch>
            <a:fillRect/>
          </a:stretch>
        </p:blipFill>
        <p:spPr>
          <a:xfrm>
            <a:off x="9855557" y="4931236"/>
            <a:ext cx="1066800" cy="320040"/>
          </a:xfrm>
          <a:prstGeom prst="rect">
            <a:avLst/>
          </a:prstGeom>
        </p:spPr>
      </p:pic>
      <p:pic>
        <p:nvPicPr>
          <p:cNvPr id="21" name="図 20">
            <a:extLst>
              <a:ext uri="{FF2B5EF4-FFF2-40B4-BE49-F238E27FC236}">
                <a16:creationId xmlns:a16="http://schemas.microsoft.com/office/drawing/2014/main" id="{CC99895E-5884-B844-8C48-6DD512D30226}"/>
              </a:ext>
            </a:extLst>
          </p:cNvPr>
          <p:cNvPicPr>
            <a:picLocks noChangeAspect="1"/>
          </p:cNvPicPr>
          <p:nvPr/>
        </p:nvPicPr>
        <p:blipFill>
          <a:blip r:embed="rId7"/>
          <a:stretch>
            <a:fillRect/>
          </a:stretch>
        </p:blipFill>
        <p:spPr>
          <a:xfrm>
            <a:off x="9855557" y="5317414"/>
            <a:ext cx="1066800" cy="320040"/>
          </a:xfrm>
          <a:prstGeom prst="rect">
            <a:avLst/>
          </a:prstGeom>
        </p:spPr>
      </p:pic>
      <p:sp>
        <p:nvSpPr>
          <p:cNvPr id="68" name="テキスト ボックス 67">
            <a:extLst>
              <a:ext uri="{FF2B5EF4-FFF2-40B4-BE49-F238E27FC236}">
                <a16:creationId xmlns:a16="http://schemas.microsoft.com/office/drawing/2014/main" id="{C7A2FFF2-9302-E842-B1B5-AE9DFED4F6CC}"/>
              </a:ext>
            </a:extLst>
          </p:cNvPr>
          <p:cNvSpPr txBox="1"/>
          <p:nvPr/>
        </p:nvSpPr>
        <p:spPr>
          <a:xfrm>
            <a:off x="7602918" y="4376033"/>
            <a:ext cx="2605200" cy="215444"/>
          </a:xfrm>
          <a:prstGeom prst="rect">
            <a:avLst/>
          </a:prstGeom>
          <a:noFill/>
        </p:spPr>
        <p:txBody>
          <a:bodyPr wrap="none" rtlCol="0">
            <a:spAutoFit/>
          </a:bodyPr>
          <a:lstStyle/>
          <a:p>
            <a:pPr algn="ctr"/>
            <a:r>
              <a:rPr lang="ja-JP" altLang="ja-JP" sz="800" b="1">
                <a:solidFill>
                  <a:schemeClr val="bg1"/>
                </a:solidFill>
                <a:latin typeface="Meiryo UI" panose="020B0604030504040204" pitchFamily="34" charset="-128"/>
                <a:ea typeface="Meiryo UI" panose="020B0604030504040204" pitchFamily="34" charset="-128"/>
                <a:cs typeface="PHOSPHATE INLINE" panose="02000506050000020004" pitchFamily="2" charset="0"/>
              </a:rPr>
              <a:t>テクノロジー</a:t>
            </a:r>
            <a:r>
              <a:rPr lang="ja-JP" altLang="en-US" sz="800" b="1">
                <a:solidFill>
                  <a:schemeClr val="bg1"/>
                </a:solidFill>
                <a:latin typeface="Meiryo UI" panose="020B0604030504040204" pitchFamily="34" charset="-128"/>
                <a:ea typeface="Meiryo UI" panose="020B0604030504040204" pitchFamily="34" charset="-128"/>
                <a:cs typeface="PHOSPHATE INLINE" panose="02000506050000020004" pitchFamily="2" charset="0"/>
              </a:rPr>
              <a:t>で変える、</a:t>
            </a:r>
            <a:r>
              <a:rPr lang="en-US" altLang="ja-JP" sz="800" b="1" dirty="0">
                <a:solidFill>
                  <a:schemeClr val="bg1"/>
                </a:solidFill>
                <a:latin typeface="Meiryo UI" panose="020B0604030504040204" pitchFamily="34" charset="-128"/>
                <a:ea typeface="Meiryo UI" panose="020B0604030504040204" pitchFamily="34" charset="-128"/>
                <a:cs typeface="PHOSPHATE INLINE" panose="02000506050000020004" pitchFamily="2" charset="0"/>
              </a:rPr>
              <a:t>KOBE</a:t>
            </a:r>
            <a:r>
              <a:rPr lang="ja-JP" altLang="en-US" sz="800" b="1">
                <a:solidFill>
                  <a:schemeClr val="bg1"/>
                </a:solidFill>
                <a:latin typeface="Meiryo UI" panose="020B0604030504040204" pitchFamily="34" charset="-128"/>
                <a:ea typeface="Meiryo UI" panose="020B0604030504040204" pitchFamily="34" charset="-128"/>
                <a:cs typeface="PHOSPHATE INLINE" panose="02000506050000020004" pitchFamily="2" charset="0"/>
              </a:rPr>
              <a:t>が切り開く。介護のこれから。</a:t>
            </a:r>
            <a:endParaRPr kumimoji="1" lang="ja-JP" altLang="en-US" sz="800" b="1">
              <a:solidFill>
                <a:schemeClr val="bg1"/>
              </a:solidFill>
              <a:latin typeface="Meiryo UI" panose="020B0604030504040204" pitchFamily="34" charset="-128"/>
              <a:ea typeface="Meiryo UI" panose="020B0604030504040204" pitchFamily="34" charset="-128"/>
              <a:cs typeface="PHOSPHATE INLINE" panose="02000506050000020004" pitchFamily="2" charset="0"/>
            </a:endParaRPr>
          </a:p>
        </p:txBody>
      </p:sp>
      <p:sp>
        <p:nvSpPr>
          <p:cNvPr id="59" name="テキスト ボックス 58">
            <a:extLst>
              <a:ext uri="{FF2B5EF4-FFF2-40B4-BE49-F238E27FC236}">
                <a16:creationId xmlns:a16="http://schemas.microsoft.com/office/drawing/2014/main" id="{F2DE6023-4D5B-C14E-9376-AA8663BFC255}"/>
              </a:ext>
            </a:extLst>
          </p:cNvPr>
          <p:cNvSpPr txBox="1"/>
          <p:nvPr/>
        </p:nvSpPr>
        <p:spPr>
          <a:xfrm>
            <a:off x="7130858" y="2149830"/>
            <a:ext cx="697627" cy="169277"/>
          </a:xfrm>
          <a:prstGeom prst="rect">
            <a:avLst/>
          </a:prstGeom>
          <a:noFill/>
        </p:spPr>
        <p:txBody>
          <a:bodyPr wrap="none" rtlCol="0">
            <a:spAutoFit/>
          </a:bodyPr>
          <a:lstStyle/>
          <a:p>
            <a:pPr algn="ctr"/>
            <a:r>
              <a:rPr lang="ja-JP" altLang="en-US" sz="500">
                <a:solidFill>
                  <a:schemeClr val="tx1">
                    <a:lumMod val="75000"/>
                    <a:lumOff val="25000"/>
                  </a:schemeClr>
                </a:solidFill>
                <a:latin typeface="Source Han Sans JP" panose="020B0500000000000000" pitchFamily="34" charset="-128"/>
                <a:ea typeface="Source Han Sans JP" panose="020B0500000000000000" pitchFamily="34" charset="-128"/>
                <a:cs typeface="Phosphate Inline" panose="02000506050000020004" pitchFamily="2" charset="0"/>
              </a:rPr>
              <a:t>プロジェクト概要</a:t>
            </a:r>
            <a:endParaRPr kumimoji="1" lang="ja-JP" altLang="en-US" sz="500">
              <a:solidFill>
                <a:schemeClr val="tx1">
                  <a:lumMod val="75000"/>
                  <a:lumOff val="25000"/>
                </a:schemeClr>
              </a:solidFill>
              <a:latin typeface="Source Han Sans JP" panose="020B0500000000000000" pitchFamily="34" charset="-128"/>
              <a:ea typeface="Source Han Sans JP" panose="020B0500000000000000" pitchFamily="34" charset="-128"/>
              <a:cs typeface="Phosphate Inline" panose="02000506050000020004" pitchFamily="2" charset="0"/>
            </a:endParaRPr>
          </a:p>
        </p:txBody>
      </p:sp>
      <p:sp>
        <p:nvSpPr>
          <p:cNvPr id="60" name="テキスト ボックス 59">
            <a:extLst>
              <a:ext uri="{FF2B5EF4-FFF2-40B4-BE49-F238E27FC236}">
                <a16:creationId xmlns:a16="http://schemas.microsoft.com/office/drawing/2014/main" id="{70FB8EBF-86EC-054C-BCDE-2D83D74C6607}"/>
              </a:ext>
            </a:extLst>
          </p:cNvPr>
          <p:cNvSpPr txBox="1"/>
          <p:nvPr/>
        </p:nvSpPr>
        <p:spPr>
          <a:xfrm>
            <a:off x="7905462" y="2149830"/>
            <a:ext cx="441147" cy="169277"/>
          </a:xfrm>
          <a:prstGeom prst="rect">
            <a:avLst/>
          </a:prstGeom>
          <a:noFill/>
        </p:spPr>
        <p:txBody>
          <a:bodyPr wrap="none" rtlCol="0">
            <a:spAutoFit/>
          </a:bodyPr>
          <a:lstStyle/>
          <a:p>
            <a:pPr algn="ctr"/>
            <a:r>
              <a:rPr lang="ja-JP" altLang="en-US" sz="500">
                <a:solidFill>
                  <a:schemeClr val="tx1">
                    <a:lumMod val="75000"/>
                    <a:lumOff val="25000"/>
                  </a:schemeClr>
                </a:solidFill>
                <a:latin typeface="Source Han Sans JP" panose="020B0500000000000000" pitchFamily="34" charset="-128"/>
                <a:ea typeface="Source Han Sans JP" panose="020B0500000000000000" pitchFamily="34" charset="-128"/>
                <a:cs typeface="Phosphate Inline" panose="02000506050000020004" pitchFamily="2" charset="0"/>
              </a:rPr>
              <a:t>相談窓口</a:t>
            </a:r>
            <a:endParaRPr kumimoji="1" lang="ja-JP" altLang="en-US" sz="500">
              <a:solidFill>
                <a:schemeClr val="tx1">
                  <a:lumMod val="75000"/>
                  <a:lumOff val="25000"/>
                </a:schemeClr>
              </a:solidFill>
              <a:latin typeface="Source Han Sans JP" panose="020B0500000000000000" pitchFamily="34" charset="-128"/>
              <a:ea typeface="Source Han Sans JP" panose="020B0500000000000000" pitchFamily="34" charset="-128"/>
              <a:cs typeface="Phosphate Inline" panose="02000506050000020004" pitchFamily="2" charset="0"/>
            </a:endParaRPr>
          </a:p>
        </p:txBody>
      </p:sp>
      <p:sp>
        <p:nvSpPr>
          <p:cNvPr id="61" name="テキスト ボックス 60">
            <a:extLst>
              <a:ext uri="{FF2B5EF4-FFF2-40B4-BE49-F238E27FC236}">
                <a16:creationId xmlns:a16="http://schemas.microsoft.com/office/drawing/2014/main" id="{6D6D418D-22B8-AC4A-83EA-8EF022CB0AA7}"/>
              </a:ext>
            </a:extLst>
          </p:cNvPr>
          <p:cNvSpPr txBox="1"/>
          <p:nvPr/>
        </p:nvSpPr>
        <p:spPr>
          <a:xfrm>
            <a:off x="8523687" y="2149830"/>
            <a:ext cx="633507" cy="169277"/>
          </a:xfrm>
          <a:prstGeom prst="rect">
            <a:avLst/>
          </a:prstGeom>
          <a:noFill/>
        </p:spPr>
        <p:txBody>
          <a:bodyPr wrap="none" rtlCol="0">
            <a:spAutoFit/>
          </a:bodyPr>
          <a:lstStyle/>
          <a:p>
            <a:pPr algn="ctr"/>
            <a:r>
              <a:rPr lang="ja-JP" altLang="en-US" sz="500">
                <a:solidFill>
                  <a:schemeClr val="tx1">
                    <a:lumMod val="75000"/>
                    <a:lumOff val="25000"/>
                  </a:schemeClr>
                </a:solidFill>
                <a:latin typeface="Source Han Sans JP" panose="020B0500000000000000" pitchFamily="34" charset="-128"/>
                <a:ea typeface="Source Han Sans JP" panose="020B0500000000000000" pitchFamily="34" charset="-128"/>
                <a:cs typeface="Phosphate Inline" panose="02000506050000020004" pitchFamily="2" charset="0"/>
              </a:rPr>
              <a:t>機器の体験導入</a:t>
            </a:r>
            <a:endParaRPr kumimoji="1" lang="ja-JP" altLang="en-US" sz="500">
              <a:solidFill>
                <a:schemeClr val="tx1">
                  <a:lumMod val="75000"/>
                  <a:lumOff val="25000"/>
                </a:schemeClr>
              </a:solidFill>
              <a:latin typeface="Source Han Sans JP" panose="020B0500000000000000" pitchFamily="34" charset="-128"/>
              <a:ea typeface="Source Han Sans JP" panose="020B0500000000000000" pitchFamily="34" charset="-128"/>
              <a:cs typeface="Phosphate Inline" panose="02000506050000020004" pitchFamily="2" charset="0"/>
            </a:endParaRPr>
          </a:p>
        </p:txBody>
      </p:sp>
      <p:sp>
        <p:nvSpPr>
          <p:cNvPr id="62" name="テキスト ボックス 61">
            <a:extLst>
              <a:ext uri="{FF2B5EF4-FFF2-40B4-BE49-F238E27FC236}">
                <a16:creationId xmlns:a16="http://schemas.microsoft.com/office/drawing/2014/main" id="{510B2DA4-0C94-C647-B9CC-8451535481E4}"/>
              </a:ext>
            </a:extLst>
          </p:cNvPr>
          <p:cNvSpPr txBox="1"/>
          <p:nvPr/>
        </p:nvSpPr>
        <p:spPr>
          <a:xfrm>
            <a:off x="9313548" y="2149830"/>
            <a:ext cx="569387" cy="169277"/>
          </a:xfrm>
          <a:prstGeom prst="rect">
            <a:avLst/>
          </a:prstGeom>
          <a:noFill/>
        </p:spPr>
        <p:txBody>
          <a:bodyPr wrap="none" rtlCol="0">
            <a:spAutoFit/>
          </a:bodyPr>
          <a:lstStyle/>
          <a:p>
            <a:pPr algn="ctr"/>
            <a:r>
              <a:rPr lang="ja-JP" altLang="en-US" sz="500">
                <a:solidFill>
                  <a:schemeClr val="tx1">
                    <a:lumMod val="75000"/>
                    <a:lumOff val="25000"/>
                  </a:schemeClr>
                </a:solidFill>
                <a:latin typeface="Source Han Sans JP" panose="020B0500000000000000" pitchFamily="34" charset="-128"/>
                <a:ea typeface="Source Han Sans JP" panose="020B0500000000000000" pitchFamily="34" charset="-128"/>
                <a:cs typeface="Phosphate Inline" panose="02000506050000020004" pitchFamily="2" charset="0"/>
              </a:rPr>
              <a:t>支援イベント</a:t>
            </a:r>
            <a:endParaRPr kumimoji="1" lang="ja-JP" altLang="en-US" sz="500">
              <a:solidFill>
                <a:schemeClr val="tx1">
                  <a:lumMod val="75000"/>
                  <a:lumOff val="25000"/>
                </a:schemeClr>
              </a:solidFill>
              <a:latin typeface="Source Han Sans JP" panose="020B0500000000000000" pitchFamily="34" charset="-128"/>
              <a:ea typeface="Source Han Sans JP" panose="020B0500000000000000" pitchFamily="34" charset="-128"/>
              <a:cs typeface="Phosphate Inline" panose="02000506050000020004" pitchFamily="2" charset="0"/>
            </a:endParaRPr>
          </a:p>
        </p:txBody>
      </p:sp>
      <p:sp>
        <p:nvSpPr>
          <p:cNvPr id="77" name="テキスト ボックス 76">
            <a:extLst>
              <a:ext uri="{FF2B5EF4-FFF2-40B4-BE49-F238E27FC236}">
                <a16:creationId xmlns:a16="http://schemas.microsoft.com/office/drawing/2014/main" id="{3B3615B6-21E6-BA47-9BC1-BC4EC37CD402}"/>
              </a:ext>
            </a:extLst>
          </p:cNvPr>
          <p:cNvSpPr txBox="1"/>
          <p:nvPr/>
        </p:nvSpPr>
        <p:spPr>
          <a:xfrm>
            <a:off x="10041028" y="2149830"/>
            <a:ext cx="569387" cy="169277"/>
          </a:xfrm>
          <a:prstGeom prst="rect">
            <a:avLst/>
          </a:prstGeom>
          <a:noFill/>
        </p:spPr>
        <p:txBody>
          <a:bodyPr wrap="none" rtlCol="0">
            <a:spAutoFit/>
          </a:bodyPr>
          <a:lstStyle/>
          <a:p>
            <a:pPr algn="ctr"/>
            <a:r>
              <a:rPr lang="ja-JP" altLang="en-US" sz="500">
                <a:solidFill>
                  <a:schemeClr val="tx1">
                    <a:lumMod val="75000"/>
                    <a:lumOff val="25000"/>
                  </a:schemeClr>
                </a:solidFill>
                <a:latin typeface="Source Han Sans JP" panose="020B0500000000000000" pitchFamily="34" charset="-128"/>
                <a:ea typeface="Source Han Sans JP" panose="020B0500000000000000" pitchFamily="34" charset="-128"/>
                <a:cs typeface="Phosphate Inline" panose="02000506050000020004" pitchFamily="2" charset="0"/>
              </a:rPr>
              <a:t>お問い合わせ</a:t>
            </a:r>
            <a:endParaRPr kumimoji="1" lang="ja-JP" altLang="en-US" sz="500">
              <a:solidFill>
                <a:schemeClr val="tx1">
                  <a:lumMod val="75000"/>
                  <a:lumOff val="25000"/>
                </a:schemeClr>
              </a:solidFill>
              <a:latin typeface="Source Han Sans JP" panose="020B0500000000000000" pitchFamily="34" charset="-128"/>
              <a:ea typeface="Source Han Sans JP" panose="020B0500000000000000" pitchFamily="34" charset="-128"/>
              <a:cs typeface="Phosphate Inline" panose="02000506050000020004" pitchFamily="2" charset="0"/>
            </a:endParaRPr>
          </a:p>
        </p:txBody>
      </p:sp>
      <p:sp>
        <p:nvSpPr>
          <p:cNvPr id="78" name="テキスト ボックス 77">
            <a:extLst>
              <a:ext uri="{FF2B5EF4-FFF2-40B4-BE49-F238E27FC236}">
                <a16:creationId xmlns:a16="http://schemas.microsoft.com/office/drawing/2014/main" id="{0CB1D87E-0FE0-B447-91E3-81966AC83EF1}"/>
              </a:ext>
            </a:extLst>
          </p:cNvPr>
          <p:cNvSpPr txBox="1"/>
          <p:nvPr/>
        </p:nvSpPr>
        <p:spPr>
          <a:xfrm>
            <a:off x="6975027" y="4736024"/>
            <a:ext cx="458780" cy="200761"/>
          </a:xfrm>
          <a:prstGeom prst="rect">
            <a:avLst/>
          </a:prstGeom>
          <a:noFill/>
        </p:spPr>
        <p:txBody>
          <a:bodyPr wrap="none" rtlCol="0">
            <a:spAutoFit/>
          </a:bodyPr>
          <a:lstStyle/>
          <a:p>
            <a:pPr>
              <a:lnSpc>
                <a:spcPct val="110000"/>
              </a:lnSpc>
            </a:pPr>
            <a:r>
              <a:rPr lang="en-US" altLang="ja-JP" sz="700" b="1" dirty="0">
                <a:solidFill>
                  <a:srgbClr val="147A01"/>
                </a:solidFill>
                <a:latin typeface="Century Gothic" panose="020B0502020202020204" pitchFamily="34" charset="0"/>
                <a:ea typeface="Meiryo UI" panose="020B0604030504040204" pitchFamily="34" charset="-128"/>
              </a:rPr>
              <a:t>Topics</a:t>
            </a:r>
            <a:endParaRPr kumimoji="1" lang="ja-JP" altLang="en-US" sz="700" b="1">
              <a:solidFill>
                <a:srgbClr val="147A01"/>
              </a:solidFill>
              <a:latin typeface="Century Gothic" panose="020B0502020202020204" pitchFamily="34" charset="0"/>
              <a:ea typeface="Meiryo UI" panose="020B0604030504040204" pitchFamily="34" charset="-128"/>
              <a:cs typeface="Phosphate Inline" panose="02000506050000020004" pitchFamily="2" charset="0"/>
            </a:endParaRPr>
          </a:p>
        </p:txBody>
      </p:sp>
      <p:sp>
        <p:nvSpPr>
          <p:cNvPr id="79" name="テキスト ボックス 78">
            <a:extLst>
              <a:ext uri="{FF2B5EF4-FFF2-40B4-BE49-F238E27FC236}">
                <a16:creationId xmlns:a16="http://schemas.microsoft.com/office/drawing/2014/main" id="{F7CD3DF9-966C-3E42-9D3B-1D31A76594B5}"/>
              </a:ext>
            </a:extLst>
          </p:cNvPr>
          <p:cNvSpPr txBox="1"/>
          <p:nvPr/>
        </p:nvSpPr>
        <p:spPr>
          <a:xfrm>
            <a:off x="10368166" y="1760983"/>
            <a:ext cx="413895" cy="153888"/>
          </a:xfrm>
          <a:prstGeom prst="rect">
            <a:avLst/>
          </a:prstGeom>
          <a:noFill/>
        </p:spPr>
        <p:txBody>
          <a:bodyPr wrap="none" rtlCol="0">
            <a:spAutoFit/>
          </a:bodyPr>
          <a:lstStyle/>
          <a:p>
            <a:pPr algn="ctr"/>
            <a:r>
              <a:rPr lang="en-US" altLang="ja-JP" sz="400" dirty="0">
                <a:solidFill>
                  <a:schemeClr val="tx1">
                    <a:lumMod val="75000"/>
                    <a:lumOff val="25000"/>
                  </a:schemeClr>
                </a:solidFill>
                <a:latin typeface="Source Han Sans JP" panose="020B0500000000000000" pitchFamily="34" charset="-128"/>
                <a:ea typeface="Source Han Sans JP" panose="020B0500000000000000" pitchFamily="34" charset="-128"/>
                <a:cs typeface="Phosphate Inline" panose="02000506050000020004" pitchFamily="2" charset="0"/>
              </a:rPr>
              <a:t>Japanese</a:t>
            </a:r>
            <a:endParaRPr kumimoji="1" lang="ja-JP" altLang="en-US" sz="400">
              <a:solidFill>
                <a:schemeClr val="tx1">
                  <a:lumMod val="75000"/>
                  <a:lumOff val="25000"/>
                </a:schemeClr>
              </a:solidFill>
              <a:latin typeface="Source Han Sans JP" panose="020B0500000000000000" pitchFamily="34" charset="-128"/>
              <a:ea typeface="Source Han Sans JP" panose="020B0500000000000000" pitchFamily="34" charset="-128"/>
              <a:cs typeface="Phosphate Inline" panose="02000506050000020004" pitchFamily="2" charset="0"/>
            </a:endParaRPr>
          </a:p>
        </p:txBody>
      </p:sp>
      <p:sp>
        <p:nvSpPr>
          <p:cNvPr id="80" name="テキスト ボックス 79">
            <a:extLst>
              <a:ext uri="{FF2B5EF4-FFF2-40B4-BE49-F238E27FC236}">
                <a16:creationId xmlns:a16="http://schemas.microsoft.com/office/drawing/2014/main" id="{CFF6E3A4-D14A-364F-B77E-25150A8B7573}"/>
              </a:ext>
            </a:extLst>
          </p:cNvPr>
          <p:cNvSpPr txBox="1"/>
          <p:nvPr/>
        </p:nvSpPr>
        <p:spPr>
          <a:xfrm>
            <a:off x="10742660" y="1760983"/>
            <a:ext cx="359393" cy="153888"/>
          </a:xfrm>
          <a:prstGeom prst="rect">
            <a:avLst/>
          </a:prstGeom>
          <a:noFill/>
        </p:spPr>
        <p:txBody>
          <a:bodyPr wrap="none" rtlCol="0">
            <a:spAutoFit/>
          </a:bodyPr>
          <a:lstStyle/>
          <a:p>
            <a:pPr algn="ctr"/>
            <a:r>
              <a:rPr lang="en-US" altLang="ja-JP" sz="400" dirty="0">
                <a:solidFill>
                  <a:schemeClr val="tx1">
                    <a:lumMod val="75000"/>
                    <a:lumOff val="25000"/>
                  </a:schemeClr>
                </a:solidFill>
                <a:latin typeface="Source Han Sans JP" panose="020B0500000000000000" pitchFamily="34" charset="-128"/>
                <a:ea typeface="Source Han Sans JP" panose="020B0500000000000000" pitchFamily="34" charset="-128"/>
                <a:cs typeface="Phosphate Inline" panose="02000506050000020004" pitchFamily="2" charset="0"/>
              </a:rPr>
              <a:t>English</a:t>
            </a:r>
            <a:endParaRPr kumimoji="1" lang="ja-JP" altLang="en-US" sz="400">
              <a:solidFill>
                <a:schemeClr val="tx1">
                  <a:lumMod val="75000"/>
                  <a:lumOff val="25000"/>
                </a:schemeClr>
              </a:solidFill>
              <a:latin typeface="Source Han Sans JP" panose="020B0500000000000000" pitchFamily="34" charset="-128"/>
              <a:ea typeface="Source Han Sans JP" panose="020B0500000000000000" pitchFamily="34" charset="-128"/>
              <a:cs typeface="Phosphate Inline" panose="02000506050000020004" pitchFamily="2" charset="0"/>
            </a:endParaRPr>
          </a:p>
        </p:txBody>
      </p:sp>
      <p:cxnSp>
        <p:nvCxnSpPr>
          <p:cNvPr id="5" name="直線コネクタ 4">
            <a:extLst>
              <a:ext uri="{FF2B5EF4-FFF2-40B4-BE49-F238E27FC236}">
                <a16:creationId xmlns:a16="http://schemas.microsoft.com/office/drawing/2014/main" id="{10485CA3-D399-FB43-BE40-BBBB5683255A}"/>
              </a:ext>
            </a:extLst>
          </p:cNvPr>
          <p:cNvCxnSpPr/>
          <p:nvPr/>
        </p:nvCxnSpPr>
        <p:spPr>
          <a:xfrm>
            <a:off x="6914766" y="2091231"/>
            <a:ext cx="3873984" cy="0"/>
          </a:xfrm>
          <a:prstGeom prst="line">
            <a:avLst/>
          </a:prstGeom>
          <a:ln w="317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6" name="図 5">
            <a:extLst>
              <a:ext uri="{FF2B5EF4-FFF2-40B4-BE49-F238E27FC236}">
                <a16:creationId xmlns:a16="http://schemas.microsoft.com/office/drawing/2014/main" id="{0AA1632A-90CF-4E41-B39B-1BC0E5100EEF}"/>
              </a:ext>
            </a:extLst>
          </p:cNvPr>
          <p:cNvPicPr>
            <a:picLocks noChangeAspect="1"/>
          </p:cNvPicPr>
          <p:nvPr/>
        </p:nvPicPr>
        <p:blipFill>
          <a:blip r:embed="rId8"/>
          <a:stretch>
            <a:fillRect/>
          </a:stretch>
        </p:blipFill>
        <p:spPr>
          <a:xfrm>
            <a:off x="7675956" y="1752504"/>
            <a:ext cx="179395" cy="179395"/>
          </a:xfrm>
          <a:prstGeom prst="rect">
            <a:avLst/>
          </a:prstGeom>
        </p:spPr>
      </p:pic>
      <p:sp>
        <p:nvSpPr>
          <p:cNvPr id="7" name="テキスト ボックス 6">
            <a:extLst>
              <a:ext uri="{FF2B5EF4-FFF2-40B4-BE49-F238E27FC236}">
                <a16:creationId xmlns:a16="http://schemas.microsoft.com/office/drawing/2014/main" id="{D583B695-1553-FF44-A046-7A6099090B54}"/>
              </a:ext>
            </a:extLst>
          </p:cNvPr>
          <p:cNvSpPr txBox="1"/>
          <p:nvPr/>
        </p:nvSpPr>
        <p:spPr>
          <a:xfrm>
            <a:off x="8083558" y="1292632"/>
            <a:ext cx="1800493" cy="369332"/>
          </a:xfrm>
          <a:prstGeom prst="rect">
            <a:avLst/>
          </a:prstGeom>
          <a:solidFill>
            <a:schemeClr val="bg1"/>
          </a:solidFill>
          <a:ln>
            <a:solidFill>
              <a:srgbClr val="FF0000"/>
            </a:solidFill>
          </a:ln>
        </p:spPr>
        <p:txBody>
          <a:bodyPr wrap="none" rtlCol="0">
            <a:spAutoFit/>
          </a:bodyPr>
          <a:lstStyle/>
          <a:p>
            <a:r>
              <a:rPr kumimoji="1" lang="ja-JP" altLang="en-US">
                <a:solidFill>
                  <a:srgbClr val="FF0000"/>
                </a:solidFill>
                <a:latin typeface="Source Han Sans JP Medium" panose="020B0500000000000000" pitchFamily="34" charset="-128"/>
                <a:ea typeface="Source Han Sans JP Medium" panose="020B0500000000000000" pitchFamily="34" charset="-128"/>
              </a:rPr>
              <a:t>リファインの例</a:t>
            </a:r>
          </a:p>
        </p:txBody>
      </p:sp>
      <p:sp>
        <p:nvSpPr>
          <p:cNvPr id="33" name="テキスト ボックス 32">
            <a:extLst>
              <a:ext uri="{FF2B5EF4-FFF2-40B4-BE49-F238E27FC236}">
                <a16:creationId xmlns:a16="http://schemas.microsoft.com/office/drawing/2014/main" id="{1E1DBA71-0977-784D-A269-1D5B71F65619}"/>
              </a:ext>
            </a:extLst>
          </p:cNvPr>
          <p:cNvSpPr txBox="1"/>
          <p:nvPr/>
        </p:nvSpPr>
        <p:spPr>
          <a:xfrm>
            <a:off x="2518150" y="1393653"/>
            <a:ext cx="1800493" cy="369332"/>
          </a:xfrm>
          <a:prstGeom prst="rect">
            <a:avLst/>
          </a:prstGeom>
          <a:solidFill>
            <a:schemeClr val="bg1"/>
          </a:solidFill>
          <a:ln>
            <a:solidFill>
              <a:srgbClr val="FF0000"/>
            </a:solidFill>
          </a:ln>
        </p:spPr>
        <p:txBody>
          <a:bodyPr wrap="square" rtlCol="0">
            <a:spAutoFit/>
          </a:bodyPr>
          <a:lstStyle/>
          <a:p>
            <a:pPr algn="ctr"/>
            <a:r>
              <a:rPr kumimoji="1" lang="ja-JP" altLang="en-US">
                <a:solidFill>
                  <a:srgbClr val="FF0000"/>
                </a:solidFill>
                <a:latin typeface="Source Han Sans JP Medium" panose="020B0500000000000000" pitchFamily="34" charset="-128"/>
                <a:ea typeface="Source Han Sans JP Medium" panose="020B0500000000000000" pitchFamily="34" charset="-128"/>
              </a:rPr>
              <a:t>現状</a:t>
            </a:r>
          </a:p>
        </p:txBody>
      </p:sp>
      <p:pic>
        <p:nvPicPr>
          <p:cNvPr id="34" name="図 33" descr="テキスト, Web サイト&#10;&#10;自動的に生成された説明">
            <a:extLst>
              <a:ext uri="{FF2B5EF4-FFF2-40B4-BE49-F238E27FC236}">
                <a16:creationId xmlns:a16="http://schemas.microsoft.com/office/drawing/2014/main" id="{988E7261-8716-2443-A069-92672A69E2F4}"/>
              </a:ext>
            </a:extLst>
          </p:cNvPr>
          <p:cNvPicPr>
            <a:picLocks noChangeAspect="1"/>
          </p:cNvPicPr>
          <p:nvPr/>
        </p:nvPicPr>
        <p:blipFill rotWithShape="1">
          <a:blip r:embed="rId9"/>
          <a:srcRect l="65726" t="22060" r="10305" b="56915"/>
          <a:stretch/>
        </p:blipFill>
        <p:spPr>
          <a:xfrm>
            <a:off x="8865470" y="6712649"/>
            <a:ext cx="1827233" cy="1509573"/>
          </a:xfrm>
          <a:prstGeom prst="rect">
            <a:avLst/>
          </a:prstGeom>
        </p:spPr>
      </p:pic>
      <p:sp>
        <p:nvSpPr>
          <p:cNvPr id="35" name="テキスト ボックス 34">
            <a:extLst>
              <a:ext uri="{FF2B5EF4-FFF2-40B4-BE49-F238E27FC236}">
                <a16:creationId xmlns:a16="http://schemas.microsoft.com/office/drawing/2014/main" id="{E9F8DCA2-7775-A040-AE37-9BB7D6605EEC}"/>
              </a:ext>
            </a:extLst>
          </p:cNvPr>
          <p:cNvSpPr txBox="1"/>
          <p:nvPr/>
        </p:nvSpPr>
        <p:spPr>
          <a:xfrm>
            <a:off x="7310154" y="6667684"/>
            <a:ext cx="1114408" cy="307777"/>
          </a:xfrm>
          <a:prstGeom prst="rect">
            <a:avLst/>
          </a:prstGeom>
          <a:noFill/>
        </p:spPr>
        <p:txBody>
          <a:bodyPr wrap="none" rtlCol="0">
            <a:spAutoFit/>
          </a:bodyPr>
          <a:lstStyle/>
          <a:p>
            <a:r>
              <a:rPr lang="ja-JP" altLang="ja-JP" sz="700" b="1">
                <a:solidFill>
                  <a:srgbClr val="147A01"/>
                </a:solidFill>
                <a:latin typeface="Meiryo UI" panose="020B0604030504040204" pitchFamily="34" charset="-128"/>
                <a:ea typeface="Meiryo UI" panose="020B0604030504040204" pitchFamily="34" charset="-128"/>
                <a:cs typeface="PHOSPHATE INLINE" panose="02000506050000020004" pitchFamily="2" charset="0"/>
              </a:rPr>
              <a:t>神戸市 介護テクノロジー</a:t>
            </a:r>
            <a:endParaRPr lang="en-US" altLang="ja-JP" sz="700" b="1" dirty="0">
              <a:solidFill>
                <a:srgbClr val="147A01"/>
              </a:solidFill>
              <a:latin typeface="Meiryo UI" panose="020B0604030504040204" pitchFamily="34" charset="-128"/>
              <a:ea typeface="Meiryo UI" panose="020B0604030504040204" pitchFamily="34" charset="-128"/>
              <a:cs typeface="PHOSPHATE INLINE" panose="02000506050000020004" pitchFamily="2" charset="0"/>
            </a:endParaRPr>
          </a:p>
          <a:p>
            <a:r>
              <a:rPr lang="ja-JP" altLang="ja-JP" sz="700" b="1">
                <a:solidFill>
                  <a:srgbClr val="147A01"/>
                </a:solidFill>
                <a:latin typeface="Meiryo UI" panose="020B0604030504040204" pitchFamily="34" charset="-128"/>
                <a:ea typeface="Meiryo UI" panose="020B0604030504040204" pitchFamily="34" charset="-128"/>
                <a:cs typeface="PHOSPHATE INLINE" panose="02000506050000020004" pitchFamily="2" charset="0"/>
              </a:rPr>
              <a:t>導入促進プロジェクト</a:t>
            </a:r>
            <a:r>
              <a:rPr lang="ja-JP" altLang="en-US" sz="700" b="1">
                <a:solidFill>
                  <a:srgbClr val="147A01"/>
                </a:solidFill>
                <a:latin typeface="Meiryo UI" panose="020B0604030504040204" pitchFamily="34" charset="-128"/>
                <a:ea typeface="Meiryo UI" panose="020B0604030504040204" pitchFamily="34" charset="-128"/>
                <a:cs typeface="PHOSPHATE INLINE" panose="02000506050000020004" pitchFamily="2" charset="0"/>
              </a:rPr>
              <a:t>とは</a:t>
            </a:r>
            <a:endParaRPr kumimoji="1" lang="ja-JP" altLang="en-US" sz="700" b="1">
              <a:solidFill>
                <a:srgbClr val="147A01"/>
              </a:solidFill>
              <a:latin typeface="Meiryo UI" panose="020B0604030504040204" pitchFamily="34" charset="-128"/>
              <a:ea typeface="Meiryo UI" panose="020B0604030504040204" pitchFamily="34" charset="-128"/>
              <a:cs typeface="PHOSPHATE INLINE" panose="02000506050000020004" pitchFamily="2" charset="0"/>
            </a:endParaRPr>
          </a:p>
        </p:txBody>
      </p:sp>
      <p:sp>
        <p:nvSpPr>
          <p:cNvPr id="36" name="テキスト ボックス 35">
            <a:extLst>
              <a:ext uri="{FF2B5EF4-FFF2-40B4-BE49-F238E27FC236}">
                <a16:creationId xmlns:a16="http://schemas.microsoft.com/office/drawing/2014/main" id="{A30B79A8-A9F9-654D-8A77-270D309B7622}"/>
              </a:ext>
            </a:extLst>
          </p:cNvPr>
          <p:cNvSpPr txBox="1"/>
          <p:nvPr/>
        </p:nvSpPr>
        <p:spPr>
          <a:xfrm>
            <a:off x="6953742" y="7024137"/>
            <a:ext cx="1827233" cy="1198085"/>
          </a:xfrm>
          <a:prstGeom prst="rect">
            <a:avLst/>
          </a:prstGeom>
          <a:noFill/>
        </p:spPr>
        <p:txBody>
          <a:bodyPr wrap="square" rtlCol="0">
            <a:spAutoFit/>
          </a:bodyPr>
          <a:lstStyle/>
          <a:p>
            <a:pPr>
              <a:lnSpc>
                <a:spcPct val="120000"/>
              </a:lnSpc>
            </a:pPr>
            <a:r>
              <a:rPr lang="ja-JP" altLang="en-US" sz="550">
                <a:solidFill>
                  <a:schemeClr val="tx1">
                    <a:lumMod val="75000"/>
                    <a:lumOff val="25000"/>
                  </a:schemeClr>
                </a:solidFill>
                <a:latin typeface="Meiryo UI" panose="020B0604030504040204" pitchFamily="34" charset="-128"/>
                <a:ea typeface="Meiryo UI" panose="020B0604030504040204" pitchFamily="34" charset="-128"/>
              </a:rPr>
              <a:t>神戸市では、介護現場の業務負担軽減、人材確保・定着を図り、介護しやすい環境づくりを進めるため、介護現場への介護テクノロジーの導入促進を支援しています。</a:t>
            </a:r>
            <a:endParaRPr lang="en-US" altLang="ja-JP" sz="550" dirty="0">
              <a:solidFill>
                <a:schemeClr val="tx1">
                  <a:lumMod val="75000"/>
                  <a:lumOff val="25000"/>
                </a:schemeClr>
              </a:solidFill>
              <a:latin typeface="Meiryo UI" panose="020B0604030504040204" pitchFamily="34" charset="-128"/>
              <a:ea typeface="Meiryo UI" panose="020B0604030504040204" pitchFamily="34" charset="-128"/>
            </a:endParaRPr>
          </a:p>
          <a:p>
            <a:pPr>
              <a:lnSpc>
                <a:spcPct val="120000"/>
              </a:lnSpc>
            </a:pPr>
            <a:endParaRPr lang="ja-JP" altLang="en-US" sz="550">
              <a:solidFill>
                <a:schemeClr val="tx1">
                  <a:lumMod val="75000"/>
                  <a:lumOff val="25000"/>
                </a:schemeClr>
              </a:solidFill>
              <a:latin typeface="Meiryo UI" panose="020B0604030504040204" pitchFamily="34" charset="-128"/>
              <a:ea typeface="Meiryo UI" panose="020B0604030504040204" pitchFamily="34" charset="-128"/>
            </a:endParaRPr>
          </a:p>
          <a:p>
            <a:pPr>
              <a:lnSpc>
                <a:spcPct val="120000"/>
              </a:lnSpc>
            </a:pPr>
            <a:r>
              <a:rPr lang="ja-JP" altLang="en-US" sz="550">
                <a:solidFill>
                  <a:schemeClr val="tx1">
                    <a:lumMod val="75000"/>
                    <a:lumOff val="25000"/>
                  </a:schemeClr>
                </a:solidFill>
                <a:latin typeface="Meiryo UI" panose="020B0604030504040204" pitchFamily="34" charset="-128"/>
                <a:ea typeface="Meiryo UI" panose="020B0604030504040204" pitchFamily="34" charset="-128"/>
              </a:rPr>
              <a:t>本プロジェクトは、テクノロジーの導入に何らかの課題を抱えている介護事業者と、すべての企業を橋渡しすることで、より良い現場作り・テクノロジー開発の機会を創出するものです。</a:t>
            </a:r>
            <a:endParaRPr lang="en-US" altLang="ja-JP" sz="550" dirty="0">
              <a:solidFill>
                <a:schemeClr val="tx1">
                  <a:lumMod val="75000"/>
                  <a:lumOff val="25000"/>
                </a:schemeClr>
              </a:solidFill>
              <a:latin typeface="Meiryo UI" panose="020B0604030504040204" pitchFamily="34" charset="-128"/>
              <a:ea typeface="Meiryo UI" panose="020B0604030504040204" pitchFamily="34" charset="-128"/>
            </a:endParaRPr>
          </a:p>
          <a:p>
            <a:pPr>
              <a:lnSpc>
                <a:spcPct val="120000"/>
              </a:lnSpc>
            </a:pPr>
            <a:endParaRPr lang="ja-JP" altLang="en-US" sz="550">
              <a:solidFill>
                <a:schemeClr val="tx1">
                  <a:lumMod val="75000"/>
                  <a:lumOff val="25000"/>
                </a:schemeClr>
              </a:solidFill>
              <a:latin typeface="Meiryo UI" panose="020B0604030504040204" pitchFamily="34" charset="-128"/>
              <a:ea typeface="Meiryo UI" panose="020B0604030504040204" pitchFamily="34" charset="-128"/>
            </a:endParaRPr>
          </a:p>
          <a:p>
            <a:pPr>
              <a:lnSpc>
                <a:spcPct val="120000"/>
              </a:lnSpc>
            </a:pPr>
            <a:r>
              <a:rPr lang="ja-JP" altLang="en-US" sz="550">
                <a:solidFill>
                  <a:schemeClr val="tx1">
                    <a:lumMod val="75000"/>
                    <a:lumOff val="25000"/>
                  </a:schemeClr>
                </a:solidFill>
                <a:latin typeface="Meiryo UI" panose="020B0604030504040204" pitchFamily="34" charset="-128"/>
                <a:ea typeface="Meiryo UI" panose="020B0604030504040204" pitchFamily="34" charset="-128"/>
              </a:rPr>
              <a:t>本プロジェクトを通じて介護テクノロジーがもっと身近に、もっとニーズに沿ったものとなり、神戸の介護がよりイキイキとなるよう、様々な活動を展開してまいります。</a:t>
            </a:r>
          </a:p>
        </p:txBody>
      </p:sp>
      <p:sp>
        <p:nvSpPr>
          <p:cNvPr id="8" name="四角形吹き出し 7">
            <a:extLst>
              <a:ext uri="{FF2B5EF4-FFF2-40B4-BE49-F238E27FC236}">
                <a16:creationId xmlns:a16="http://schemas.microsoft.com/office/drawing/2014/main" id="{8489BB79-7BFB-9E4C-BA1D-A4C02E00EE22}"/>
              </a:ext>
            </a:extLst>
          </p:cNvPr>
          <p:cNvSpPr/>
          <p:nvPr/>
        </p:nvSpPr>
        <p:spPr>
          <a:xfrm>
            <a:off x="-1050947" y="2234468"/>
            <a:ext cx="1554479" cy="1556111"/>
          </a:xfrm>
          <a:prstGeom prst="wedgeRectCallout">
            <a:avLst>
              <a:gd name="adj1" fmla="val 109427"/>
              <a:gd name="adj2" fmla="val -4585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a:latin typeface="Meiryo UI" panose="020B0604030504040204" pitchFamily="34" charset="-128"/>
                <a:ea typeface="Meiryo UI" panose="020B0604030504040204" pitchFamily="34" charset="-128"/>
              </a:rPr>
              <a:t>フォントの使い分け、</a:t>
            </a:r>
            <a:endParaRPr kumimoji="1" lang="en-US" altLang="ja-JP" sz="1100" dirty="0">
              <a:latin typeface="Meiryo UI" panose="020B0604030504040204" pitchFamily="34" charset="-128"/>
              <a:ea typeface="Meiryo UI" panose="020B0604030504040204" pitchFamily="34" charset="-128"/>
            </a:endParaRPr>
          </a:p>
          <a:p>
            <a:pPr algn="ctr"/>
            <a:r>
              <a:rPr kumimoji="1" lang="ja-JP" altLang="en-US" sz="1100">
                <a:latin typeface="Meiryo UI" panose="020B0604030504040204" pitchFamily="34" charset="-128"/>
                <a:ea typeface="Meiryo UI" panose="020B0604030504040204" pitchFamily="34" charset="-128"/>
              </a:rPr>
              <a:t>文字の大きさバランス</a:t>
            </a:r>
            <a:endParaRPr kumimoji="1" lang="en-US" altLang="ja-JP" sz="1100" dirty="0">
              <a:latin typeface="Meiryo UI" panose="020B0604030504040204" pitchFamily="34" charset="-128"/>
              <a:ea typeface="Meiryo UI" panose="020B0604030504040204" pitchFamily="34" charset="-128"/>
            </a:endParaRPr>
          </a:p>
          <a:p>
            <a:pPr algn="ctr"/>
            <a:r>
              <a:rPr kumimoji="1" lang="ja-JP" altLang="en-US" sz="1100">
                <a:latin typeface="Meiryo UI" panose="020B0604030504040204" pitchFamily="34" charset="-128"/>
                <a:ea typeface="Meiryo UI" panose="020B0604030504040204" pitchFamily="34" charset="-128"/>
              </a:rPr>
              <a:t>余白の取り方、</a:t>
            </a:r>
            <a:endParaRPr kumimoji="1" lang="en-US" altLang="ja-JP" sz="1100" dirty="0">
              <a:latin typeface="Meiryo UI" panose="020B0604030504040204" pitchFamily="34" charset="-128"/>
              <a:ea typeface="Meiryo UI" panose="020B0604030504040204" pitchFamily="34" charset="-128"/>
            </a:endParaRPr>
          </a:p>
          <a:p>
            <a:pPr algn="ctr"/>
            <a:r>
              <a:rPr lang="ja-JP" altLang="en-US" sz="1100">
                <a:latin typeface="Meiryo UI" panose="020B0604030504040204" pitchFamily="34" charset="-128"/>
                <a:ea typeface="Meiryo UI" panose="020B0604030504040204" pitchFamily="34" charset="-128"/>
              </a:rPr>
              <a:t>メリハリの付け方、</a:t>
            </a:r>
            <a:endParaRPr lang="en-US" altLang="ja-JP" sz="1100" dirty="0">
              <a:latin typeface="Meiryo UI" panose="020B0604030504040204" pitchFamily="34" charset="-128"/>
              <a:ea typeface="Meiryo UI" panose="020B0604030504040204" pitchFamily="34" charset="-128"/>
            </a:endParaRPr>
          </a:p>
          <a:p>
            <a:pPr algn="ctr"/>
            <a:r>
              <a:rPr lang="ja-JP" altLang="en-US" sz="1100">
                <a:latin typeface="Meiryo UI" panose="020B0604030504040204" pitchFamily="34" charset="-128"/>
                <a:ea typeface="Meiryo UI" panose="020B0604030504040204" pitchFamily="34" charset="-128"/>
              </a:rPr>
              <a:t>アイコン、、、</a:t>
            </a:r>
            <a:endParaRPr lang="en-US" altLang="ja-JP" sz="1100" dirty="0">
              <a:latin typeface="Meiryo UI" panose="020B0604030504040204" pitchFamily="34" charset="-128"/>
              <a:ea typeface="Meiryo UI" panose="020B0604030504040204" pitchFamily="34" charset="-128"/>
            </a:endParaRPr>
          </a:p>
          <a:p>
            <a:pPr algn="ctr"/>
            <a:r>
              <a:rPr kumimoji="1" lang="ja-JP" altLang="en-US" sz="1100">
                <a:latin typeface="Meiryo UI" panose="020B0604030504040204" pitchFamily="34" charset="-128"/>
                <a:ea typeface="Meiryo UI" panose="020B0604030504040204" pitchFamily="34" charset="-128"/>
              </a:rPr>
              <a:t>など、全体的にもうちょっとセンスアップしたいです。</a:t>
            </a:r>
            <a:endParaRPr kumimoji="1" lang="en-US" altLang="ja-JP" sz="1100" dirty="0">
              <a:latin typeface="Meiryo UI" panose="020B0604030504040204" pitchFamily="34" charset="-128"/>
              <a:ea typeface="Meiryo UI" panose="020B0604030504040204" pitchFamily="34" charset="-128"/>
            </a:endParaRPr>
          </a:p>
        </p:txBody>
      </p:sp>
      <p:sp>
        <p:nvSpPr>
          <p:cNvPr id="38" name="四角形吹き出し 37">
            <a:extLst>
              <a:ext uri="{FF2B5EF4-FFF2-40B4-BE49-F238E27FC236}">
                <a16:creationId xmlns:a16="http://schemas.microsoft.com/office/drawing/2014/main" id="{4FFC06FC-382B-894A-BB82-B9AF254132E4}"/>
              </a:ext>
            </a:extLst>
          </p:cNvPr>
          <p:cNvSpPr/>
          <p:nvPr/>
        </p:nvSpPr>
        <p:spPr>
          <a:xfrm>
            <a:off x="11263378" y="1205642"/>
            <a:ext cx="1836361" cy="1075131"/>
          </a:xfrm>
          <a:prstGeom prst="wedgeRectCallout">
            <a:avLst>
              <a:gd name="adj1" fmla="val -96736"/>
              <a:gd name="adj2" fmla="val -4504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a:latin typeface="Meiryo UI" panose="020B0604030504040204" pitchFamily="34" charset="-128"/>
                <a:ea typeface="Meiryo UI" panose="020B0604030504040204" pitchFamily="34" charset="-128"/>
              </a:rPr>
              <a:t>あくまで一例なので</a:t>
            </a:r>
            <a:endParaRPr kumimoji="1" lang="en-US" altLang="ja-JP" sz="1100" dirty="0">
              <a:latin typeface="Meiryo UI" panose="020B0604030504040204" pitchFamily="34" charset="-128"/>
              <a:ea typeface="Meiryo UI" panose="020B0604030504040204" pitchFamily="34" charset="-128"/>
            </a:endParaRPr>
          </a:p>
          <a:p>
            <a:pPr algn="ctr"/>
            <a:r>
              <a:rPr lang="ja-JP" altLang="en-US" sz="1100">
                <a:latin typeface="Meiryo UI" panose="020B0604030504040204" pitchFamily="34" charset="-128"/>
                <a:ea typeface="Meiryo UI" panose="020B0604030504040204" pitchFamily="34" charset="-128"/>
              </a:rPr>
              <a:t>この通りでなくて構わないです</a:t>
            </a:r>
            <a:endParaRPr lang="en-US" altLang="ja-JP" sz="1100" dirty="0">
              <a:latin typeface="Meiryo UI" panose="020B0604030504040204" pitchFamily="34" charset="-128"/>
              <a:ea typeface="Meiryo UI" panose="020B0604030504040204" pitchFamily="34" charset="-128"/>
            </a:endParaRPr>
          </a:p>
          <a:p>
            <a:pPr algn="ctr"/>
            <a:endParaRPr lang="en-US" altLang="ja-JP" sz="1100" dirty="0">
              <a:latin typeface="Meiryo UI" panose="020B0604030504040204" pitchFamily="34" charset="-128"/>
              <a:ea typeface="Meiryo UI" panose="020B0604030504040204" pitchFamily="34" charset="-128"/>
            </a:endParaRPr>
          </a:p>
          <a:p>
            <a:pPr algn="ctr"/>
            <a:r>
              <a:rPr lang="ja-JP" altLang="en-US" sz="1100">
                <a:latin typeface="Meiryo UI" panose="020B0604030504040204" pitchFamily="34" charset="-128"/>
                <a:ea typeface="Meiryo UI" panose="020B0604030504040204" pitchFamily="34" charset="-128"/>
              </a:rPr>
              <a:t>（あまり変えすぎない範囲で</a:t>
            </a:r>
            <a:endParaRPr lang="en-US" altLang="ja-JP" sz="1100" dirty="0">
              <a:latin typeface="Meiryo UI" panose="020B0604030504040204" pitchFamily="34" charset="-128"/>
              <a:ea typeface="Meiryo UI" panose="020B0604030504040204" pitchFamily="34" charset="-128"/>
            </a:endParaRPr>
          </a:p>
          <a:p>
            <a:pPr algn="ctr"/>
            <a:r>
              <a:rPr lang="ja-JP" altLang="en-US" sz="1100">
                <a:latin typeface="Meiryo UI" panose="020B0604030504040204" pitchFamily="34" charset="-128"/>
                <a:ea typeface="Meiryo UI" panose="020B0604030504040204" pitchFamily="34" charset="-128"/>
              </a:rPr>
              <a:t>素人丸出し感をなくしたい）</a:t>
            </a:r>
            <a:endParaRPr lang="en-US" altLang="ja-JP" sz="1100" dirty="0">
              <a:latin typeface="Meiryo UI" panose="020B0604030504040204" pitchFamily="34" charset="-128"/>
              <a:ea typeface="Meiryo UI" panose="020B0604030504040204" pitchFamily="34" charset="-128"/>
            </a:endParaRPr>
          </a:p>
        </p:txBody>
      </p:sp>
      <p:sp>
        <p:nvSpPr>
          <p:cNvPr id="39" name="四角形吹き出し 38">
            <a:extLst>
              <a:ext uri="{FF2B5EF4-FFF2-40B4-BE49-F238E27FC236}">
                <a16:creationId xmlns:a16="http://schemas.microsoft.com/office/drawing/2014/main" id="{DE3A175E-2234-154F-B8EB-1AD630F535B1}"/>
              </a:ext>
            </a:extLst>
          </p:cNvPr>
          <p:cNvSpPr/>
          <p:nvPr/>
        </p:nvSpPr>
        <p:spPr>
          <a:xfrm>
            <a:off x="11677354" y="3383281"/>
            <a:ext cx="2789586" cy="2116183"/>
          </a:xfrm>
          <a:prstGeom prst="wedgeRectCallout">
            <a:avLst>
              <a:gd name="adj1" fmla="val -88200"/>
              <a:gd name="adj2" fmla="val -940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a:latin typeface="Meiryo UI" panose="020B0604030504040204" pitchFamily="34" charset="-128"/>
                <a:ea typeface="Meiryo UI" panose="020B0604030504040204" pitchFamily="34" charset="-128"/>
              </a:rPr>
              <a:t>変えてはいけない点</a:t>
            </a:r>
            <a:endParaRPr lang="en-US" altLang="ja-JP" sz="1100" dirty="0">
              <a:latin typeface="Meiryo UI" panose="020B0604030504040204" pitchFamily="34" charset="-128"/>
              <a:ea typeface="Meiryo UI" panose="020B0604030504040204" pitchFamily="34" charset="-128"/>
            </a:endParaRPr>
          </a:p>
          <a:p>
            <a:r>
              <a:rPr lang="ja-JP" altLang="en-US" sz="1100">
                <a:latin typeface="Meiryo UI" panose="020B0604030504040204" pitchFamily="34" charset="-128"/>
                <a:ea typeface="Meiryo UI" panose="020B0604030504040204" pitchFamily="34" charset="-128"/>
              </a:rPr>
              <a:t>・文言（タイトル、本文など全て）</a:t>
            </a:r>
            <a:endParaRPr lang="en-US" altLang="ja-JP" sz="1100" dirty="0">
              <a:latin typeface="Meiryo UI" panose="020B0604030504040204" pitchFamily="34" charset="-128"/>
              <a:ea typeface="Meiryo UI" panose="020B0604030504040204" pitchFamily="34" charset="-128"/>
            </a:endParaRPr>
          </a:p>
          <a:p>
            <a:r>
              <a:rPr lang="ja-JP" altLang="en-US" sz="1100">
                <a:latin typeface="Meiryo UI" panose="020B0604030504040204" pitchFamily="34" charset="-128"/>
                <a:ea typeface="Meiryo UI" panose="020B0604030504040204" pitchFamily="34" charset="-128"/>
              </a:rPr>
              <a:t>・画像（ただし</a:t>
            </a:r>
            <a:r>
              <a:rPr lang="en-US" altLang="ja-JP" sz="1100" dirty="0">
                <a:latin typeface="Meiryo UI" panose="020B0604030504040204" pitchFamily="34" charset="-128"/>
                <a:ea typeface="Meiryo UI" panose="020B0604030504040204" pitchFamily="34" charset="-128"/>
              </a:rPr>
              <a:t>Facebook</a:t>
            </a:r>
            <a:r>
              <a:rPr lang="ja-JP" altLang="en-US" sz="1100">
                <a:latin typeface="Meiryo UI" panose="020B0604030504040204" pitchFamily="34" charset="-128"/>
                <a:ea typeface="Meiryo UI" panose="020B0604030504040204" pitchFamily="34" charset="-128"/>
              </a:rPr>
              <a:t>バナーはリンク先がないため削除）</a:t>
            </a:r>
            <a:endParaRPr lang="en-US" altLang="ja-JP" sz="1100" dirty="0">
              <a:latin typeface="Meiryo UI" panose="020B0604030504040204" pitchFamily="34" charset="-128"/>
              <a:ea typeface="Meiryo UI" panose="020B0604030504040204" pitchFamily="34" charset="-128"/>
            </a:endParaRPr>
          </a:p>
          <a:p>
            <a:endParaRPr lang="en-US" altLang="ja-JP" sz="1100" dirty="0">
              <a:latin typeface="Meiryo UI" panose="020B0604030504040204" pitchFamily="34" charset="-128"/>
              <a:ea typeface="Meiryo UI" panose="020B0604030504040204" pitchFamily="34" charset="-128"/>
            </a:endParaRPr>
          </a:p>
          <a:p>
            <a:r>
              <a:rPr lang="ja-JP" altLang="en-US" sz="1100">
                <a:latin typeface="Meiryo UI" panose="020B0604030504040204" pitchFamily="34" charset="-128"/>
                <a:ea typeface="Meiryo UI" panose="020B0604030504040204" pitchFamily="34" charset="-128"/>
              </a:rPr>
              <a:t>変えていい点</a:t>
            </a:r>
            <a:endParaRPr lang="en-US" altLang="ja-JP" sz="1100" dirty="0">
              <a:latin typeface="Meiryo UI" panose="020B0604030504040204" pitchFamily="34" charset="-128"/>
              <a:ea typeface="Meiryo UI" panose="020B0604030504040204" pitchFamily="34" charset="-128"/>
            </a:endParaRPr>
          </a:p>
          <a:p>
            <a:r>
              <a:rPr lang="ja-JP" altLang="en-US" sz="1100">
                <a:latin typeface="Meiryo UI" panose="020B0604030504040204" pitchFamily="34" charset="-128"/>
                <a:ea typeface="Meiryo UI" panose="020B0604030504040204" pitchFamily="34" charset="-128"/>
              </a:rPr>
              <a:t>・余白やレイアウト</a:t>
            </a:r>
            <a:endParaRPr lang="en-US" altLang="ja-JP" sz="1100" dirty="0">
              <a:latin typeface="Meiryo UI" panose="020B0604030504040204" pitchFamily="34" charset="-128"/>
              <a:ea typeface="Meiryo UI" panose="020B0604030504040204" pitchFamily="34" charset="-128"/>
            </a:endParaRPr>
          </a:p>
          <a:p>
            <a:r>
              <a:rPr lang="ja-JP" altLang="en-US" sz="1100">
                <a:latin typeface="Meiryo UI" panose="020B0604030504040204" pitchFamily="34" charset="-128"/>
                <a:ea typeface="Meiryo UI" panose="020B0604030504040204" pitchFamily="34" charset="-128"/>
              </a:rPr>
              <a:t>・色使い（ただしテーマカラーは緑のまま）</a:t>
            </a:r>
            <a:endParaRPr lang="en-US" altLang="ja-JP" sz="1100" dirty="0">
              <a:latin typeface="Meiryo UI" panose="020B0604030504040204" pitchFamily="34" charset="-128"/>
              <a:ea typeface="Meiryo UI" panose="020B0604030504040204" pitchFamily="34" charset="-128"/>
            </a:endParaRPr>
          </a:p>
          <a:p>
            <a:r>
              <a:rPr lang="ja-JP" altLang="en-US" sz="1100">
                <a:latin typeface="Meiryo UI" panose="020B0604030504040204" pitchFamily="34" charset="-128"/>
                <a:ea typeface="Meiryo UI" panose="020B0604030504040204" pitchFamily="34" charset="-128"/>
              </a:rPr>
              <a:t>・フォント</a:t>
            </a:r>
            <a:endParaRPr lang="en-US" altLang="ja-JP" sz="1100" dirty="0">
              <a:latin typeface="Meiryo UI" panose="020B0604030504040204" pitchFamily="34" charset="-128"/>
              <a:ea typeface="Meiryo UI" panose="020B0604030504040204" pitchFamily="34" charset="-128"/>
            </a:endParaRPr>
          </a:p>
        </p:txBody>
      </p:sp>
      <p:sp>
        <p:nvSpPr>
          <p:cNvPr id="40" name="テキスト ボックス 39">
            <a:extLst>
              <a:ext uri="{FF2B5EF4-FFF2-40B4-BE49-F238E27FC236}">
                <a16:creationId xmlns:a16="http://schemas.microsoft.com/office/drawing/2014/main" id="{3E671907-CA74-D144-8929-0130FEAB65C9}"/>
              </a:ext>
            </a:extLst>
          </p:cNvPr>
          <p:cNvSpPr txBox="1"/>
          <p:nvPr/>
        </p:nvSpPr>
        <p:spPr>
          <a:xfrm>
            <a:off x="110837" y="46168"/>
            <a:ext cx="2838994" cy="369332"/>
          </a:xfrm>
          <a:prstGeom prst="rect">
            <a:avLst/>
          </a:prstGeom>
          <a:noFill/>
          <a:ln>
            <a:noFill/>
          </a:ln>
        </p:spPr>
        <p:txBody>
          <a:bodyPr wrap="square" rtlCol="0">
            <a:spAutoFit/>
          </a:bodyPr>
          <a:lstStyle/>
          <a:p>
            <a:r>
              <a:rPr kumimoji="1" lang="en-US" altLang="ja-JP" dirty="0">
                <a:latin typeface="Source Han Sans JP Medium" panose="020B0500000000000000" pitchFamily="34" charset="-128"/>
                <a:ea typeface="Source Han Sans JP Medium" panose="020B0500000000000000" pitchFamily="34" charset="-128"/>
              </a:rPr>
              <a:t>1</a:t>
            </a:r>
            <a:r>
              <a:rPr kumimoji="1" lang="ja-JP" altLang="en-US">
                <a:latin typeface="Source Han Sans JP Medium" panose="020B0500000000000000" pitchFamily="34" charset="-128"/>
                <a:ea typeface="Source Han Sans JP Medium" panose="020B0500000000000000" pitchFamily="34" charset="-128"/>
              </a:rPr>
              <a:t>．リファインについて</a:t>
            </a:r>
          </a:p>
        </p:txBody>
      </p:sp>
      <p:sp>
        <p:nvSpPr>
          <p:cNvPr id="10" name="テキスト ボックス 9">
            <a:extLst>
              <a:ext uri="{FF2B5EF4-FFF2-40B4-BE49-F238E27FC236}">
                <a16:creationId xmlns:a16="http://schemas.microsoft.com/office/drawing/2014/main" id="{2201B48B-1AF5-384C-BBCB-DE35102236B6}"/>
              </a:ext>
            </a:extLst>
          </p:cNvPr>
          <p:cNvSpPr txBox="1"/>
          <p:nvPr/>
        </p:nvSpPr>
        <p:spPr>
          <a:xfrm>
            <a:off x="1149772" y="525801"/>
            <a:ext cx="4817344" cy="400110"/>
          </a:xfrm>
          <a:prstGeom prst="rect">
            <a:avLst/>
          </a:prstGeom>
          <a:noFill/>
        </p:spPr>
        <p:txBody>
          <a:bodyPr wrap="none" rtlCol="0">
            <a:spAutoFit/>
          </a:bodyPr>
          <a:lstStyle/>
          <a:p>
            <a:r>
              <a:rPr kumimoji="1" lang="ja-JP" altLang="en-US" sz="1000">
                <a:latin typeface="Meiryo UI" panose="020B0604030504040204" pitchFamily="34" charset="-128"/>
                <a:ea typeface="Meiryo UI" panose="020B0604030504040204" pitchFamily="34" charset="-128"/>
              </a:rPr>
              <a:t>クライアントから紹介された制作会社に発注したところ、あまり慣れていない方だったようでした。</a:t>
            </a:r>
            <a:endParaRPr kumimoji="1" lang="en-US" altLang="ja-JP" sz="1000" dirty="0">
              <a:latin typeface="Meiryo UI" panose="020B0604030504040204" pitchFamily="34" charset="-128"/>
              <a:ea typeface="Meiryo UI" panose="020B0604030504040204" pitchFamily="34" charset="-128"/>
            </a:endParaRPr>
          </a:p>
          <a:p>
            <a:r>
              <a:rPr kumimoji="1" lang="ja-JP" altLang="en-US" sz="1000">
                <a:latin typeface="Meiryo UI" panose="020B0604030504040204" pitchFamily="34" charset="-128"/>
                <a:ea typeface="Meiryo UI" panose="020B0604030504040204" pitchFamily="34" charset="-128"/>
              </a:rPr>
              <a:t>記載内容を変えることなくセンスアップできればと思っております。</a:t>
            </a:r>
          </a:p>
        </p:txBody>
      </p:sp>
      <p:sp>
        <p:nvSpPr>
          <p:cNvPr id="2" name="テキスト ボックス 1">
            <a:extLst>
              <a:ext uri="{FF2B5EF4-FFF2-40B4-BE49-F238E27FC236}">
                <a16:creationId xmlns:a16="http://schemas.microsoft.com/office/drawing/2014/main" id="{1A160B8C-8018-A042-86BB-1E68912F480A}"/>
              </a:ext>
            </a:extLst>
          </p:cNvPr>
          <p:cNvSpPr txBox="1"/>
          <p:nvPr/>
        </p:nvSpPr>
        <p:spPr>
          <a:xfrm>
            <a:off x="4254237" y="150042"/>
            <a:ext cx="1906291" cy="246221"/>
          </a:xfrm>
          <a:prstGeom prst="rect">
            <a:avLst/>
          </a:prstGeom>
          <a:noFill/>
        </p:spPr>
        <p:txBody>
          <a:bodyPr wrap="none" rtlCol="0">
            <a:spAutoFit/>
          </a:bodyPr>
          <a:lstStyle/>
          <a:p>
            <a:r>
              <a:rPr lang="en" altLang="ja-JP" sz="1000" dirty="0">
                <a:hlinkClick r:id="rId10"/>
              </a:rPr>
              <a:t>https://www.kobekaiteku.jp/</a:t>
            </a:r>
            <a:endParaRPr lang="en" altLang="ja-JP" sz="1000" dirty="0"/>
          </a:p>
        </p:txBody>
      </p:sp>
      <p:sp>
        <p:nvSpPr>
          <p:cNvPr id="41" name="テキスト ボックス 40">
            <a:extLst>
              <a:ext uri="{FF2B5EF4-FFF2-40B4-BE49-F238E27FC236}">
                <a16:creationId xmlns:a16="http://schemas.microsoft.com/office/drawing/2014/main" id="{7D8BC43F-7419-9649-99E6-E6A7EA715D7E}"/>
              </a:ext>
            </a:extLst>
          </p:cNvPr>
          <p:cNvSpPr txBox="1"/>
          <p:nvPr/>
        </p:nvSpPr>
        <p:spPr>
          <a:xfrm>
            <a:off x="3565338" y="150042"/>
            <a:ext cx="825867" cy="246221"/>
          </a:xfrm>
          <a:prstGeom prst="rect">
            <a:avLst/>
          </a:prstGeom>
          <a:noFill/>
        </p:spPr>
        <p:txBody>
          <a:bodyPr wrap="none" rtlCol="0">
            <a:spAutoFit/>
          </a:bodyPr>
          <a:lstStyle/>
          <a:p>
            <a:r>
              <a:rPr lang="ja-JP" altLang="en-US" sz="1000"/>
              <a:t>該当ページ</a:t>
            </a:r>
            <a:endParaRPr lang="en" altLang="ja-JP" sz="1000" dirty="0"/>
          </a:p>
        </p:txBody>
      </p:sp>
    </p:spTree>
    <p:extLst>
      <p:ext uri="{BB962C8B-B14F-4D97-AF65-F5344CB8AC3E}">
        <p14:creationId xmlns:p14="http://schemas.microsoft.com/office/powerpoint/2010/main" val="24793129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グループ化 11">
            <a:extLst>
              <a:ext uri="{FF2B5EF4-FFF2-40B4-BE49-F238E27FC236}">
                <a16:creationId xmlns:a16="http://schemas.microsoft.com/office/drawing/2014/main" id="{6EFD9254-BD24-FC44-9865-D54D98808F3E}"/>
              </a:ext>
            </a:extLst>
          </p:cNvPr>
          <p:cNvGrpSpPr/>
          <p:nvPr/>
        </p:nvGrpSpPr>
        <p:grpSpPr>
          <a:xfrm>
            <a:off x="6456966" y="927365"/>
            <a:ext cx="5097361" cy="8211109"/>
            <a:chOff x="6456966" y="559065"/>
            <a:chExt cx="5097361" cy="8211109"/>
          </a:xfrm>
        </p:grpSpPr>
        <p:pic>
          <p:nvPicPr>
            <p:cNvPr id="40" name="図 39" descr="グラフィカル ユーザー インターフェイス, Web サイト&#10;&#10;自動的に生成された説明">
              <a:extLst>
                <a:ext uri="{FF2B5EF4-FFF2-40B4-BE49-F238E27FC236}">
                  <a16:creationId xmlns:a16="http://schemas.microsoft.com/office/drawing/2014/main" id="{98C56AD2-CC98-C44E-B315-7C2C5533B2A7}"/>
                </a:ext>
              </a:extLst>
            </p:cNvPr>
            <p:cNvPicPr>
              <a:picLocks noChangeAspect="1"/>
            </p:cNvPicPr>
            <p:nvPr/>
          </p:nvPicPr>
          <p:blipFill>
            <a:blip r:embed="rId3"/>
            <a:stretch>
              <a:fillRect/>
            </a:stretch>
          </p:blipFill>
          <p:spPr>
            <a:xfrm>
              <a:off x="6459353" y="4432663"/>
              <a:ext cx="5094974" cy="4337511"/>
            </a:xfrm>
            <a:prstGeom prst="rect">
              <a:avLst/>
            </a:prstGeom>
          </p:spPr>
        </p:pic>
        <p:pic>
          <p:nvPicPr>
            <p:cNvPr id="42" name="図 41" descr="グラフィカル ユーザー インターフェイス, Web サイト&#10;&#10;自動的に生成された説明">
              <a:extLst>
                <a:ext uri="{FF2B5EF4-FFF2-40B4-BE49-F238E27FC236}">
                  <a16:creationId xmlns:a16="http://schemas.microsoft.com/office/drawing/2014/main" id="{4B73F6CB-43EB-E146-8742-2F20B6B4F7A2}"/>
                </a:ext>
              </a:extLst>
            </p:cNvPr>
            <p:cNvPicPr>
              <a:picLocks noChangeAspect="1"/>
            </p:cNvPicPr>
            <p:nvPr/>
          </p:nvPicPr>
          <p:blipFill>
            <a:blip r:embed="rId3"/>
            <a:stretch>
              <a:fillRect/>
            </a:stretch>
          </p:blipFill>
          <p:spPr>
            <a:xfrm>
              <a:off x="6456966" y="559065"/>
              <a:ext cx="5094974" cy="4337511"/>
            </a:xfrm>
            <a:prstGeom prst="rect">
              <a:avLst/>
            </a:prstGeom>
          </p:spPr>
        </p:pic>
        <p:sp>
          <p:nvSpPr>
            <p:cNvPr id="16" name="正方形/長方形 15">
              <a:extLst>
                <a:ext uri="{FF2B5EF4-FFF2-40B4-BE49-F238E27FC236}">
                  <a16:creationId xmlns:a16="http://schemas.microsoft.com/office/drawing/2014/main" id="{F956EF17-8EA2-C648-937C-42EE2AC58AAE}"/>
                </a:ext>
              </a:extLst>
            </p:cNvPr>
            <p:cNvSpPr/>
            <p:nvPr/>
          </p:nvSpPr>
          <p:spPr>
            <a:xfrm>
              <a:off x="6669811" y="1576251"/>
              <a:ext cx="4669285" cy="53731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9" name="四角形吹き出し 38">
            <a:extLst>
              <a:ext uri="{FF2B5EF4-FFF2-40B4-BE49-F238E27FC236}">
                <a16:creationId xmlns:a16="http://schemas.microsoft.com/office/drawing/2014/main" id="{DE3A175E-2234-154F-B8EB-1AD630F535B1}"/>
              </a:ext>
            </a:extLst>
          </p:cNvPr>
          <p:cNvSpPr/>
          <p:nvPr/>
        </p:nvSpPr>
        <p:spPr>
          <a:xfrm>
            <a:off x="11910483" y="2684781"/>
            <a:ext cx="2732617" cy="1595120"/>
          </a:xfrm>
          <a:prstGeom prst="wedgeRectCallout">
            <a:avLst>
              <a:gd name="adj1" fmla="val -88200"/>
              <a:gd name="adj2" fmla="val -940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a:latin typeface="Meiryo UI" panose="020B0604030504040204" pitchFamily="34" charset="-128"/>
                <a:ea typeface="Meiryo UI" panose="020B0604030504040204" pitchFamily="34" charset="-128"/>
              </a:rPr>
              <a:t>このプロジェクトの参加している企業</a:t>
            </a:r>
            <a:r>
              <a:rPr lang="en-US" altLang="ja-JP" sz="1100" dirty="0">
                <a:latin typeface="Meiryo UI" panose="020B0604030504040204" pitchFamily="34" charset="-128"/>
                <a:ea typeface="Meiryo UI" panose="020B0604030504040204" pitchFamily="34" charset="-128"/>
              </a:rPr>
              <a:t>70</a:t>
            </a:r>
            <a:r>
              <a:rPr lang="ja-JP" altLang="en-US" sz="1100">
                <a:latin typeface="Meiryo UI" panose="020B0604030504040204" pitchFamily="34" charset="-128"/>
                <a:ea typeface="Meiryo UI" panose="020B0604030504040204" pitchFamily="34" charset="-128"/>
              </a:rPr>
              <a:t>社分の会社名をこの位置に列記</a:t>
            </a:r>
            <a:endParaRPr lang="en-US" altLang="ja-JP" sz="1100" dirty="0">
              <a:latin typeface="Meiryo UI" panose="020B0604030504040204" pitchFamily="34" charset="-128"/>
              <a:ea typeface="Meiryo UI" panose="020B0604030504040204" pitchFamily="34" charset="-128"/>
            </a:endParaRPr>
          </a:p>
          <a:p>
            <a:r>
              <a:rPr lang="ja-JP" altLang="en-US" sz="1100">
                <a:latin typeface="Meiryo UI" panose="020B0604030504040204" pitchFamily="34" charset="-128"/>
                <a:ea typeface="Meiryo UI" panose="020B0604030504040204" pitchFamily="34" charset="-128"/>
              </a:rPr>
              <a:t>（</a:t>
            </a:r>
            <a:r>
              <a:rPr lang="en-US" altLang="ja-JP" sz="1100" dirty="0">
                <a:latin typeface="Meiryo UI" panose="020B0604030504040204" pitchFamily="34" charset="-128"/>
                <a:ea typeface="Meiryo UI" panose="020B0604030504040204" pitchFamily="34" charset="-128"/>
              </a:rPr>
              <a:t>HP</a:t>
            </a:r>
            <a:r>
              <a:rPr lang="ja-JP" altLang="en-US" sz="1100">
                <a:latin typeface="Meiryo UI" panose="020B0604030504040204" pitchFamily="34" charset="-128"/>
                <a:ea typeface="Meiryo UI" panose="020B0604030504040204" pitchFamily="34" charset="-128"/>
              </a:rPr>
              <a:t>ヘのハイパーリンクを入れる）</a:t>
            </a:r>
            <a:endParaRPr lang="en-US" altLang="ja-JP" sz="1100" dirty="0">
              <a:latin typeface="Meiryo UI" panose="020B0604030504040204" pitchFamily="34" charset="-128"/>
              <a:ea typeface="Meiryo UI" panose="020B0604030504040204" pitchFamily="34" charset="-128"/>
            </a:endParaRPr>
          </a:p>
          <a:p>
            <a:endParaRPr lang="en-US" altLang="ja-JP" sz="1100" dirty="0">
              <a:latin typeface="Meiryo UI" panose="020B0604030504040204" pitchFamily="34" charset="-128"/>
              <a:ea typeface="Meiryo UI" panose="020B0604030504040204" pitchFamily="34" charset="-128"/>
            </a:endParaRPr>
          </a:p>
          <a:p>
            <a:r>
              <a:rPr lang="en-US" altLang="ja-JP" sz="1100" dirty="0">
                <a:latin typeface="Meiryo UI" panose="020B0604030504040204" pitchFamily="34" charset="-128"/>
                <a:ea typeface="Meiryo UI" panose="020B0604030504040204" pitchFamily="34" charset="-128"/>
              </a:rPr>
              <a:t>※</a:t>
            </a:r>
            <a:r>
              <a:rPr lang="ja-JP" altLang="en-US" sz="1100">
                <a:latin typeface="Meiryo UI" panose="020B0604030504040204" pitchFamily="34" charset="-128"/>
                <a:ea typeface="Meiryo UI" panose="020B0604030504040204" pitchFamily="34" charset="-128"/>
              </a:rPr>
              <a:t>企業リストは別途提示</a:t>
            </a:r>
            <a:endParaRPr lang="en-US" altLang="ja-JP" sz="1100" dirty="0">
              <a:latin typeface="Meiryo UI" panose="020B0604030504040204" pitchFamily="34" charset="-128"/>
              <a:ea typeface="Meiryo UI" panose="020B0604030504040204" pitchFamily="34" charset="-128"/>
            </a:endParaRPr>
          </a:p>
        </p:txBody>
      </p:sp>
      <p:pic>
        <p:nvPicPr>
          <p:cNvPr id="41" name="図 40" descr="グラフィカル ユーザー インターフェイス, Web サイト&#10;&#10;自動的に生成された説明">
            <a:extLst>
              <a:ext uri="{FF2B5EF4-FFF2-40B4-BE49-F238E27FC236}">
                <a16:creationId xmlns:a16="http://schemas.microsoft.com/office/drawing/2014/main" id="{1473C723-D545-ED41-B3E9-205E1AE614C6}"/>
              </a:ext>
            </a:extLst>
          </p:cNvPr>
          <p:cNvPicPr>
            <a:picLocks noChangeAspect="1"/>
          </p:cNvPicPr>
          <p:nvPr/>
        </p:nvPicPr>
        <p:blipFill>
          <a:blip r:embed="rId3"/>
          <a:stretch>
            <a:fillRect/>
          </a:stretch>
        </p:blipFill>
        <p:spPr>
          <a:xfrm>
            <a:off x="469369" y="944782"/>
            <a:ext cx="5094974" cy="4337511"/>
          </a:xfrm>
          <a:prstGeom prst="rect">
            <a:avLst/>
          </a:prstGeom>
        </p:spPr>
      </p:pic>
      <p:sp>
        <p:nvSpPr>
          <p:cNvPr id="7" name="テキスト ボックス 6">
            <a:extLst>
              <a:ext uri="{FF2B5EF4-FFF2-40B4-BE49-F238E27FC236}">
                <a16:creationId xmlns:a16="http://schemas.microsoft.com/office/drawing/2014/main" id="{D583B695-1553-FF44-A046-7A6099090B54}"/>
              </a:ext>
            </a:extLst>
          </p:cNvPr>
          <p:cNvSpPr txBox="1"/>
          <p:nvPr/>
        </p:nvSpPr>
        <p:spPr>
          <a:xfrm>
            <a:off x="8068338" y="1091455"/>
            <a:ext cx="1836361" cy="369332"/>
          </a:xfrm>
          <a:prstGeom prst="rect">
            <a:avLst/>
          </a:prstGeom>
          <a:solidFill>
            <a:schemeClr val="bg1"/>
          </a:solidFill>
          <a:ln>
            <a:solidFill>
              <a:srgbClr val="FF0000"/>
            </a:solidFill>
          </a:ln>
        </p:spPr>
        <p:txBody>
          <a:bodyPr wrap="square" rtlCol="0">
            <a:spAutoFit/>
          </a:bodyPr>
          <a:lstStyle/>
          <a:p>
            <a:pPr algn="ctr"/>
            <a:r>
              <a:rPr kumimoji="1" lang="ja-JP" altLang="en-US">
                <a:solidFill>
                  <a:srgbClr val="FF0000"/>
                </a:solidFill>
                <a:latin typeface="Source Han Sans JP Medium" panose="020B0500000000000000" pitchFamily="34" charset="-128"/>
                <a:ea typeface="Source Han Sans JP Medium" panose="020B0500000000000000" pitchFamily="34" charset="-128"/>
              </a:rPr>
              <a:t>追加</a:t>
            </a:r>
          </a:p>
        </p:txBody>
      </p:sp>
      <p:sp>
        <p:nvSpPr>
          <p:cNvPr id="33" name="テキスト ボックス 32">
            <a:extLst>
              <a:ext uri="{FF2B5EF4-FFF2-40B4-BE49-F238E27FC236}">
                <a16:creationId xmlns:a16="http://schemas.microsoft.com/office/drawing/2014/main" id="{1E1DBA71-0977-784D-A269-1D5B71F65619}"/>
              </a:ext>
            </a:extLst>
          </p:cNvPr>
          <p:cNvSpPr txBox="1"/>
          <p:nvPr/>
        </p:nvSpPr>
        <p:spPr>
          <a:xfrm>
            <a:off x="2116609" y="1091455"/>
            <a:ext cx="1800493" cy="369332"/>
          </a:xfrm>
          <a:prstGeom prst="rect">
            <a:avLst/>
          </a:prstGeom>
          <a:solidFill>
            <a:schemeClr val="bg1"/>
          </a:solidFill>
          <a:ln>
            <a:solidFill>
              <a:srgbClr val="FF0000"/>
            </a:solidFill>
          </a:ln>
        </p:spPr>
        <p:txBody>
          <a:bodyPr wrap="square" rtlCol="0">
            <a:spAutoFit/>
          </a:bodyPr>
          <a:lstStyle/>
          <a:p>
            <a:pPr algn="ctr"/>
            <a:r>
              <a:rPr kumimoji="1" lang="ja-JP" altLang="en-US">
                <a:solidFill>
                  <a:srgbClr val="FF0000"/>
                </a:solidFill>
                <a:latin typeface="Source Han Sans JP Medium" panose="020B0500000000000000" pitchFamily="34" charset="-128"/>
                <a:ea typeface="Source Han Sans JP Medium" panose="020B0500000000000000" pitchFamily="34" charset="-128"/>
              </a:rPr>
              <a:t>現状</a:t>
            </a:r>
          </a:p>
        </p:txBody>
      </p:sp>
      <p:sp>
        <p:nvSpPr>
          <p:cNvPr id="13" name="角丸四角形 12">
            <a:extLst>
              <a:ext uri="{FF2B5EF4-FFF2-40B4-BE49-F238E27FC236}">
                <a16:creationId xmlns:a16="http://schemas.microsoft.com/office/drawing/2014/main" id="{547BEB11-0386-194F-8622-28E388EFABC4}"/>
              </a:ext>
            </a:extLst>
          </p:cNvPr>
          <p:cNvSpPr/>
          <p:nvPr/>
        </p:nvSpPr>
        <p:spPr>
          <a:xfrm>
            <a:off x="7277100" y="1944551"/>
            <a:ext cx="3492500" cy="5142049"/>
          </a:xfrm>
          <a:prstGeom prst="roundRect">
            <a:avLst>
              <a:gd name="adj" fmla="val 6122"/>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81987762-7165-D04B-A5B3-295490FEBA0F}"/>
              </a:ext>
            </a:extLst>
          </p:cNvPr>
          <p:cNvSpPr txBox="1"/>
          <p:nvPr/>
        </p:nvSpPr>
        <p:spPr>
          <a:xfrm>
            <a:off x="7411748" y="2420512"/>
            <a:ext cx="1313180" cy="2123658"/>
          </a:xfrm>
          <a:prstGeom prst="rect">
            <a:avLst/>
          </a:prstGeom>
          <a:noFill/>
        </p:spPr>
        <p:txBody>
          <a:bodyPr wrap="none" rtlCol="0">
            <a:spAutoFit/>
          </a:bodyPr>
          <a:lstStyle/>
          <a:p>
            <a:r>
              <a:rPr kumimoji="1" lang="ja-JP" altLang="en-US" sz="1100">
                <a:latin typeface="Meiryo UI" panose="020B0604030504040204" pitchFamily="34" charset="-128"/>
                <a:ea typeface="Meiryo UI" panose="020B0604030504040204" pitchFamily="34" charset="-128"/>
              </a:rPr>
              <a:t>株式会社〇〇</a:t>
            </a:r>
            <a:r>
              <a:rPr lang="ja-JP" altLang="en-US" sz="1100">
                <a:latin typeface="Meiryo UI" panose="020B0604030504040204" pitchFamily="34" charset="-128"/>
                <a:ea typeface="Meiryo UI" panose="020B0604030504040204" pitchFamily="34" charset="-128"/>
              </a:rPr>
              <a:t>〇〇</a:t>
            </a:r>
            <a:endParaRPr lang="en-US" altLang="ja-JP" sz="1100" dirty="0">
              <a:latin typeface="Meiryo UI" panose="020B0604030504040204" pitchFamily="34" charset="-128"/>
              <a:ea typeface="Meiryo UI" panose="020B0604030504040204" pitchFamily="34" charset="-128"/>
            </a:endParaRPr>
          </a:p>
          <a:p>
            <a:r>
              <a:rPr lang="ja-JP" altLang="en-US" sz="1100">
                <a:latin typeface="Meiryo UI" panose="020B0604030504040204" pitchFamily="34" charset="-128"/>
                <a:ea typeface="Meiryo UI" panose="020B0604030504040204" pitchFamily="34" charset="-128"/>
              </a:rPr>
              <a:t>株式会社△△</a:t>
            </a:r>
            <a:endParaRPr lang="en-US" altLang="ja-JP" sz="1100" dirty="0">
              <a:latin typeface="Meiryo UI" panose="020B0604030504040204" pitchFamily="34" charset="-128"/>
              <a:ea typeface="Meiryo UI" panose="020B0604030504040204" pitchFamily="34" charset="-128"/>
            </a:endParaRPr>
          </a:p>
          <a:p>
            <a:r>
              <a:rPr kumimoji="1" lang="en-US" altLang="ja-JP" sz="1100" dirty="0">
                <a:latin typeface="Meiryo UI" panose="020B0604030504040204" pitchFamily="34" charset="-128"/>
                <a:ea typeface="Meiryo UI" panose="020B0604030504040204" pitchFamily="34" charset="-128"/>
              </a:rPr>
              <a:t>XXXX</a:t>
            </a:r>
            <a:r>
              <a:rPr kumimoji="1" lang="ja-JP" altLang="en-US" sz="1100">
                <a:latin typeface="Meiryo UI" panose="020B0604030504040204" pitchFamily="34" charset="-128"/>
                <a:ea typeface="Meiryo UI" panose="020B0604030504040204" pitchFamily="34" charset="-128"/>
              </a:rPr>
              <a:t>株式会社</a:t>
            </a:r>
            <a:endParaRPr kumimoji="1" lang="en-US" altLang="ja-JP" sz="1100" dirty="0">
              <a:latin typeface="Meiryo UI" panose="020B0604030504040204" pitchFamily="34" charset="-128"/>
              <a:ea typeface="Meiryo UI" panose="020B0604030504040204" pitchFamily="34" charset="-128"/>
            </a:endParaRPr>
          </a:p>
          <a:p>
            <a:r>
              <a:rPr lang="ja-JP" altLang="en-US" sz="1100">
                <a:latin typeface="Meiryo UI" panose="020B0604030504040204" pitchFamily="34" charset="-128"/>
                <a:ea typeface="Meiryo UI" panose="020B0604030504040204" pitchFamily="34" charset="-128"/>
              </a:rPr>
              <a:t>株式会社〇〇〇〇</a:t>
            </a:r>
            <a:endParaRPr lang="en-US" altLang="ja-JP" sz="1100" dirty="0">
              <a:latin typeface="Meiryo UI" panose="020B0604030504040204" pitchFamily="34" charset="-128"/>
              <a:ea typeface="Meiryo UI" panose="020B0604030504040204" pitchFamily="34" charset="-128"/>
            </a:endParaRPr>
          </a:p>
          <a:p>
            <a:r>
              <a:rPr lang="ja-JP" altLang="en-US" sz="1100">
                <a:latin typeface="Meiryo UI" panose="020B0604030504040204" pitchFamily="34" charset="-128"/>
                <a:ea typeface="Meiryo UI" panose="020B0604030504040204" pitchFamily="34" charset="-128"/>
              </a:rPr>
              <a:t>株式会社△△</a:t>
            </a:r>
            <a:endParaRPr lang="en-US" altLang="ja-JP" sz="1100" dirty="0">
              <a:latin typeface="Meiryo UI" panose="020B0604030504040204" pitchFamily="34" charset="-128"/>
              <a:ea typeface="Meiryo UI" panose="020B0604030504040204" pitchFamily="34" charset="-128"/>
            </a:endParaRPr>
          </a:p>
          <a:p>
            <a:r>
              <a:rPr lang="en-US" altLang="ja-JP" sz="1100" dirty="0">
                <a:latin typeface="Meiryo UI" panose="020B0604030504040204" pitchFamily="34" charset="-128"/>
                <a:ea typeface="Meiryo UI" panose="020B0604030504040204" pitchFamily="34" charset="-128"/>
              </a:rPr>
              <a:t>XXXX</a:t>
            </a:r>
            <a:r>
              <a:rPr lang="ja-JP" altLang="en-US" sz="1100">
                <a:latin typeface="Meiryo UI" panose="020B0604030504040204" pitchFamily="34" charset="-128"/>
                <a:ea typeface="Meiryo UI" panose="020B0604030504040204" pitchFamily="34" charset="-128"/>
              </a:rPr>
              <a:t>株式会社</a:t>
            </a:r>
            <a:endParaRPr lang="en-US" altLang="ja-JP" sz="1100" dirty="0">
              <a:latin typeface="Meiryo UI" panose="020B0604030504040204" pitchFamily="34" charset="-128"/>
              <a:ea typeface="Meiryo UI" panose="020B0604030504040204" pitchFamily="34" charset="-128"/>
            </a:endParaRPr>
          </a:p>
          <a:p>
            <a:r>
              <a:rPr kumimoji="1" lang="ja-JP" altLang="en-US" sz="1100">
                <a:latin typeface="Meiryo UI" panose="020B0604030504040204" pitchFamily="34" charset="-128"/>
                <a:ea typeface="Meiryo UI" panose="020B0604030504040204" pitchFamily="34" charset="-128"/>
              </a:rPr>
              <a:t>・・・・</a:t>
            </a:r>
            <a:endParaRPr lang="en-US" altLang="ja-JP" sz="1100" dirty="0">
              <a:latin typeface="Meiryo UI" panose="020B0604030504040204" pitchFamily="34" charset="-128"/>
              <a:ea typeface="Meiryo UI" panose="020B0604030504040204" pitchFamily="34" charset="-128"/>
            </a:endParaRPr>
          </a:p>
          <a:p>
            <a:r>
              <a:rPr kumimoji="1" lang="ja-JP" altLang="en-US" sz="1100">
                <a:latin typeface="Meiryo UI" panose="020B0604030504040204" pitchFamily="34" charset="-128"/>
                <a:ea typeface="Meiryo UI" panose="020B0604030504040204" pitchFamily="34" charset="-128"/>
              </a:rPr>
              <a:t>・・・・</a:t>
            </a:r>
            <a:endParaRPr kumimoji="1" lang="en-US" altLang="ja-JP" sz="1100" dirty="0">
              <a:latin typeface="Meiryo UI" panose="020B0604030504040204" pitchFamily="34" charset="-128"/>
              <a:ea typeface="Meiryo UI" panose="020B0604030504040204" pitchFamily="34" charset="-128"/>
            </a:endParaRPr>
          </a:p>
          <a:p>
            <a:r>
              <a:rPr lang="ja-JP" altLang="en-US" sz="1100">
                <a:latin typeface="Meiryo UI" panose="020B0604030504040204" pitchFamily="34" charset="-128"/>
                <a:ea typeface="Meiryo UI" panose="020B0604030504040204" pitchFamily="34" charset="-128"/>
              </a:rPr>
              <a:t>・・・・</a:t>
            </a:r>
            <a:endParaRPr lang="en-US" altLang="ja-JP" sz="1100" dirty="0">
              <a:latin typeface="Meiryo UI" panose="020B0604030504040204" pitchFamily="34" charset="-128"/>
              <a:ea typeface="Meiryo UI" panose="020B0604030504040204" pitchFamily="34" charset="-128"/>
            </a:endParaRPr>
          </a:p>
          <a:p>
            <a:r>
              <a:rPr lang="ja-JP" altLang="en-US" sz="1100">
                <a:latin typeface="Meiryo UI" panose="020B0604030504040204" pitchFamily="34" charset="-128"/>
                <a:ea typeface="Meiryo UI" panose="020B0604030504040204" pitchFamily="34" charset="-128"/>
              </a:rPr>
              <a:t>・・・・</a:t>
            </a:r>
            <a:endParaRPr lang="en-US" altLang="ja-JP" sz="1100" dirty="0">
              <a:latin typeface="Meiryo UI" panose="020B0604030504040204" pitchFamily="34" charset="-128"/>
              <a:ea typeface="Meiryo UI" panose="020B0604030504040204" pitchFamily="34" charset="-128"/>
            </a:endParaRPr>
          </a:p>
          <a:p>
            <a:r>
              <a:rPr lang="ja-JP" altLang="en-US" sz="1100">
                <a:latin typeface="Meiryo UI" panose="020B0604030504040204" pitchFamily="34" charset="-128"/>
                <a:ea typeface="Meiryo UI" panose="020B0604030504040204" pitchFamily="34" charset="-128"/>
              </a:rPr>
              <a:t>・・・・</a:t>
            </a:r>
            <a:endParaRPr lang="en-US" altLang="ja-JP" sz="1100" dirty="0">
              <a:latin typeface="Meiryo UI" panose="020B0604030504040204" pitchFamily="34" charset="-128"/>
              <a:ea typeface="Meiryo UI" panose="020B0604030504040204" pitchFamily="34" charset="-128"/>
            </a:endParaRPr>
          </a:p>
          <a:p>
            <a:r>
              <a:rPr lang="ja-JP" altLang="en-US" sz="1100">
                <a:latin typeface="Meiryo UI" panose="020B0604030504040204" pitchFamily="34" charset="-128"/>
                <a:ea typeface="Meiryo UI" panose="020B0604030504040204" pitchFamily="34" charset="-128"/>
              </a:rPr>
              <a:t>・・・・</a:t>
            </a:r>
            <a:endParaRPr lang="en-US" altLang="ja-JP" sz="1100" dirty="0">
              <a:latin typeface="Meiryo UI" panose="020B0604030504040204" pitchFamily="34" charset="-128"/>
              <a:ea typeface="Meiryo UI" panose="020B0604030504040204" pitchFamily="34" charset="-128"/>
            </a:endParaRPr>
          </a:p>
        </p:txBody>
      </p:sp>
      <p:sp>
        <p:nvSpPr>
          <p:cNvPr id="47" name="テキスト ボックス 46">
            <a:extLst>
              <a:ext uri="{FF2B5EF4-FFF2-40B4-BE49-F238E27FC236}">
                <a16:creationId xmlns:a16="http://schemas.microsoft.com/office/drawing/2014/main" id="{51706D72-0FC0-9549-9770-DC42DB006266}"/>
              </a:ext>
            </a:extLst>
          </p:cNvPr>
          <p:cNvSpPr txBox="1"/>
          <p:nvPr/>
        </p:nvSpPr>
        <p:spPr>
          <a:xfrm>
            <a:off x="9248109" y="2391917"/>
            <a:ext cx="1313180" cy="2123658"/>
          </a:xfrm>
          <a:prstGeom prst="rect">
            <a:avLst/>
          </a:prstGeom>
          <a:noFill/>
        </p:spPr>
        <p:txBody>
          <a:bodyPr wrap="none" rtlCol="0">
            <a:spAutoFit/>
          </a:bodyPr>
          <a:lstStyle/>
          <a:p>
            <a:r>
              <a:rPr kumimoji="1" lang="ja-JP" altLang="en-US" sz="1100">
                <a:latin typeface="Meiryo UI" panose="020B0604030504040204" pitchFamily="34" charset="-128"/>
                <a:ea typeface="Meiryo UI" panose="020B0604030504040204" pitchFamily="34" charset="-128"/>
              </a:rPr>
              <a:t>株式会社〇〇</a:t>
            </a:r>
            <a:r>
              <a:rPr lang="ja-JP" altLang="en-US" sz="1100">
                <a:latin typeface="Meiryo UI" panose="020B0604030504040204" pitchFamily="34" charset="-128"/>
                <a:ea typeface="Meiryo UI" panose="020B0604030504040204" pitchFamily="34" charset="-128"/>
              </a:rPr>
              <a:t>〇〇</a:t>
            </a:r>
            <a:endParaRPr lang="en-US" altLang="ja-JP" sz="1100" dirty="0">
              <a:latin typeface="Meiryo UI" panose="020B0604030504040204" pitchFamily="34" charset="-128"/>
              <a:ea typeface="Meiryo UI" panose="020B0604030504040204" pitchFamily="34" charset="-128"/>
            </a:endParaRPr>
          </a:p>
          <a:p>
            <a:r>
              <a:rPr lang="ja-JP" altLang="en-US" sz="1100">
                <a:latin typeface="Meiryo UI" panose="020B0604030504040204" pitchFamily="34" charset="-128"/>
                <a:ea typeface="Meiryo UI" panose="020B0604030504040204" pitchFamily="34" charset="-128"/>
              </a:rPr>
              <a:t>株式会社△△</a:t>
            </a:r>
            <a:endParaRPr lang="en-US" altLang="ja-JP" sz="1100" dirty="0">
              <a:latin typeface="Meiryo UI" panose="020B0604030504040204" pitchFamily="34" charset="-128"/>
              <a:ea typeface="Meiryo UI" panose="020B0604030504040204" pitchFamily="34" charset="-128"/>
            </a:endParaRPr>
          </a:p>
          <a:p>
            <a:r>
              <a:rPr kumimoji="1" lang="en-US" altLang="ja-JP" sz="1100" dirty="0">
                <a:latin typeface="Meiryo UI" panose="020B0604030504040204" pitchFamily="34" charset="-128"/>
                <a:ea typeface="Meiryo UI" panose="020B0604030504040204" pitchFamily="34" charset="-128"/>
              </a:rPr>
              <a:t>XXXX</a:t>
            </a:r>
            <a:r>
              <a:rPr kumimoji="1" lang="ja-JP" altLang="en-US" sz="1100">
                <a:latin typeface="Meiryo UI" panose="020B0604030504040204" pitchFamily="34" charset="-128"/>
                <a:ea typeface="Meiryo UI" panose="020B0604030504040204" pitchFamily="34" charset="-128"/>
              </a:rPr>
              <a:t>株式会社</a:t>
            </a:r>
            <a:endParaRPr kumimoji="1" lang="en-US" altLang="ja-JP" sz="1100" dirty="0">
              <a:latin typeface="Meiryo UI" panose="020B0604030504040204" pitchFamily="34" charset="-128"/>
              <a:ea typeface="Meiryo UI" panose="020B0604030504040204" pitchFamily="34" charset="-128"/>
            </a:endParaRPr>
          </a:p>
          <a:p>
            <a:r>
              <a:rPr lang="ja-JP" altLang="en-US" sz="1100">
                <a:latin typeface="Meiryo UI" panose="020B0604030504040204" pitchFamily="34" charset="-128"/>
                <a:ea typeface="Meiryo UI" panose="020B0604030504040204" pitchFamily="34" charset="-128"/>
              </a:rPr>
              <a:t>株式会社〇〇〇〇</a:t>
            </a:r>
            <a:endParaRPr lang="en-US" altLang="ja-JP" sz="1100" dirty="0">
              <a:latin typeface="Meiryo UI" panose="020B0604030504040204" pitchFamily="34" charset="-128"/>
              <a:ea typeface="Meiryo UI" panose="020B0604030504040204" pitchFamily="34" charset="-128"/>
            </a:endParaRPr>
          </a:p>
          <a:p>
            <a:r>
              <a:rPr lang="ja-JP" altLang="en-US" sz="1100">
                <a:latin typeface="Meiryo UI" panose="020B0604030504040204" pitchFamily="34" charset="-128"/>
                <a:ea typeface="Meiryo UI" panose="020B0604030504040204" pitchFamily="34" charset="-128"/>
              </a:rPr>
              <a:t>株式会社△△</a:t>
            </a:r>
            <a:endParaRPr lang="en-US" altLang="ja-JP" sz="1100" dirty="0">
              <a:latin typeface="Meiryo UI" panose="020B0604030504040204" pitchFamily="34" charset="-128"/>
              <a:ea typeface="Meiryo UI" panose="020B0604030504040204" pitchFamily="34" charset="-128"/>
            </a:endParaRPr>
          </a:p>
          <a:p>
            <a:r>
              <a:rPr lang="en-US" altLang="ja-JP" sz="1100" dirty="0">
                <a:latin typeface="Meiryo UI" panose="020B0604030504040204" pitchFamily="34" charset="-128"/>
                <a:ea typeface="Meiryo UI" panose="020B0604030504040204" pitchFamily="34" charset="-128"/>
              </a:rPr>
              <a:t>XXXX</a:t>
            </a:r>
            <a:r>
              <a:rPr lang="ja-JP" altLang="en-US" sz="1100">
                <a:latin typeface="Meiryo UI" panose="020B0604030504040204" pitchFamily="34" charset="-128"/>
                <a:ea typeface="Meiryo UI" panose="020B0604030504040204" pitchFamily="34" charset="-128"/>
              </a:rPr>
              <a:t>株式会社</a:t>
            </a:r>
            <a:endParaRPr lang="en-US" altLang="ja-JP" sz="1100" dirty="0">
              <a:latin typeface="Meiryo UI" panose="020B0604030504040204" pitchFamily="34" charset="-128"/>
              <a:ea typeface="Meiryo UI" panose="020B0604030504040204" pitchFamily="34" charset="-128"/>
            </a:endParaRPr>
          </a:p>
          <a:p>
            <a:r>
              <a:rPr kumimoji="1" lang="ja-JP" altLang="en-US" sz="1100">
                <a:latin typeface="Meiryo UI" panose="020B0604030504040204" pitchFamily="34" charset="-128"/>
                <a:ea typeface="Meiryo UI" panose="020B0604030504040204" pitchFamily="34" charset="-128"/>
              </a:rPr>
              <a:t>・・・・</a:t>
            </a:r>
            <a:endParaRPr lang="en-US" altLang="ja-JP" sz="1100" dirty="0">
              <a:latin typeface="Meiryo UI" panose="020B0604030504040204" pitchFamily="34" charset="-128"/>
              <a:ea typeface="Meiryo UI" panose="020B0604030504040204" pitchFamily="34" charset="-128"/>
            </a:endParaRPr>
          </a:p>
          <a:p>
            <a:r>
              <a:rPr kumimoji="1" lang="ja-JP" altLang="en-US" sz="1100">
                <a:latin typeface="Meiryo UI" panose="020B0604030504040204" pitchFamily="34" charset="-128"/>
                <a:ea typeface="Meiryo UI" panose="020B0604030504040204" pitchFamily="34" charset="-128"/>
              </a:rPr>
              <a:t>・・・・</a:t>
            </a:r>
            <a:endParaRPr kumimoji="1" lang="en-US" altLang="ja-JP" sz="1100" dirty="0">
              <a:latin typeface="Meiryo UI" panose="020B0604030504040204" pitchFamily="34" charset="-128"/>
              <a:ea typeface="Meiryo UI" panose="020B0604030504040204" pitchFamily="34" charset="-128"/>
            </a:endParaRPr>
          </a:p>
          <a:p>
            <a:r>
              <a:rPr lang="ja-JP" altLang="en-US" sz="1100">
                <a:latin typeface="Meiryo UI" panose="020B0604030504040204" pitchFamily="34" charset="-128"/>
                <a:ea typeface="Meiryo UI" panose="020B0604030504040204" pitchFamily="34" charset="-128"/>
              </a:rPr>
              <a:t>・・・・</a:t>
            </a:r>
            <a:endParaRPr lang="en-US" altLang="ja-JP" sz="1100" dirty="0">
              <a:latin typeface="Meiryo UI" panose="020B0604030504040204" pitchFamily="34" charset="-128"/>
              <a:ea typeface="Meiryo UI" panose="020B0604030504040204" pitchFamily="34" charset="-128"/>
            </a:endParaRPr>
          </a:p>
          <a:p>
            <a:r>
              <a:rPr lang="ja-JP" altLang="en-US" sz="1100">
                <a:latin typeface="Meiryo UI" panose="020B0604030504040204" pitchFamily="34" charset="-128"/>
                <a:ea typeface="Meiryo UI" panose="020B0604030504040204" pitchFamily="34" charset="-128"/>
              </a:rPr>
              <a:t>・・・・</a:t>
            </a:r>
            <a:endParaRPr lang="en-US" altLang="ja-JP" sz="1100" dirty="0">
              <a:latin typeface="Meiryo UI" panose="020B0604030504040204" pitchFamily="34" charset="-128"/>
              <a:ea typeface="Meiryo UI" panose="020B0604030504040204" pitchFamily="34" charset="-128"/>
            </a:endParaRPr>
          </a:p>
          <a:p>
            <a:r>
              <a:rPr lang="ja-JP" altLang="en-US" sz="1100">
                <a:latin typeface="Meiryo UI" panose="020B0604030504040204" pitchFamily="34" charset="-128"/>
                <a:ea typeface="Meiryo UI" panose="020B0604030504040204" pitchFamily="34" charset="-128"/>
              </a:rPr>
              <a:t>・・・・</a:t>
            </a:r>
            <a:endParaRPr lang="en-US" altLang="ja-JP" sz="1100" dirty="0">
              <a:latin typeface="Meiryo UI" panose="020B0604030504040204" pitchFamily="34" charset="-128"/>
              <a:ea typeface="Meiryo UI" panose="020B0604030504040204" pitchFamily="34" charset="-128"/>
            </a:endParaRPr>
          </a:p>
          <a:p>
            <a:r>
              <a:rPr lang="ja-JP" altLang="en-US" sz="1100">
                <a:latin typeface="Meiryo UI" panose="020B0604030504040204" pitchFamily="34" charset="-128"/>
                <a:ea typeface="Meiryo UI" panose="020B0604030504040204" pitchFamily="34" charset="-128"/>
              </a:rPr>
              <a:t>・・・・</a:t>
            </a:r>
            <a:endParaRPr lang="en-US" altLang="ja-JP" sz="1100" dirty="0">
              <a:latin typeface="Meiryo UI" panose="020B0604030504040204" pitchFamily="34" charset="-128"/>
              <a:ea typeface="Meiryo UI" panose="020B0604030504040204" pitchFamily="34" charset="-128"/>
            </a:endParaRPr>
          </a:p>
        </p:txBody>
      </p:sp>
      <p:sp>
        <p:nvSpPr>
          <p:cNvPr id="48" name="テキスト ボックス 47">
            <a:extLst>
              <a:ext uri="{FF2B5EF4-FFF2-40B4-BE49-F238E27FC236}">
                <a16:creationId xmlns:a16="http://schemas.microsoft.com/office/drawing/2014/main" id="{A37A51D1-440A-CB4D-9517-B0AECA065DDE}"/>
              </a:ext>
            </a:extLst>
          </p:cNvPr>
          <p:cNvSpPr txBox="1"/>
          <p:nvPr/>
        </p:nvSpPr>
        <p:spPr>
          <a:xfrm>
            <a:off x="8360687" y="2029972"/>
            <a:ext cx="1544012" cy="261610"/>
          </a:xfrm>
          <a:prstGeom prst="rect">
            <a:avLst/>
          </a:prstGeom>
          <a:noFill/>
        </p:spPr>
        <p:txBody>
          <a:bodyPr wrap="none" rtlCol="0">
            <a:spAutoFit/>
          </a:bodyPr>
          <a:lstStyle/>
          <a:p>
            <a:r>
              <a:rPr kumimoji="1" lang="ja-JP" altLang="en-US" sz="1100">
                <a:latin typeface="Meiryo UI" panose="020B0604030504040204" pitchFamily="34" charset="-128"/>
                <a:ea typeface="Meiryo UI" panose="020B0604030504040204" pitchFamily="34" charset="-128"/>
              </a:rPr>
              <a:t>参加企業一覧</a:t>
            </a:r>
            <a:r>
              <a:rPr kumimoji="1" lang="ja-JP" altLang="en-US" sz="800">
                <a:latin typeface="Meiryo UI" panose="020B0604030504040204" pitchFamily="34" charset="-128"/>
                <a:ea typeface="Meiryo UI" panose="020B0604030504040204" pitchFamily="34" charset="-128"/>
              </a:rPr>
              <a:t>（順不同）</a:t>
            </a:r>
            <a:endParaRPr lang="en-US" altLang="ja-JP" sz="800" dirty="0">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F883660E-7973-6C48-A5B7-7B9EEDAFEDB4}"/>
              </a:ext>
            </a:extLst>
          </p:cNvPr>
          <p:cNvSpPr txBox="1"/>
          <p:nvPr/>
        </p:nvSpPr>
        <p:spPr>
          <a:xfrm>
            <a:off x="110837" y="46168"/>
            <a:ext cx="2838994" cy="369332"/>
          </a:xfrm>
          <a:prstGeom prst="rect">
            <a:avLst/>
          </a:prstGeom>
          <a:noFill/>
          <a:ln>
            <a:noFill/>
          </a:ln>
        </p:spPr>
        <p:txBody>
          <a:bodyPr wrap="square" rtlCol="0">
            <a:spAutoFit/>
          </a:bodyPr>
          <a:lstStyle/>
          <a:p>
            <a:r>
              <a:rPr kumimoji="1" lang="en-US" altLang="ja-JP" dirty="0">
                <a:latin typeface="Source Han Sans JP Medium" panose="020B0500000000000000" pitchFamily="34" charset="-128"/>
                <a:ea typeface="Source Han Sans JP Medium" panose="020B0500000000000000" pitchFamily="34" charset="-128"/>
              </a:rPr>
              <a:t>2</a:t>
            </a:r>
            <a:r>
              <a:rPr kumimoji="1" lang="ja-JP" altLang="en-US">
                <a:latin typeface="Source Han Sans JP Medium" panose="020B0500000000000000" pitchFamily="34" charset="-128"/>
                <a:ea typeface="Source Han Sans JP Medium" panose="020B0500000000000000" pitchFamily="34" charset="-128"/>
              </a:rPr>
              <a:t>．参加企業一覧について</a:t>
            </a:r>
          </a:p>
        </p:txBody>
      </p:sp>
      <p:sp>
        <p:nvSpPr>
          <p:cNvPr id="54" name="テキスト ボックス 53">
            <a:extLst>
              <a:ext uri="{FF2B5EF4-FFF2-40B4-BE49-F238E27FC236}">
                <a16:creationId xmlns:a16="http://schemas.microsoft.com/office/drawing/2014/main" id="{993915B9-9A17-F349-AC79-E59C9CC253DD}"/>
              </a:ext>
            </a:extLst>
          </p:cNvPr>
          <p:cNvSpPr txBox="1"/>
          <p:nvPr/>
        </p:nvSpPr>
        <p:spPr>
          <a:xfrm>
            <a:off x="1149772" y="525801"/>
            <a:ext cx="4076757" cy="400110"/>
          </a:xfrm>
          <a:prstGeom prst="rect">
            <a:avLst/>
          </a:prstGeom>
          <a:noFill/>
        </p:spPr>
        <p:txBody>
          <a:bodyPr wrap="none" rtlCol="0">
            <a:spAutoFit/>
          </a:bodyPr>
          <a:lstStyle/>
          <a:p>
            <a:r>
              <a:rPr kumimoji="1" lang="ja-JP" altLang="en-US" sz="1000">
                <a:latin typeface="Meiryo UI" panose="020B0604030504040204" pitchFamily="34" charset="-128"/>
                <a:ea typeface="Meiryo UI" panose="020B0604030504040204" pitchFamily="34" charset="-128"/>
              </a:rPr>
              <a:t>参加企業をページの最後に列記していただきたいです。</a:t>
            </a:r>
            <a:endParaRPr kumimoji="1" lang="en-US" altLang="ja-JP" sz="1000" dirty="0">
              <a:latin typeface="Meiryo UI" panose="020B0604030504040204" pitchFamily="34" charset="-128"/>
              <a:ea typeface="Meiryo UI" panose="020B0604030504040204" pitchFamily="34" charset="-128"/>
            </a:endParaRPr>
          </a:p>
          <a:p>
            <a:r>
              <a:rPr lang="ja-JP" altLang="en-US" sz="1000">
                <a:latin typeface="Meiryo UI" panose="020B0604030504040204" pitchFamily="34" charset="-128"/>
                <a:ea typeface="Meiryo UI" panose="020B0604030504040204" pitchFamily="34" charset="-128"/>
              </a:rPr>
              <a:t>企業名をクリックするとその企業の</a:t>
            </a:r>
            <a:r>
              <a:rPr lang="en-US" altLang="ja-JP" sz="1000" dirty="0">
                <a:latin typeface="Meiryo UI" panose="020B0604030504040204" pitchFamily="34" charset="-128"/>
                <a:ea typeface="Meiryo UI" panose="020B0604030504040204" pitchFamily="34" charset="-128"/>
              </a:rPr>
              <a:t>HP</a:t>
            </a:r>
            <a:r>
              <a:rPr lang="ja-JP" altLang="en-US" sz="1000">
                <a:latin typeface="Meiryo UI" panose="020B0604030504040204" pitchFamily="34" charset="-128"/>
                <a:ea typeface="Meiryo UI" panose="020B0604030504040204" pitchFamily="34" charset="-128"/>
              </a:rPr>
              <a:t>へ飛ぶようハイパーリンクを入れてください。</a:t>
            </a:r>
            <a:endParaRPr lang="en-US" altLang="ja-JP" sz="1000" dirty="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13301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グループ化 11">
            <a:extLst>
              <a:ext uri="{FF2B5EF4-FFF2-40B4-BE49-F238E27FC236}">
                <a16:creationId xmlns:a16="http://schemas.microsoft.com/office/drawing/2014/main" id="{6EFD9254-BD24-FC44-9865-D54D98808F3E}"/>
              </a:ext>
            </a:extLst>
          </p:cNvPr>
          <p:cNvGrpSpPr/>
          <p:nvPr/>
        </p:nvGrpSpPr>
        <p:grpSpPr>
          <a:xfrm>
            <a:off x="6456966" y="927365"/>
            <a:ext cx="5097361" cy="6873573"/>
            <a:chOff x="6456966" y="559065"/>
            <a:chExt cx="5097361" cy="6873573"/>
          </a:xfrm>
        </p:grpSpPr>
        <p:pic>
          <p:nvPicPr>
            <p:cNvPr id="40" name="図 39" descr="グラフィカル ユーザー インターフェイス, Web サイト&#10;&#10;自動的に生成された説明">
              <a:extLst>
                <a:ext uri="{FF2B5EF4-FFF2-40B4-BE49-F238E27FC236}">
                  <a16:creationId xmlns:a16="http://schemas.microsoft.com/office/drawing/2014/main" id="{98C56AD2-CC98-C44E-B315-7C2C5533B2A7}"/>
                </a:ext>
              </a:extLst>
            </p:cNvPr>
            <p:cNvPicPr>
              <a:picLocks noChangeAspect="1"/>
            </p:cNvPicPr>
            <p:nvPr/>
          </p:nvPicPr>
          <p:blipFill>
            <a:blip r:embed="rId3"/>
            <a:stretch>
              <a:fillRect/>
            </a:stretch>
          </p:blipFill>
          <p:spPr>
            <a:xfrm>
              <a:off x="6459353" y="3095127"/>
              <a:ext cx="5094974" cy="4337511"/>
            </a:xfrm>
            <a:prstGeom prst="rect">
              <a:avLst/>
            </a:prstGeom>
          </p:spPr>
        </p:pic>
        <p:pic>
          <p:nvPicPr>
            <p:cNvPr id="42" name="図 41" descr="グラフィカル ユーザー インターフェイス, Web サイト&#10;&#10;自動的に生成された説明">
              <a:extLst>
                <a:ext uri="{FF2B5EF4-FFF2-40B4-BE49-F238E27FC236}">
                  <a16:creationId xmlns:a16="http://schemas.microsoft.com/office/drawing/2014/main" id="{4B73F6CB-43EB-E146-8742-2F20B6B4F7A2}"/>
                </a:ext>
              </a:extLst>
            </p:cNvPr>
            <p:cNvPicPr>
              <a:picLocks noChangeAspect="1"/>
            </p:cNvPicPr>
            <p:nvPr/>
          </p:nvPicPr>
          <p:blipFill>
            <a:blip r:embed="rId3"/>
            <a:stretch>
              <a:fillRect/>
            </a:stretch>
          </p:blipFill>
          <p:spPr>
            <a:xfrm>
              <a:off x="6456966" y="559065"/>
              <a:ext cx="5094974" cy="4337511"/>
            </a:xfrm>
            <a:prstGeom prst="rect">
              <a:avLst/>
            </a:prstGeom>
          </p:spPr>
        </p:pic>
        <p:sp>
          <p:nvSpPr>
            <p:cNvPr id="16" name="正方形/長方形 15">
              <a:extLst>
                <a:ext uri="{FF2B5EF4-FFF2-40B4-BE49-F238E27FC236}">
                  <a16:creationId xmlns:a16="http://schemas.microsoft.com/office/drawing/2014/main" id="{F956EF17-8EA2-C648-937C-42EE2AC58AAE}"/>
                </a:ext>
              </a:extLst>
            </p:cNvPr>
            <p:cNvSpPr/>
            <p:nvPr/>
          </p:nvSpPr>
          <p:spPr>
            <a:xfrm>
              <a:off x="6669811" y="1092487"/>
              <a:ext cx="4669285" cy="45590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 name="テキスト ボックス 6">
            <a:extLst>
              <a:ext uri="{FF2B5EF4-FFF2-40B4-BE49-F238E27FC236}">
                <a16:creationId xmlns:a16="http://schemas.microsoft.com/office/drawing/2014/main" id="{D583B695-1553-FF44-A046-7A6099090B54}"/>
              </a:ext>
            </a:extLst>
          </p:cNvPr>
          <p:cNvSpPr txBox="1"/>
          <p:nvPr/>
        </p:nvSpPr>
        <p:spPr>
          <a:xfrm>
            <a:off x="8068338" y="1091455"/>
            <a:ext cx="1836361" cy="369332"/>
          </a:xfrm>
          <a:prstGeom prst="rect">
            <a:avLst/>
          </a:prstGeom>
          <a:solidFill>
            <a:schemeClr val="bg1"/>
          </a:solidFill>
          <a:ln>
            <a:solidFill>
              <a:srgbClr val="FF0000"/>
            </a:solidFill>
          </a:ln>
        </p:spPr>
        <p:txBody>
          <a:bodyPr wrap="square" rtlCol="0">
            <a:spAutoFit/>
          </a:bodyPr>
          <a:lstStyle/>
          <a:p>
            <a:pPr algn="ctr"/>
            <a:r>
              <a:rPr kumimoji="1" lang="ja-JP" altLang="en-US">
                <a:solidFill>
                  <a:srgbClr val="FF0000"/>
                </a:solidFill>
                <a:latin typeface="Source Han Sans JP Medium" panose="020B0500000000000000" pitchFamily="34" charset="-128"/>
                <a:ea typeface="Source Han Sans JP Medium" panose="020B0500000000000000" pitchFamily="34" charset="-128"/>
              </a:rPr>
              <a:t>新規</a:t>
            </a:r>
          </a:p>
        </p:txBody>
      </p:sp>
      <p:sp>
        <p:nvSpPr>
          <p:cNvPr id="47" name="テキスト ボックス 46">
            <a:extLst>
              <a:ext uri="{FF2B5EF4-FFF2-40B4-BE49-F238E27FC236}">
                <a16:creationId xmlns:a16="http://schemas.microsoft.com/office/drawing/2014/main" id="{51706D72-0FC0-9549-9770-DC42DB006266}"/>
              </a:ext>
            </a:extLst>
          </p:cNvPr>
          <p:cNvSpPr txBox="1"/>
          <p:nvPr/>
        </p:nvSpPr>
        <p:spPr>
          <a:xfrm>
            <a:off x="7101809" y="1828094"/>
            <a:ext cx="2149948" cy="261610"/>
          </a:xfrm>
          <a:prstGeom prst="rect">
            <a:avLst/>
          </a:prstGeom>
          <a:noFill/>
        </p:spPr>
        <p:txBody>
          <a:bodyPr wrap="none" rtlCol="0">
            <a:spAutoFit/>
          </a:bodyPr>
          <a:lstStyle/>
          <a:p>
            <a:r>
              <a:rPr lang="ja-JP" altLang="en-US" sz="1100">
                <a:latin typeface="Meiryo UI" panose="020B0604030504040204" pitchFamily="34" charset="-128"/>
                <a:ea typeface="Meiryo UI" panose="020B0604030504040204" pitchFamily="34" charset="-128"/>
              </a:rPr>
              <a:t>第</a:t>
            </a:r>
            <a:r>
              <a:rPr lang="en-US" altLang="ja-JP" sz="1100" dirty="0">
                <a:latin typeface="Meiryo UI" panose="020B0604030504040204" pitchFamily="34" charset="-128"/>
                <a:ea typeface="Meiryo UI" panose="020B0604030504040204" pitchFamily="34" charset="-128"/>
              </a:rPr>
              <a:t>2</a:t>
            </a:r>
            <a:r>
              <a:rPr lang="ja-JP" altLang="en-US" sz="1100">
                <a:latin typeface="Meiryo UI" panose="020B0604030504040204" pitchFamily="34" charset="-128"/>
                <a:ea typeface="Meiryo UI" panose="020B0604030504040204" pitchFamily="34" charset="-128"/>
              </a:rPr>
              <a:t>回ワークショップを開催しました。</a:t>
            </a:r>
            <a:endParaRPr lang="en-US" altLang="ja-JP" sz="1100" dirty="0">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F883660E-7973-6C48-A5B7-7B9EEDAFEDB4}"/>
              </a:ext>
            </a:extLst>
          </p:cNvPr>
          <p:cNvSpPr txBox="1"/>
          <p:nvPr/>
        </p:nvSpPr>
        <p:spPr>
          <a:xfrm>
            <a:off x="110836" y="46168"/>
            <a:ext cx="4626263" cy="369332"/>
          </a:xfrm>
          <a:prstGeom prst="rect">
            <a:avLst/>
          </a:prstGeom>
          <a:noFill/>
          <a:ln>
            <a:noFill/>
          </a:ln>
        </p:spPr>
        <p:txBody>
          <a:bodyPr wrap="square" rtlCol="0">
            <a:spAutoFit/>
          </a:bodyPr>
          <a:lstStyle/>
          <a:p>
            <a:r>
              <a:rPr kumimoji="1" lang="en-US" altLang="ja-JP" dirty="0">
                <a:latin typeface="Source Han Sans JP Medium" panose="020B0500000000000000" pitchFamily="34" charset="-128"/>
                <a:ea typeface="Source Han Sans JP Medium" panose="020B0500000000000000" pitchFamily="34" charset="-128"/>
              </a:rPr>
              <a:t>3</a:t>
            </a:r>
            <a:r>
              <a:rPr kumimoji="1" lang="ja-JP" altLang="en-US">
                <a:latin typeface="Source Han Sans JP Medium" panose="020B0500000000000000" pitchFamily="34" charset="-128"/>
                <a:ea typeface="Source Han Sans JP Medium" panose="020B0500000000000000" pitchFamily="34" charset="-128"/>
              </a:rPr>
              <a:t>．個別ページ雛形の新規作成について</a:t>
            </a:r>
          </a:p>
        </p:txBody>
      </p:sp>
      <p:sp>
        <p:nvSpPr>
          <p:cNvPr id="54" name="テキスト ボックス 53">
            <a:extLst>
              <a:ext uri="{FF2B5EF4-FFF2-40B4-BE49-F238E27FC236}">
                <a16:creationId xmlns:a16="http://schemas.microsoft.com/office/drawing/2014/main" id="{993915B9-9A17-F349-AC79-E59C9CC253DD}"/>
              </a:ext>
            </a:extLst>
          </p:cNvPr>
          <p:cNvSpPr txBox="1"/>
          <p:nvPr/>
        </p:nvSpPr>
        <p:spPr>
          <a:xfrm>
            <a:off x="1149772" y="525801"/>
            <a:ext cx="4471096" cy="400110"/>
          </a:xfrm>
          <a:prstGeom prst="rect">
            <a:avLst/>
          </a:prstGeom>
          <a:noFill/>
        </p:spPr>
        <p:txBody>
          <a:bodyPr wrap="none" rtlCol="0">
            <a:spAutoFit/>
          </a:bodyPr>
          <a:lstStyle/>
          <a:p>
            <a:r>
              <a:rPr kumimoji="1" lang="en-US" altLang="ja-JP" sz="1000" dirty="0">
                <a:latin typeface="Meiryo UI" panose="020B0604030504040204" pitchFamily="34" charset="-128"/>
                <a:ea typeface="Meiryo UI" panose="020B0604030504040204" pitchFamily="34" charset="-128"/>
              </a:rPr>
              <a:t>Topics</a:t>
            </a:r>
            <a:r>
              <a:rPr kumimoji="1" lang="ja-JP" altLang="en-US" sz="1000">
                <a:latin typeface="Meiryo UI" panose="020B0604030504040204" pitchFamily="34" charset="-128"/>
                <a:ea typeface="Meiryo UI" panose="020B0604030504040204" pitchFamily="34" charset="-128"/>
              </a:rPr>
              <a:t>などからリンクさせる別ページの雛形作成をお願いします。</a:t>
            </a:r>
            <a:endParaRPr kumimoji="1" lang="en-US" altLang="ja-JP" sz="1000" dirty="0">
              <a:latin typeface="Meiryo UI" panose="020B0604030504040204" pitchFamily="34" charset="-128"/>
              <a:ea typeface="Meiryo UI" panose="020B0604030504040204" pitchFamily="34" charset="-128"/>
            </a:endParaRPr>
          </a:p>
          <a:p>
            <a:r>
              <a:rPr lang="ja-JP" altLang="en-US" sz="1000">
                <a:latin typeface="Meiryo UI" panose="020B0604030504040204" pitchFamily="34" charset="-128"/>
                <a:ea typeface="Meiryo UI" panose="020B0604030504040204" pitchFamily="34" charset="-128"/>
              </a:rPr>
              <a:t>文字量、画像の大きさはだいたいこのくらいの比率で設定していただければ構いません。</a:t>
            </a:r>
            <a:endParaRPr lang="en-US" altLang="ja-JP" sz="1000" dirty="0">
              <a:latin typeface="Meiryo UI" panose="020B0604030504040204" pitchFamily="34" charset="-128"/>
              <a:ea typeface="Meiryo UI" panose="020B0604030504040204" pitchFamily="34" charset="-128"/>
            </a:endParaRPr>
          </a:p>
        </p:txBody>
      </p:sp>
      <p:sp>
        <p:nvSpPr>
          <p:cNvPr id="17" name="四角形吹き出し 16">
            <a:extLst>
              <a:ext uri="{FF2B5EF4-FFF2-40B4-BE49-F238E27FC236}">
                <a16:creationId xmlns:a16="http://schemas.microsoft.com/office/drawing/2014/main" id="{29C0F3C3-603D-8448-85D7-4D7F1E924865}"/>
              </a:ext>
            </a:extLst>
          </p:cNvPr>
          <p:cNvSpPr/>
          <p:nvPr/>
        </p:nvSpPr>
        <p:spPr>
          <a:xfrm>
            <a:off x="12100983" y="925911"/>
            <a:ext cx="2732617" cy="559989"/>
          </a:xfrm>
          <a:prstGeom prst="wedgeRectCallout">
            <a:avLst>
              <a:gd name="adj1" fmla="val -91918"/>
              <a:gd name="adj2" fmla="val 5183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a:latin typeface="Meiryo UI" panose="020B0604030504040204" pitchFamily="34" charset="-128"/>
                <a:ea typeface="Meiryo UI" panose="020B0604030504040204" pitchFamily="34" charset="-128"/>
              </a:rPr>
              <a:t>ヘッダーは無し</a:t>
            </a:r>
            <a:endParaRPr lang="en-US" altLang="ja-JP" sz="1100" dirty="0">
              <a:latin typeface="Meiryo UI" panose="020B0604030504040204" pitchFamily="34" charset="-128"/>
              <a:ea typeface="Meiryo UI" panose="020B0604030504040204" pitchFamily="34" charset="-128"/>
            </a:endParaRPr>
          </a:p>
        </p:txBody>
      </p:sp>
      <p:sp>
        <p:nvSpPr>
          <p:cNvPr id="18" name="四角形吹き出し 17">
            <a:extLst>
              <a:ext uri="{FF2B5EF4-FFF2-40B4-BE49-F238E27FC236}">
                <a16:creationId xmlns:a16="http://schemas.microsoft.com/office/drawing/2014/main" id="{2D3E78DB-2C21-8146-A17D-902B33343CBF}"/>
              </a:ext>
            </a:extLst>
          </p:cNvPr>
          <p:cNvSpPr/>
          <p:nvPr/>
        </p:nvSpPr>
        <p:spPr>
          <a:xfrm>
            <a:off x="12100982" y="6578005"/>
            <a:ext cx="2732617" cy="559989"/>
          </a:xfrm>
          <a:prstGeom prst="wedgeRectCallout">
            <a:avLst>
              <a:gd name="adj1" fmla="val -91918"/>
              <a:gd name="adj2" fmla="val 5183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a:latin typeface="Meiryo UI" panose="020B0604030504040204" pitchFamily="34" charset="-128"/>
                <a:ea typeface="Meiryo UI" panose="020B0604030504040204" pitchFamily="34" charset="-128"/>
              </a:rPr>
              <a:t>フッターは同じものを使用</a:t>
            </a:r>
            <a:endParaRPr lang="en-US" altLang="ja-JP" sz="1100" dirty="0">
              <a:latin typeface="Meiryo UI" panose="020B0604030504040204" pitchFamily="34" charset="-128"/>
              <a:ea typeface="Meiryo UI" panose="020B0604030504040204" pitchFamily="34" charset="-128"/>
            </a:endParaRPr>
          </a:p>
        </p:txBody>
      </p:sp>
      <p:sp>
        <p:nvSpPr>
          <p:cNvPr id="2" name="正方形/長方形 1">
            <a:extLst>
              <a:ext uri="{FF2B5EF4-FFF2-40B4-BE49-F238E27FC236}">
                <a16:creationId xmlns:a16="http://schemas.microsoft.com/office/drawing/2014/main" id="{631E9BA1-C4D9-784C-AE4C-187ADAE04604}"/>
              </a:ext>
            </a:extLst>
          </p:cNvPr>
          <p:cNvSpPr/>
          <p:nvPr/>
        </p:nvSpPr>
        <p:spPr>
          <a:xfrm>
            <a:off x="7113708" y="2402335"/>
            <a:ext cx="1867053" cy="11516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a:t>写真領域</a:t>
            </a:r>
          </a:p>
        </p:txBody>
      </p:sp>
      <p:pic>
        <p:nvPicPr>
          <p:cNvPr id="19" name="図 18" descr="テキスト, Web サイト&#10;&#10;自動的に生成された説明">
            <a:extLst>
              <a:ext uri="{FF2B5EF4-FFF2-40B4-BE49-F238E27FC236}">
                <a16:creationId xmlns:a16="http://schemas.microsoft.com/office/drawing/2014/main" id="{B057FD9D-2311-014A-AE5A-4D16DA764C7B}"/>
              </a:ext>
            </a:extLst>
          </p:cNvPr>
          <p:cNvPicPr>
            <a:picLocks noChangeAspect="1"/>
          </p:cNvPicPr>
          <p:nvPr/>
        </p:nvPicPr>
        <p:blipFill rotWithShape="1">
          <a:blip r:embed="rId4">
            <a:alphaModFix amt="40000"/>
          </a:blip>
          <a:srcRect l="65726" t="25260" r="10305" b="58700"/>
          <a:stretch/>
        </p:blipFill>
        <p:spPr>
          <a:xfrm>
            <a:off x="7154721" y="2402335"/>
            <a:ext cx="1827233" cy="1151672"/>
          </a:xfrm>
          <a:prstGeom prst="rect">
            <a:avLst/>
          </a:prstGeom>
        </p:spPr>
      </p:pic>
      <p:sp>
        <p:nvSpPr>
          <p:cNvPr id="20" name="テキスト ボックス 19">
            <a:extLst>
              <a:ext uri="{FF2B5EF4-FFF2-40B4-BE49-F238E27FC236}">
                <a16:creationId xmlns:a16="http://schemas.microsoft.com/office/drawing/2014/main" id="{16639895-E295-694A-A1DB-E9347C6B1857}"/>
              </a:ext>
            </a:extLst>
          </p:cNvPr>
          <p:cNvSpPr txBox="1"/>
          <p:nvPr/>
        </p:nvSpPr>
        <p:spPr>
          <a:xfrm>
            <a:off x="9191219" y="2402335"/>
            <a:ext cx="1827233" cy="1198085"/>
          </a:xfrm>
          <a:prstGeom prst="rect">
            <a:avLst/>
          </a:prstGeom>
          <a:noFill/>
        </p:spPr>
        <p:txBody>
          <a:bodyPr wrap="square" rtlCol="0">
            <a:spAutoFit/>
          </a:bodyPr>
          <a:lstStyle/>
          <a:p>
            <a:pPr>
              <a:lnSpc>
                <a:spcPct val="120000"/>
              </a:lnSpc>
            </a:pPr>
            <a:r>
              <a:rPr lang="ja-JP" altLang="en-US" sz="550">
                <a:solidFill>
                  <a:schemeClr val="tx1">
                    <a:lumMod val="75000"/>
                    <a:lumOff val="25000"/>
                  </a:schemeClr>
                </a:solidFill>
                <a:latin typeface="Meiryo UI" panose="020B0604030504040204" pitchFamily="34" charset="-128"/>
                <a:ea typeface="Meiryo UI" panose="020B0604030504040204" pitchFamily="34" charset="-128"/>
              </a:rPr>
              <a:t>神戸市では、介護現場の業務負担軽減、人材確保・定着を図り、介護しやすい環境づくりを進めるため、介護現場への介護テクノロジーの導入促進を支援しています。</a:t>
            </a:r>
            <a:endParaRPr lang="en-US" altLang="ja-JP" sz="550" dirty="0">
              <a:solidFill>
                <a:schemeClr val="tx1">
                  <a:lumMod val="75000"/>
                  <a:lumOff val="25000"/>
                </a:schemeClr>
              </a:solidFill>
              <a:latin typeface="Meiryo UI" panose="020B0604030504040204" pitchFamily="34" charset="-128"/>
              <a:ea typeface="Meiryo UI" panose="020B0604030504040204" pitchFamily="34" charset="-128"/>
            </a:endParaRPr>
          </a:p>
          <a:p>
            <a:pPr>
              <a:lnSpc>
                <a:spcPct val="120000"/>
              </a:lnSpc>
            </a:pPr>
            <a:endParaRPr lang="ja-JP" altLang="en-US" sz="550">
              <a:solidFill>
                <a:schemeClr val="tx1">
                  <a:lumMod val="75000"/>
                  <a:lumOff val="25000"/>
                </a:schemeClr>
              </a:solidFill>
              <a:latin typeface="Meiryo UI" panose="020B0604030504040204" pitchFamily="34" charset="-128"/>
              <a:ea typeface="Meiryo UI" panose="020B0604030504040204" pitchFamily="34" charset="-128"/>
            </a:endParaRPr>
          </a:p>
          <a:p>
            <a:pPr>
              <a:lnSpc>
                <a:spcPct val="120000"/>
              </a:lnSpc>
            </a:pPr>
            <a:r>
              <a:rPr lang="ja-JP" altLang="en-US" sz="550">
                <a:solidFill>
                  <a:schemeClr val="tx1">
                    <a:lumMod val="75000"/>
                    <a:lumOff val="25000"/>
                  </a:schemeClr>
                </a:solidFill>
                <a:latin typeface="Meiryo UI" panose="020B0604030504040204" pitchFamily="34" charset="-128"/>
                <a:ea typeface="Meiryo UI" panose="020B0604030504040204" pitchFamily="34" charset="-128"/>
              </a:rPr>
              <a:t>本プロジェクトは、テクノロジーの導入に何らかの課題を抱えている介護事業者と、すべての企業を橋渡しすることで、より良い現場作り・テクノロジー開発の機会を創出するものです。</a:t>
            </a:r>
            <a:endParaRPr lang="en-US" altLang="ja-JP" sz="550" dirty="0">
              <a:solidFill>
                <a:schemeClr val="tx1">
                  <a:lumMod val="75000"/>
                  <a:lumOff val="25000"/>
                </a:schemeClr>
              </a:solidFill>
              <a:latin typeface="Meiryo UI" panose="020B0604030504040204" pitchFamily="34" charset="-128"/>
              <a:ea typeface="Meiryo UI" panose="020B0604030504040204" pitchFamily="34" charset="-128"/>
            </a:endParaRPr>
          </a:p>
          <a:p>
            <a:pPr>
              <a:lnSpc>
                <a:spcPct val="120000"/>
              </a:lnSpc>
            </a:pPr>
            <a:endParaRPr lang="ja-JP" altLang="en-US" sz="550">
              <a:solidFill>
                <a:schemeClr val="tx1">
                  <a:lumMod val="75000"/>
                  <a:lumOff val="25000"/>
                </a:schemeClr>
              </a:solidFill>
              <a:latin typeface="Meiryo UI" panose="020B0604030504040204" pitchFamily="34" charset="-128"/>
              <a:ea typeface="Meiryo UI" panose="020B0604030504040204" pitchFamily="34" charset="-128"/>
            </a:endParaRPr>
          </a:p>
          <a:p>
            <a:pPr>
              <a:lnSpc>
                <a:spcPct val="120000"/>
              </a:lnSpc>
            </a:pPr>
            <a:r>
              <a:rPr lang="ja-JP" altLang="en-US" sz="550">
                <a:solidFill>
                  <a:schemeClr val="tx1">
                    <a:lumMod val="75000"/>
                    <a:lumOff val="25000"/>
                  </a:schemeClr>
                </a:solidFill>
                <a:latin typeface="Meiryo UI" panose="020B0604030504040204" pitchFamily="34" charset="-128"/>
                <a:ea typeface="Meiryo UI" panose="020B0604030504040204" pitchFamily="34" charset="-128"/>
              </a:rPr>
              <a:t>本プロジェクトを通じて介護テクノロジーがもっと身近に、もっとニーズに沿ったものとなり、神戸の介護がよりイキイキとなるよう、様々な活動を展開してまいります。</a:t>
            </a:r>
          </a:p>
        </p:txBody>
      </p:sp>
      <p:sp>
        <p:nvSpPr>
          <p:cNvPr id="21" name="テキスト ボックス 20">
            <a:extLst>
              <a:ext uri="{FF2B5EF4-FFF2-40B4-BE49-F238E27FC236}">
                <a16:creationId xmlns:a16="http://schemas.microsoft.com/office/drawing/2014/main" id="{97FB6D94-F202-6C49-8A3D-0D1F7920D5DB}"/>
              </a:ext>
            </a:extLst>
          </p:cNvPr>
          <p:cNvSpPr txBox="1"/>
          <p:nvPr/>
        </p:nvSpPr>
        <p:spPr>
          <a:xfrm>
            <a:off x="7113708" y="3860943"/>
            <a:ext cx="3782892" cy="893386"/>
          </a:xfrm>
          <a:prstGeom prst="rect">
            <a:avLst/>
          </a:prstGeom>
          <a:noFill/>
        </p:spPr>
        <p:txBody>
          <a:bodyPr wrap="square" rtlCol="0">
            <a:spAutoFit/>
          </a:bodyPr>
          <a:lstStyle/>
          <a:p>
            <a:pPr>
              <a:lnSpc>
                <a:spcPct val="120000"/>
              </a:lnSpc>
            </a:pPr>
            <a:r>
              <a:rPr lang="ja-JP" altLang="en-US" sz="550">
                <a:solidFill>
                  <a:schemeClr val="tx1">
                    <a:lumMod val="75000"/>
                    <a:lumOff val="25000"/>
                  </a:schemeClr>
                </a:solidFill>
                <a:latin typeface="Meiryo UI" panose="020B0604030504040204" pitchFamily="34" charset="-128"/>
                <a:ea typeface="Meiryo UI" panose="020B0604030504040204" pitchFamily="34" charset="-128"/>
              </a:rPr>
              <a:t>神戸市では、介護現場の業務負担軽減、人材確保・定着を図り、介護しやすい環境づくりを進めるため、介護現場への介護テクノロジーの導入促進を支援しています。</a:t>
            </a:r>
            <a:endParaRPr lang="en-US" altLang="ja-JP" sz="550" dirty="0">
              <a:solidFill>
                <a:schemeClr val="tx1">
                  <a:lumMod val="75000"/>
                  <a:lumOff val="25000"/>
                </a:schemeClr>
              </a:solidFill>
              <a:latin typeface="Meiryo UI" panose="020B0604030504040204" pitchFamily="34" charset="-128"/>
              <a:ea typeface="Meiryo UI" panose="020B0604030504040204" pitchFamily="34" charset="-128"/>
            </a:endParaRPr>
          </a:p>
          <a:p>
            <a:pPr>
              <a:lnSpc>
                <a:spcPct val="120000"/>
              </a:lnSpc>
            </a:pPr>
            <a:endParaRPr lang="ja-JP" altLang="en-US" sz="550">
              <a:solidFill>
                <a:schemeClr val="tx1">
                  <a:lumMod val="75000"/>
                  <a:lumOff val="25000"/>
                </a:schemeClr>
              </a:solidFill>
              <a:latin typeface="Meiryo UI" panose="020B0604030504040204" pitchFamily="34" charset="-128"/>
              <a:ea typeface="Meiryo UI" panose="020B0604030504040204" pitchFamily="34" charset="-128"/>
            </a:endParaRPr>
          </a:p>
          <a:p>
            <a:pPr>
              <a:lnSpc>
                <a:spcPct val="120000"/>
              </a:lnSpc>
            </a:pPr>
            <a:r>
              <a:rPr lang="ja-JP" altLang="en-US" sz="550">
                <a:solidFill>
                  <a:schemeClr val="tx1">
                    <a:lumMod val="75000"/>
                    <a:lumOff val="25000"/>
                  </a:schemeClr>
                </a:solidFill>
                <a:latin typeface="Meiryo UI" panose="020B0604030504040204" pitchFamily="34" charset="-128"/>
                <a:ea typeface="Meiryo UI" panose="020B0604030504040204" pitchFamily="34" charset="-128"/>
              </a:rPr>
              <a:t>本プロジェクトは、テクノロジーの導入に何らかの課題を抱えている介護事業者と、すべての企業を橋渡しすることで、より良い現場作り・テクノロジー開発の機会を創出するものです。</a:t>
            </a:r>
            <a:endParaRPr lang="en-US" altLang="ja-JP" sz="550" dirty="0">
              <a:solidFill>
                <a:schemeClr val="tx1">
                  <a:lumMod val="75000"/>
                  <a:lumOff val="25000"/>
                </a:schemeClr>
              </a:solidFill>
              <a:latin typeface="Meiryo UI" panose="020B0604030504040204" pitchFamily="34" charset="-128"/>
              <a:ea typeface="Meiryo UI" panose="020B0604030504040204" pitchFamily="34" charset="-128"/>
            </a:endParaRPr>
          </a:p>
          <a:p>
            <a:pPr>
              <a:lnSpc>
                <a:spcPct val="120000"/>
              </a:lnSpc>
            </a:pPr>
            <a:endParaRPr lang="ja-JP" altLang="en-US" sz="550">
              <a:solidFill>
                <a:schemeClr val="tx1">
                  <a:lumMod val="75000"/>
                  <a:lumOff val="25000"/>
                </a:schemeClr>
              </a:solidFill>
              <a:latin typeface="Meiryo UI" panose="020B0604030504040204" pitchFamily="34" charset="-128"/>
              <a:ea typeface="Meiryo UI" panose="020B0604030504040204" pitchFamily="34" charset="-128"/>
            </a:endParaRPr>
          </a:p>
          <a:p>
            <a:pPr>
              <a:lnSpc>
                <a:spcPct val="120000"/>
              </a:lnSpc>
            </a:pPr>
            <a:r>
              <a:rPr lang="ja-JP" altLang="en-US" sz="550">
                <a:solidFill>
                  <a:schemeClr val="tx1">
                    <a:lumMod val="75000"/>
                    <a:lumOff val="25000"/>
                  </a:schemeClr>
                </a:solidFill>
                <a:latin typeface="Meiryo UI" panose="020B0604030504040204" pitchFamily="34" charset="-128"/>
                <a:ea typeface="Meiryo UI" panose="020B0604030504040204" pitchFamily="34" charset="-128"/>
              </a:rPr>
              <a:t>本プロジェクトを通じて介護テクノロジーがもっと身近に、もっとニーズに沿ったものとなり、神戸の介護がよりイキイキとなるよう、様々な活動を展開してまいります。</a:t>
            </a:r>
          </a:p>
        </p:txBody>
      </p:sp>
      <p:sp>
        <p:nvSpPr>
          <p:cNvPr id="3" name="テキスト ボックス 2">
            <a:extLst>
              <a:ext uri="{FF2B5EF4-FFF2-40B4-BE49-F238E27FC236}">
                <a16:creationId xmlns:a16="http://schemas.microsoft.com/office/drawing/2014/main" id="{1B349AE8-0C40-BC4D-A531-271606C223F3}"/>
              </a:ext>
            </a:extLst>
          </p:cNvPr>
          <p:cNvSpPr txBox="1"/>
          <p:nvPr/>
        </p:nvSpPr>
        <p:spPr>
          <a:xfrm>
            <a:off x="8447361" y="5411864"/>
            <a:ext cx="1066800" cy="261610"/>
          </a:xfrm>
          <a:prstGeom prst="rect">
            <a:avLst/>
          </a:prstGeom>
          <a:noFill/>
          <a:ln>
            <a:solidFill>
              <a:schemeClr val="accent1">
                <a:shade val="50000"/>
              </a:schemeClr>
            </a:solidFill>
          </a:ln>
        </p:spPr>
        <p:txBody>
          <a:bodyPr wrap="square" rtlCol="0">
            <a:spAutoFit/>
          </a:bodyPr>
          <a:lstStyle/>
          <a:p>
            <a:pPr algn="ctr"/>
            <a:r>
              <a:rPr kumimoji="1" lang="ja-JP" altLang="en-US" sz="1100">
                <a:latin typeface="Meiryo UI" panose="020B0604030504040204" pitchFamily="34" charset="-128"/>
                <a:ea typeface="Meiryo UI" panose="020B0604030504040204" pitchFamily="34" charset="-128"/>
              </a:rPr>
              <a:t>戻るボタン</a:t>
            </a:r>
          </a:p>
        </p:txBody>
      </p:sp>
      <p:sp>
        <p:nvSpPr>
          <p:cNvPr id="4" name="右中かっこ 3">
            <a:extLst>
              <a:ext uri="{FF2B5EF4-FFF2-40B4-BE49-F238E27FC236}">
                <a16:creationId xmlns:a16="http://schemas.microsoft.com/office/drawing/2014/main" id="{310E2523-8F0F-F54B-9682-D3E97A06A643}"/>
              </a:ext>
            </a:extLst>
          </p:cNvPr>
          <p:cNvSpPr/>
          <p:nvPr/>
        </p:nvSpPr>
        <p:spPr>
          <a:xfrm>
            <a:off x="11176000" y="2402335"/>
            <a:ext cx="375940" cy="1198085"/>
          </a:xfrm>
          <a:prstGeom prst="rightBrace">
            <a:avLst>
              <a:gd name="adj1" fmla="val 65762"/>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4" name="四角形吹き出し 23">
            <a:extLst>
              <a:ext uri="{FF2B5EF4-FFF2-40B4-BE49-F238E27FC236}">
                <a16:creationId xmlns:a16="http://schemas.microsoft.com/office/drawing/2014/main" id="{37497F76-F798-5D43-BB2B-335B29281515}"/>
              </a:ext>
            </a:extLst>
          </p:cNvPr>
          <p:cNvSpPr/>
          <p:nvPr/>
        </p:nvSpPr>
        <p:spPr>
          <a:xfrm>
            <a:off x="11995837" y="2536131"/>
            <a:ext cx="2732617" cy="559989"/>
          </a:xfrm>
          <a:prstGeom prst="wedgeRectCallout">
            <a:avLst>
              <a:gd name="adj1" fmla="val -66821"/>
              <a:gd name="adj2" fmla="val 3142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a:latin typeface="Meiryo UI" panose="020B0604030504040204" pitchFamily="34" charset="-128"/>
                <a:ea typeface="Meiryo UI" panose="020B0604030504040204" pitchFamily="34" charset="-128"/>
              </a:rPr>
              <a:t>テキスト領域</a:t>
            </a:r>
            <a:r>
              <a:rPr lang="en-US" altLang="ja-JP" sz="1100" dirty="0">
                <a:latin typeface="Meiryo UI" panose="020B0604030504040204" pitchFamily="34" charset="-128"/>
                <a:ea typeface="Meiryo UI" panose="020B0604030504040204" pitchFamily="34" charset="-128"/>
              </a:rPr>
              <a:t>1</a:t>
            </a:r>
          </a:p>
          <a:p>
            <a:r>
              <a:rPr lang="ja-JP" altLang="en-US" sz="1100">
                <a:latin typeface="Meiryo UI" panose="020B0604030504040204" pitchFamily="34" charset="-128"/>
                <a:ea typeface="Meiryo UI" panose="020B0604030504040204" pitchFamily="34" charset="-128"/>
              </a:rPr>
              <a:t>（文字量はだいたいこの程度を参考にして構いません）</a:t>
            </a:r>
            <a:endParaRPr lang="en-US" altLang="ja-JP" sz="1100" dirty="0">
              <a:latin typeface="Meiryo UI" panose="020B0604030504040204" pitchFamily="34" charset="-128"/>
              <a:ea typeface="Meiryo UI" panose="020B0604030504040204" pitchFamily="34" charset="-128"/>
            </a:endParaRPr>
          </a:p>
        </p:txBody>
      </p:sp>
      <p:sp>
        <p:nvSpPr>
          <p:cNvPr id="25" name="四角形吹き出し 24">
            <a:extLst>
              <a:ext uri="{FF2B5EF4-FFF2-40B4-BE49-F238E27FC236}">
                <a16:creationId xmlns:a16="http://schemas.microsoft.com/office/drawing/2014/main" id="{0B023C54-A1EC-5648-AE40-C8055010FF6C}"/>
              </a:ext>
            </a:extLst>
          </p:cNvPr>
          <p:cNvSpPr/>
          <p:nvPr/>
        </p:nvSpPr>
        <p:spPr>
          <a:xfrm>
            <a:off x="12100981" y="3997079"/>
            <a:ext cx="2732617" cy="559989"/>
          </a:xfrm>
          <a:prstGeom prst="wedgeRectCallout">
            <a:avLst>
              <a:gd name="adj1" fmla="val -67751"/>
              <a:gd name="adj2" fmla="val 647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a:latin typeface="Meiryo UI" panose="020B0604030504040204" pitchFamily="34" charset="-128"/>
                <a:ea typeface="Meiryo UI" panose="020B0604030504040204" pitchFamily="34" charset="-128"/>
              </a:rPr>
              <a:t>テキスト領域</a:t>
            </a:r>
            <a:r>
              <a:rPr lang="en-US" altLang="ja-JP" sz="1100" dirty="0">
                <a:latin typeface="Meiryo UI" panose="020B0604030504040204" pitchFamily="34" charset="-128"/>
                <a:ea typeface="Meiryo UI" panose="020B0604030504040204" pitchFamily="34" charset="-128"/>
              </a:rPr>
              <a:t>2</a:t>
            </a:r>
          </a:p>
          <a:p>
            <a:r>
              <a:rPr lang="ja-JP" altLang="en-US" sz="1100">
                <a:latin typeface="Meiryo UI" panose="020B0604030504040204" pitchFamily="34" charset="-128"/>
                <a:ea typeface="Meiryo UI" panose="020B0604030504040204" pitchFamily="34" charset="-128"/>
              </a:rPr>
              <a:t>（文字量はだいたいこの程度を参考にして構いません）</a:t>
            </a:r>
            <a:endParaRPr lang="en-US" altLang="ja-JP" sz="1100" dirty="0">
              <a:latin typeface="Meiryo UI" panose="020B0604030504040204" pitchFamily="34" charset="-128"/>
              <a:ea typeface="Meiryo UI" panose="020B0604030504040204" pitchFamily="34" charset="-128"/>
            </a:endParaRPr>
          </a:p>
        </p:txBody>
      </p:sp>
      <p:sp>
        <p:nvSpPr>
          <p:cNvPr id="26" name="右中かっこ 25">
            <a:extLst>
              <a:ext uri="{FF2B5EF4-FFF2-40B4-BE49-F238E27FC236}">
                <a16:creationId xmlns:a16="http://schemas.microsoft.com/office/drawing/2014/main" id="{8E6713B7-0E81-C343-8925-5CC89EE98742}"/>
              </a:ext>
            </a:extLst>
          </p:cNvPr>
          <p:cNvSpPr/>
          <p:nvPr/>
        </p:nvSpPr>
        <p:spPr>
          <a:xfrm>
            <a:off x="11176000" y="3678030"/>
            <a:ext cx="375940" cy="1198085"/>
          </a:xfrm>
          <a:prstGeom prst="rightBrace">
            <a:avLst>
              <a:gd name="adj1" fmla="val 65762"/>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7" name="四角形吹き出し 26">
            <a:extLst>
              <a:ext uri="{FF2B5EF4-FFF2-40B4-BE49-F238E27FC236}">
                <a16:creationId xmlns:a16="http://schemas.microsoft.com/office/drawing/2014/main" id="{33FBE653-93A1-9D48-9BCB-FD03A76CEAF5}"/>
              </a:ext>
            </a:extLst>
          </p:cNvPr>
          <p:cNvSpPr/>
          <p:nvPr/>
        </p:nvSpPr>
        <p:spPr>
          <a:xfrm>
            <a:off x="11995837" y="5372100"/>
            <a:ext cx="2732617" cy="559989"/>
          </a:xfrm>
          <a:prstGeom prst="wedgeRectCallout">
            <a:avLst>
              <a:gd name="adj1" fmla="val -133746"/>
              <a:gd name="adj2" fmla="val -230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a:latin typeface="Meiryo UI" panose="020B0604030504040204" pitchFamily="34" charset="-128"/>
                <a:ea typeface="Meiryo UI" panose="020B0604030504040204" pitchFamily="34" charset="-128"/>
              </a:rPr>
              <a:t>元のページに戻るためのボタンをつけてください</a:t>
            </a:r>
            <a:endParaRPr lang="en-US" altLang="ja-JP" sz="1100" dirty="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428982596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4358</TotalTime>
  <Words>909</Words>
  <Application>Microsoft Macintosh PowerPoint</Application>
  <PresentationFormat>ワイド画面</PresentationFormat>
  <Paragraphs>118</Paragraphs>
  <Slides>3</Slides>
  <Notes>3</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3</vt:i4>
      </vt:variant>
    </vt:vector>
  </HeadingPairs>
  <TitlesOfParts>
    <vt:vector size="11" baseType="lpstr">
      <vt:lpstr>Meiryo UI</vt:lpstr>
      <vt:lpstr>Source Han Sans JP</vt:lpstr>
      <vt:lpstr>Source Han Sans JP Medium</vt:lpstr>
      <vt:lpstr>游ゴシック</vt:lpstr>
      <vt:lpstr>游ゴシック Light</vt:lpstr>
      <vt:lpstr>Arial</vt:lpstr>
      <vt:lpstr>Century Gothic</vt:lpstr>
      <vt:lpstr>Office テーマ</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阪本 直夫</dc:creator>
  <cp:lastModifiedBy>Tadao Sakamoto</cp:lastModifiedBy>
  <cp:revision>411</cp:revision>
  <cp:lastPrinted>2021-06-11T11:50:09Z</cp:lastPrinted>
  <dcterms:created xsi:type="dcterms:W3CDTF">2021-06-02T05:16:11Z</dcterms:created>
  <dcterms:modified xsi:type="dcterms:W3CDTF">2021-10-29T12:07:58Z</dcterms:modified>
</cp:coreProperties>
</file>