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4" autoAdjust="0"/>
    <p:restoredTop sz="94660"/>
  </p:normalViewPr>
  <p:slideViewPr>
    <p:cSldViewPr snapToGrid="0">
      <p:cViewPr varScale="1">
        <p:scale>
          <a:sx n="99" d="100"/>
          <a:sy n="99" d="100"/>
        </p:scale>
        <p:origin x="90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6BA05A-1838-58CE-F5FF-60348AA1BC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7289266-A975-88DF-AA15-B432471A85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23A64AC-5924-6E6B-71B2-5CEC456DE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33FFC-FBF0-4DCC-8D49-061E4AFF7C04}" type="datetimeFigureOut">
              <a:rPr kumimoji="1" lang="ja-JP" altLang="en-US" smtClean="0"/>
              <a:t>2022/5/13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9A64788-457B-53D5-AAAA-178A906B2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CC30A0-ACBA-ED80-5F60-20A833817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52E6C-00D9-4BA2-891E-596B18ABAB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7744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25A1DA-7297-411A-58E5-D84A2B741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83654A6-FE3D-D3EE-054C-4AC0A47B79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FBDB0D2-16C8-5BB1-2452-1681BB17A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33FFC-FBF0-4DCC-8D49-061E4AFF7C04}" type="datetimeFigureOut">
              <a:rPr kumimoji="1" lang="ja-JP" altLang="en-US" smtClean="0"/>
              <a:t>2022/5/13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7B30F2C-8825-CEB4-196B-EE8368979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317C7CA-F53A-804B-13E9-2D44D8474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52E6C-00D9-4BA2-891E-596B18ABAB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1068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3910988-D1D8-2EA2-4C65-B5E20D8D4B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A615A97-A3F3-251A-E961-AB83743183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89AC652-F025-0EC7-7CA6-0F275626E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33FFC-FBF0-4DCC-8D49-061E4AFF7C04}" type="datetimeFigureOut">
              <a:rPr kumimoji="1" lang="ja-JP" altLang="en-US" smtClean="0"/>
              <a:t>2022/5/13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18C9C9-96FF-37BF-5A5D-81F2D6625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AA2E460-7D11-220E-D937-720DBD783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52E6C-00D9-4BA2-891E-596B18ABAB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158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AFFE92-CED6-9A68-977D-D0BD26C79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9DC2548-637D-6B7F-791D-2C348916B7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883924B-F1D9-8BE7-B1C2-7A17F195D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33FFC-FBF0-4DCC-8D49-061E4AFF7C04}" type="datetimeFigureOut">
              <a:rPr kumimoji="1" lang="ja-JP" altLang="en-US" smtClean="0"/>
              <a:t>2022/5/13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4CA7F5F-B231-369A-7091-96E568023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0113A2D-8A14-6C5F-6C94-F2DE2F269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52E6C-00D9-4BA2-891E-596B18ABAB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724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5C1077-8604-F38D-CBD5-E2440E377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882DEA8-25D8-72A3-3F6E-82F4410770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47E4D2B-5ED3-E5C9-9E6C-1705F9351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33FFC-FBF0-4DCC-8D49-061E4AFF7C04}" type="datetimeFigureOut">
              <a:rPr kumimoji="1" lang="ja-JP" altLang="en-US" smtClean="0"/>
              <a:t>2022/5/13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D2305FF-DB8E-E5E5-EB22-7B8B6720A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8CBD4E0-6E16-F44E-1F7D-EE099A118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52E6C-00D9-4BA2-891E-596B18ABAB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9316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5935B8-8F22-EEA1-A317-0BEAB24BC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554C4D1-DA5D-72F1-44FB-FEDEB8C291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0BE934C-0135-84A4-005B-573234AB77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0304E4E-9222-5496-713C-230D91A40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33FFC-FBF0-4DCC-8D49-061E4AFF7C04}" type="datetimeFigureOut">
              <a:rPr kumimoji="1" lang="ja-JP" altLang="en-US" smtClean="0"/>
              <a:t>2022/5/13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4FB70EE-E5C2-3A3B-ED0F-BD04DDEA4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AF2D6FB-3579-CBF0-D4BF-728D273AC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52E6C-00D9-4BA2-891E-596B18ABAB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5291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147FCE-9837-88E1-8040-175872CBD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CAC04E7-D06B-E37B-B739-E9039B0536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110001B-D7CC-165B-BE94-C62F02CB1D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0F2134A-B3A6-728F-C426-4D69B045B5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C82F987-6BC3-F84F-B4E6-F077CB3AAA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CE43311-93FB-288E-D77D-71A9F25B2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33FFC-FBF0-4DCC-8D49-061E4AFF7C04}" type="datetimeFigureOut">
              <a:rPr kumimoji="1" lang="ja-JP" altLang="en-US" smtClean="0"/>
              <a:t>2022/5/13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574E48B-1B05-1975-0124-CA4B2BFA5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64D9528-A97D-5ED9-67AC-B114A7664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52E6C-00D9-4BA2-891E-596B18ABAB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6796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3F8D5B-5C37-D57B-9224-AEDB6E16A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68E6397-6214-A6D5-DC39-13CE151A5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33FFC-FBF0-4DCC-8D49-061E4AFF7C04}" type="datetimeFigureOut">
              <a:rPr kumimoji="1" lang="ja-JP" altLang="en-US" smtClean="0"/>
              <a:t>2022/5/13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492654C-3E93-871D-AD88-EF72018ED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E69BAB1-8328-DC2D-545D-617EF9444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52E6C-00D9-4BA2-891E-596B18ABAB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7623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DF9ABF4-1882-0E6C-5DC7-351CCCB3D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33FFC-FBF0-4DCC-8D49-061E4AFF7C04}" type="datetimeFigureOut">
              <a:rPr kumimoji="1" lang="ja-JP" altLang="en-US" smtClean="0"/>
              <a:t>2022/5/13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C732E92-8C5F-C3F3-81B6-66B99428D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079C953-8E89-4059-03D2-0EF2740DF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52E6C-00D9-4BA2-891E-596B18ABAB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6352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1DDEC8-EF5E-326D-17C3-E91F21F5F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9706CF9-16CD-CAB8-27FE-2880DA90E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8865F5A-2D4C-E0A1-24F5-FD4BA6CF89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7AF06F3-44E6-94CA-6A71-25087EEAC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33FFC-FBF0-4DCC-8D49-061E4AFF7C04}" type="datetimeFigureOut">
              <a:rPr kumimoji="1" lang="ja-JP" altLang="en-US" smtClean="0"/>
              <a:t>2022/5/13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EB4032D-52E3-7CE9-CD3A-C541EA05B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5765669-0623-BF61-00D7-F52075031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52E6C-00D9-4BA2-891E-596B18ABAB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2690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F605C32-DE4E-C7BC-42FD-9CBA58E55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8EE0331-B001-BDD5-324B-E19AB19E19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CC84672-72E8-8DFF-DCB1-7079732592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9FFDD41-DDF2-A0AE-3C74-52993F250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33FFC-FBF0-4DCC-8D49-061E4AFF7C04}" type="datetimeFigureOut">
              <a:rPr kumimoji="1" lang="ja-JP" altLang="en-US" smtClean="0"/>
              <a:t>2022/5/13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0800738-C623-A179-45D6-726BDFD0C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31C50CC-9865-0F4A-370A-99C6A7F84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52E6C-00D9-4BA2-891E-596B18ABAB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1732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FED016D-B339-0BA6-3160-1A3AE9DD9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59E4771-08E5-4016-37BF-6544F93D1B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94795E7-7AD5-F67C-A2D9-E53E0E5455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33FFC-FBF0-4DCC-8D49-061E4AFF7C04}" type="datetimeFigureOut">
              <a:rPr kumimoji="1" lang="ja-JP" altLang="en-US" smtClean="0"/>
              <a:t>2022/5/13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78B4D1A-6C81-9C8D-A4C4-F6904E892F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90FB53C-F69B-077E-6ACD-B32EAF248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52E6C-00D9-4BA2-891E-596B18ABAB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1539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64AC61F-0B95-C5A4-10CE-6AC8CBEB87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6B0A328-83F6-DFB0-6751-0100F83CD1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E94C37B-E572-2BFC-A955-9ED88A8EF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369" y="690208"/>
            <a:ext cx="4744112" cy="362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146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コンテンツ プレースホルダー 4" descr="ダイアグラム が含まれている画像&#10;&#10;自動的に生成された説明">
            <a:extLst>
              <a:ext uri="{FF2B5EF4-FFF2-40B4-BE49-F238E27FC236}">
                <a16:creationId xmlns:a16="http://schemas.microsoft.com/office/drawing/2014/main" id="{30239DEE-2D67-05C8-42F9-7DA3638526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718" y="391459"/>
            <a:ext cx="9855145" cy="5913087"/>
          </a:xfr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B08D18F-9B1E-180A-0ABE-1F906C9676C1}"/>
              </a:ext>
            </a:extLst>
          </p:cNvPr>
          <p:cNvSpPr txBox="1"/>
          <p:nvPr/>
        </p:nvSpPr>
        <p:spPr>
          <a:xfrm>
            <a:off x="1193533" y="1058605"/>
            <a:ext cx="41196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b="1" dirty="0"/>
              <a:t>こちらを</a:t>
            </a:r>
            <a:endParaRPr kumimoji="1" lang="en-US" altLang="ja-JP" sz="4800" b="1" dirty="0"/>
          </a:p>
          <a:p>
            <a:r>
              <a:rPr kumimoji="1" lang="ja-JP" altLang="en-US" sz="4800" b="1" dirty="0"/>
              <a:t>拾われた方へ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C940446-D5BE-8664-F7BE-2E3D3560A3E7}"/>
              </a:ext>
            </a:extLst>
          </p:cNvPr>
          <p:cNvSpPr txBox="1"/>
          <p:nvPr/>
        </p:nvSpPr>
        <p:spPr>
          <a:xfrm>
            <a:off x="7038675" y="872086"/>
            <a:ext cx="3775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/>
              <a:t>連絡先：</a:t>
            </a:r>
            <a:r>
              <a:rPr kumimoji="1" lang="en-US" altLang="ja-JP" sz="2400" b="1" dirty="0"/>
              <a:t>070-5588-8855</a:t>
            </a:r>
            <a:endParaRPr kumimoji="1" lang="ja-JP" altLang="en-US" sz="2400" b="1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832AA41-5D11-0E68-9DF1-7EB17235B278}"/>
              </a:ext>
            </a:extLst>
          </p:cNvPr>
          <p:cNvSpPr txBox="1"/>
          <p:nvPr/>
        </p:nvSpPr>
        <p:spPr>
          <a:xfrm>
            <a:off x="7038675" y="1559535"/>
            <a:ext cx="3775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/>
              <a:t>LINE</a:t>
            </a:r>
            <a:r>
              <a:rPr kumimoji="1" lang="ja-JP" altLang="en-US" sz="2400" b="1" dirty="0"/>
              <a:t>→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D344117-A7BC-B2D2-AAAB-0CF5EFCE8D23}"/>
              </a:ext>
            </a:extLst>
          </p:cNvPr>
          <p:cNvSpPr txBox="1"/>
          <p:nvPr/>
        </p:nvSpPr>
        <p:spPr>
          <a:xfrm>
            <a:off x="4799258" y="5399227"/>
            <a:ext cx="5836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highlight>
                  <a:srgbClr val="FFFF00"/>
                </a:highlight>
              </a:rPr>
              <a:t>30,000</a:t>
            </a:r>
            <a:r>
              <a:rPr kumimoji="1" lang="ja-JP" altLang="en-US" b="1" dirty="0">
                <a:highlight>
                  <a:srgbClr val="FFFF00"/>
                </a:highlight>
              </a:rPr>
              <a:t>円以上にてお礼を送付させていただきます。</a:t>
            </a:r>
            <a:endParaRPr kumimoji="1" lang="en-US" altLang="ja-JP" b="1" dirty="0">
              <a:highlight>
                <a:srgbClr val="FFFF00"/>
              </a:highlight>
            </a:endParaRPr>
          </a:p>
          <a:p>
            <a:r>
              <a:rPr lang="ja-JP" altLang="en-US" b="1" dirty="0">
                <a:highlight>
                  <a:srgbClr val="FFFF00"/>
                </a:highlight>
              </a:rPr>
              <a:t>大変お手数ですがご連絡のほどよろしくお願いします。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3CDBA8A8-CB0A-A3DE-E242-02D50686A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594" y="1328703"/>
            <a:ext cx="971349" cy="971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6765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コンテンツ プレースホルダー 4" descr="ダイアグラム が含まれている画像&#10;&#10;自動的に生成された説明">
            <a:extLst>
              <a:ext uri="{FF2B5EF4-FFF2-40B4-BE49-F238E27FC236}">
                <a16:creationId xmlns:a16="http://schemas.microsoft.com/office/drawing/2014/main" id="{30239DEE-2D67-05C8-42F9-7DA3638526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718" y="391459"/>
            <a:ext cx="9855145" cy="5913087"/>
          </a:xfr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B08D18F-9B1E-180A-0ABE-1F906C9676C1}"/>
              </a:ext>
            </a:extLst>
          </p:cNvPr>
          <p:cNvSpPr txBox="1"/>
          <p:nvPr/>
        </p:nvSpPr>
        <p:spPr>
          <a:xfrm>
            <a:off x="1193533" y="1058605"/>
            <a:ext cx="41196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b="1" dirty="0"/>
              <a:t>こちらを</a:t>
            </a:r>
            <a:endParaRPr kumimoji="1" lang="en-US" altLang="ja-JP" sz="4800" b="1" dirty="0"/>
          </a:p>
          <a:p>
            <a:r>
              <a:rPr kumimoji="1" lang="ja-JP" altLang="en-US" sz="4800" b="1" dirty="0"/>
              <a:t>拾われた方へ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C940446-D5BE-8664-F7BE-2E3D3560A3E7}"/>
              </a:ext>
            </a:extLst>
          </p:cNvPr>
          <p:cNvSpPr txBox="1"/>
          <p:nvPr/>
        </p:nvSpPr>
        <p:spPr>
          <a:xfrm>
            <a:off x="7038675" y="872086"/>
            <a:ext cx="3775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/>
              <a:t>連絡先：</a:t>
            </a:r>
            <a:r>
              <a:rPr kumimoji="1" lang="en-US" altLang="ja-JP" sz="2400" b="1" dirty="0"/>
              <a:t>070-5588-8855</a:t>
            </a:r>
            <a:endParaRPr kumimoji="1" lang="ja-JP" altLang="en-US" sz="2400" b="1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832AA41-5D11-0E68-9DF1-7EB17235B278}"/>
              </a:ext>
            </a:extLst>
          </p:cNvPr>
          <p:cNvSpPr txBox="1"/>
          <p:nvPr/>
        </p:nvSpPr>
        <p:spPr>
          <a:xfrm>
            <a:off x="7038675" y="1559535"/>
            <a:ext cx="3775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/>
              <a:t>LINE</a:t>
            </a:r>
            <a:r>
              <a:rPr kumimoji="1" lang="ja-JP" altLang="en-US" sz="2400" b="1" dirty="0"/>
              <a:t>→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D344117-A7BC-B2D2-AAAB-0CF5EFCE8D23}"/>
              </a:ext>
            </a:extLst>
          </p:cNvPr>
          <p:cNvSpPr txBox="1"/>
          <p:nvPr/>
        </p:nvSpPr>
        <p:spPr>
          <a:xfrm>
            <a:off x="4799258" y="5399227"/>
            <a:ext cx="5836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highlight>
                  <a:srgbClr val="FFFF00"/>
                </a:highlight>
              </a:rPr>
              <a:t>50,000</a:t>
            </a:r>
            <a:r>
              <a:rPr kumimoji="1" lang="ja-JP" altLang="en-US" b="1" dirty="0">
                <a:highlight>
                  <a:srgbClr val="FFFF00"/>
                </a:highlight>
              </a:rPr>
              <a:t>円以上にてお礼を送付させていただきます。</a:t>
            </a:r>
            <a:endParaRPr kumimoji="1" lang="en-US" altLang="ja-JP" b="1" dirty="0">
              <a:highlight>
                <a:srgbClr val="FFFF00"/>
              </a:highlight>
            </a:endParaRPr>
          </a:p>
          <a:p>
            <a:r>
              <a:rPr lang="ja-JP" altLang="en-US" b="1" dirty="0">
                <a:highlight>
                  <a:srgbClr val="FFFF00"/>
                </a:highlight>
              </a:rPr>
              <a:t>大変お手数ですがご連絡のほどよろしくお願いします。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3CDBA8A8-CB0A-A3DE-E242-02D50686A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594" y="1328703"/>
            <a:ext cx="971349" cy="971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253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コンテンツ プレースホルダー 4" descr="ダイアグラム が含まれている画像&#10;&#10;自動的に生成された説明">
            <a:extLst>
              <a:ext uri="{FF2B5EF4-FFF2-40B4-BE49-F238E27FC236}">
                <a16:creationId xmlns:a16="http://schemas.microsoft.com/office/drawing/2014/main" id="{30239DEE-2D67-05C8-42F9-7DA3638526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718" y="391459"/>
            <a:ext cx="9855145" cy="5913087"/>
          </a:xfr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B08D18F-9B1E-180A-0ABE-1F906C9676C1}"/>
              </a:ext>
            </a:extLst>
          </p:cNvPr>
          <p:cNvSpPr txBox="1"/>
          <p:nvPr/>
        </p:nvSpPr>
        <p:spPr>
          <a:xfrm>
            <a:off x="1193533" y="1058605"/>
            <a:ext cx="41196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b="1" dirty="0"/>
              <a:t>こちらを</a:t>
            </a:r>
            <a:endParaRPr kumimoji="1" lang="en-US" altLang="ja-JP" sz="4800" b="1" dirty="0"/>
          </a:p>
          <a:p>
            <a:r>
              <a:rPr kumimoji="1" lang="ja-JP" altLang="en-US" sz="4800" b="1" dirty="0"/>
              <a:t>拾われた方へ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C940446-D5BE-8664-F7BE-2E3D3560A3E7}"/>
              </a:ext>
            </a:extLst>
          </p:cNvPr>
          <p:cNvSpPr txBox="1"/>
          <p:nvPr/>
        </p:nvSpPr>
        <p:spPr>
          <a:xfrm>
            <a:off x="7038675" y="872086"/>
            <a:ext cx="3775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/>
              <a:t>連絡先：</a:t>
            </a:r>
            <a:r>
              <a:rPr kumimoji="1" lang="en-US" altLang="ja-JP" sz="2400" b="1" dirty="0"/>
              <a:t>070-5588-8855</a:t>
            </a:r>
            <a:endParaRPr kumimoji="1" lang="ja-JP" altLang="en-US" sz="2400" b="1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832AA41-5D11-0E68-9DF1-7EB17235B278}"/>
              </a:ext>
            </a:extLst>
          </p:cNvPr>
          <p:cNvSpPr txBox="1"/>
          <p:nvPr/>
        </p:nvSpPr>
        <p:spPr>
          <a:xfrm>
            <a:off x="7038675" y="1559535"/>
            <a:ext cx="37751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b="1" dirty="0"/>
              <a:t>LINE</a:t>
            </a:r>
            <a:r>
              <a:rPr kumimoji="1" lang="ja-JP" altLang="en-US" sz="2400" b="1" dirty="0"/>
              <a:t>→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D344117-A7BC-B2D2-AAAB-0CF5EFCE8D23}"/>
              </a:ext>
            </a:extLst>
          </p:cNvPr>
          <p:cNvSpPr txBox="1"/>
          <p:nvPr/>
        </p:nvSpPr>
        <p:spPr>
          <a:xfrm>
            <a:off x="4799258" y="5399227"/>
            <a:ext cx="5836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highlight>
                  <a:srgbClr val="FFFF00"/>
                </a:highlight>
              </a:rPr>
              <a:t>100,000</a:t>
            </a:r>
            <a:r>
              <a:rPr kumimoji="1" lang="ja-JP" altLang="en-US" b="1" dirty="0">
                <a:highlight>
                  <a:srgbClr val="FFFF00"/>
                </a:highlight>
              </a:rPr>
              <a:t>円以上にてお礼を送付させていただきます。</a:t>
            </a:r>
            <a:endParaRPr kumimoji="1" lang="en-US" altLang="ja-JP" b="1" dirty="0">
              <a:highlight>
                <a:srgbClr val="FFFF00"/>
              </a:highlight>
            </a:endParaRPr>
          </a:p>
          <a:p>
            <a:r>
              <a:rPr lang="ja-JP" altLang="en-US" b="1" dirty="0">
                <a:highlight>
                  <a:srgbClr val="FFFF00"/>
                </a:highlight>
              </a:rPr>
              <a:t>大変お手数ですがご連絡のほどよろしくお願いします。</a:t>
            </a:r>
            <a:endParaRPr kumimoji="1" lang="ja-JP" altLang="en-US" b="1" dirty="0">
              <a:highlight>
                <a:srgbClr val="FFFF00"/>
              </a:highlight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3CDBA8A8-CB0A-A3DE-E242-02D50686A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594" y="1328703"/>
            <a:ext cx="971349" cy="971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26347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93</Words>
  <Application>Microsoft Office PowerPoint</Application>
  <PresentationFormat>ワイド画面</PresentationFormat>
  <Paragraphs>18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8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中本 貴之</dc:creator>
  <cp:lastModifiedBy>中本 貴之</cp:lastModifiedBy>
  <cp:revision>1</cp:revision>
  <dcterms:created xsi:type="dcterms:W3CDTF">2022-05-13T00:22:53Z</dcterms:created>
  <dcterms:modified xsi:type="dcterms:W3CDTF">2022-05-13T00:47:53Z</dcterms:modified>
</cp:coreProperties>
</file>