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13"/>
  </p:notesMasterIdLst>
  <p:sldIdLst>
    <p:sldId id="1556" r:id="rId2"/>
    <p:sldId id="1557" r:id="rId3"/>
    <p:sldId id="1558" r:id="rId4"/>
    <p:sldId id="1559" r:id="rId5"/>
    <p:sldId id="1560" r:id="rId6"/>
    <p:sldId id="1561" r:id="rId7"/>
    <p:sldId id="1562" r:id="rId8"/>
    <p:sldId id="1563" r:id="rId9"/>
    <p:sldId id="1564" r:id="rId10"/>
    <p:sldId id="1565" r:id="rId11"/>
    <p:sldId id="1566" r:id="rId12"/>
  </p:sldIdLst>
  <p:sldSz cx="9906000" cy="6858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遼太 櫻田" initials="遼太" lastIdx="10" clrIdx="0">
    <p:extLst>
      <p:ext uri="{19B8F6BF-5375-455C-9EA6-DF929625EA0E}">
        <p15:presenceInfo xmlns:p15="http://schemas.microsoft.com/office/powerpoint/2012/main" userId="3a8517c8f6fb35f9" providerId="Windows Live"/>
      </p:ext>
    </p:extLst>
  </p:cmAuthor>
  <p:cmAuthor id="2" name="yokoyama-yuu" initials="y" lastIdx="1" clrIdx="1">
    <p:extLst>
      <p:ext uri="{19B8F6BF-5375-455C-9EA6-DF929625EA0E}">
        <p15:presenceInfo xmlns:p15="http://schemas.microsoft.com/office/powerpoint/2012/main" userId="S::yokoyama-yuu@imprexc01.onmicrosoft.com::b6fc181c-ea6b-4226-84e7-0a867be11f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6699FF"/>
    <a:srgbClr val="FFCC00"/>
    <a:srgbClr val="3333FF"/>
    <a:srgbClr val="FF9900"/>
    <a:srgbClr val="FF7D25"/>
    <a:srgbClr val="FF3300"/>
    <a:srgbClr val="000066"/>
    <a:srgbClr val="00000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3784" autoAdjust="0"/>
  </p:normalViewPr>
  <p:slideViewPr>
    <p:cSldViewPr>
      <p:cViewPr varScale="1">
        <p:scale>
          <a:sx n="67" d="100"/>
          <a:sy n="67" d="100"/>
        </p:scale>
        <p:origin x="1096" y="4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528" cy="497525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083" y="0"/>
            <a:ext cx="2950528" cy="497525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40D4B903-685C-48A2-92EB-843D9DFFE9DB}" type="datetimeFigureOut">
              <a:rPr kumimoji="1" lang="ja-JP" altLang="en-US" smtClean="0"/>
              <a:t>2023/5/8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418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403" y="4782900"/>
            <a:ext cx="5446396" cy="3913426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1815"/>
            <a:ext cx="2950528" cy="497525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083" y="9441815"/>
            <a:ext cx="2950528" cy="497525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A08F1745-CE6B-4CEB-B47E-69DD92184F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3267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16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439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46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80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25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90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25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4764" y="0"/>
            <a:ext cx="9910764" cy="720000"/>
          </a:xfrm>
          <a:prstGeom prst="rect">
            <a:avLst/>
          </a:prstGeom>
          <a:solidFill>
            <a:srgbClr val="31B8CF"/>
          </a:solidFill>
          <a:ln cap="sq">
            <a:solidFill>
              <a:srgbClr val="31B8C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srgbClr val="00B0F0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>
          <a:xfrm>
            <a:off x="-4764" y="6689732"/>
            <a:ext cx="9918000" cy="180000"/>
          </a:xfrm>
          <a:prstGeom prst="rect">
            <a:avLst/>
          </a:prstGeom>
          <a:solidFill>
            <a:srgbClr val="31B8CF"/>
          </a:solidFill>
          <a:ln cap="sq">
            <a:solidFill>
              <a:srgbClr val="31B8C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prstClr val="white"/>
              </a:solidFill>
            </a:endParaRPr>
          </a:p>
        </p:txBody>
      </p:sp>
      <p:sp>
        <p:nvSpPr>
          <p:cNvPr id="7" name="テキスト ボックス 6"/>
          <p:cNvSpPr txBox="1"/>
          <p:nvPr userDrawn="1"/>
        </p:nvSpPr>
        <p:spPr bwMode="white">
          <a:xfrm>
            <a:off x="151199" y="6741988"/>
            <a:ext cx="2432076" cy="92333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altLang="ja-JP" sz="600" dirty="0">
                <a:solidFill>
                  <a:prstClr val="white"/>
                </a:solidFill>
                <a:latin typeface="Century Gothic" panose="020B0502020202020204" pitchFamily="34" charset="0"/>
              </a:rPr>
              <a:t>© copyright   IMPREX AND COMPANY, Inc. All rights reserved.</a:t>
            </a:r>
            <a:endParaRPr lang="ja-JP" altLang="en-US" sz="6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41"/>
          <p:cNvSpPr>
            <a:spLocks noChangeArrowheads="1"/>
          </p:cNvSpPr>
          <p:nvPr userDrawn="1"/>
        </p:nvSpPr>
        <p:spPr bwMode="white">
          <a:xfrm>
            <a:off x="9489504" y="6694230"/>
            <a:ext cx="24422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0" rIns="36000" bIns="0" anchor="ctr">
            <a:spAutoFit/>
          </a:bodyPr>
          <a:lstStyle/>
          <a:p>
            <a:pPr algn="r"/>
            <a:fld id="{BE1D5941-CCCE-424D-AABF-847839B125D5}" type="slidenum">
              <a:rPr lang="ja-JP" altLang="en-US" sz="1100" smtClean="0">
                <a:solidFill>
                  <a:prstClr val="white"/>
                </a:solidFill>
                <a:latin typeface="Century Gothic" panose="020B0502020202020204" pitchFamily="34" charset="0"/>
              </a:rPr>
              <a:pPr algn="r"/>
              <a:t>‹#›</a:t>
            </a:fld>
            <a:endParaRPr lang="en-US" altLang="ja-JP" sz="11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137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954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87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4DA0B-B7B7-486A-96E8-167EA33330A4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2023/5/8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788D1-DE17-4F9B-9E1B-9AE53E043B3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15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037668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2756544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1035643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825764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047035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304407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607743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17212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869478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191963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93746992-AB31-4A6B-AFD7-F50283AE7459}"/>
              </a:ext>
            </a:extLst>
          </p:cNvPr>
          <p:cNvSpPr/>
          <p:nvPr/>
        </p:nvSpPr>
        <p:spPr>
          <a:xfrm>
            <a:off x="165100" y="116632"/>
            <a:ext cx="119544" cy="557213"/>
          </a:xfrm>
          <a:prstGeom prst="rect">
            <a:avLst/>
          </a:prstGeom>
          <a:solidFill>
            <a:srgbClr val="2B5ADC"/>
          </a:solidFill>
        </p:spPr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F3BB586-97FA-4004-980D-B70AFF41B8B6}"/>
              </a:ext>
            </a:extLst>
          </p:cNvPr>
          <p:cNvSpPr txBox="1"/>
          <p:nvPr/>
        </p:nvSpPr>
        <p:spPr>
          <a:xfrm>
            <a:off x="557212" y="248254"/>
            <a:ext cx="654208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99"/>
              </a:lnSpc>
            </a:pP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</a:t>
            </a:r>
            <a:r>
              <a:rPr lang="ja-JP" altLang="en-US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　</a:t>
            </a:r>
            <a:r>
              <a:rPr lang="en-US" altLang="ja-JP" sz="2817" b="1" spc="56" dirty="0">
                <a:solidFill>
                  <a:schemeClr val="tx1">
                    <a:lumMod val="50000"/>
                    <a:lumOff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27391695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12480</TotalTime>
  <Words>44</Words>
  <Application>Microsoft Office PowerPoint</Application>
  <PresentationFormat>A4 210 x 297 mm</PresentationFormat>
  <Paragraphs>11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7" baseType="lpstr">
      <vt:lpstr>Meiryo UI</vt:lpstr>
      <vt:lpstr>游ゴシック</vt:lpstr>
      <vt:lpstr>Arial</vt:lpstr>
      <vt:lpstr>Calibri</vt:lpstr>
      <vt:lpstr>Century Gothic</vt:lpstr>
      <vt:lpstr>1_Office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ynaitoh</dc:creator>
  <cp:lastModifiedBy>niinuma-ryo</cp:lastModifiedBy>
  <cp:revision>1643</cp:revision>
  <cp:lastPrinted>2020-01-15T04:04:03Z</cp:lastPrinted>
  <dcterms:created xsi:type="dcterms:W3CDTF">2018-08-09T01:04:42Z</dcterms:created>
  <dcterms:modified xsi:type="dcterms:W3CDTF">2023-05-07T16:02:00Z</dcterms:modified>
</cp:coreProperties>
</file>