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9" r:id="rId2"/>
    <p:sldId id="265" r:id="rId3"/>
    <p:sldId id="270" r:id="rId4"/>
  </p:sldIdLst>
  <p:sldSz cx="12192000" cy="6858000"/>
  <p:notesSz cx="6858000" cy="9144000"/>
  <p:defaultTextStyle>
    <a:defPPr>
      <a:defRPr lang="en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82"/>
    <p:restoredTop sz="94592"/>
  </p:normalViewPr>
  <p:slideViewPr>
    <p:cSldViewPr snapToGrid="0" snapToObjects="1">
      <p:cViewPr>
        <p:scale>
          <a:sx n="79" d="100"/>
          <a:sy n="79" d="100"/>
        </p:scale>
        <p:origin x="408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5T16:14:42.84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5T16:14:45.07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5T16:15:07.47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5T16:14:42.84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5T16:14:45.07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5T16:15:07.47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D2925-F40D-5740-9FA7-AEAC275D2E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C47EC1-98BD-0142-BF89-3F657EC38C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946288-2A94-2245-9699-A2132E605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474-B43D-7B45-A8D5-10911E1C59C3}" type="datetimeFigureOut">
              <a:rPr lang="en-JP" smtClean="0"/>
              <a:t>2022/02/26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10C577-792F-2B4E-8286-C49B33302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FA1A6-F4F4-FE4B-8513-41DBDB91E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B2A07-4DB8-CB4C-A3AB-20B60B77D434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263944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0CC47-A5A7-9B48-828C-158F2D775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45AF08-B6C3-5D4C-9E4A-A205B2B38E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7C27E-A746-F84C-811B-73FBC0EEF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474-B43D-7B45-A8D5-10911E1C59C3}" type="datetimeFigureOut">
              <a:rPr lang="en-JP" smtClean="0"/>
              <a:t>2022/02/26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8E711-B461-A243-8192-783362B8B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E6980-F7EE-1249-8E65-DF64D326D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B2A07-4DB8-CB4C-A3AB-20B60B77D434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902770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B3418-64FB-994E-A72D-7990C7B679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31E69E-40A8-024F-8AEE-2690E93533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D6ED4-A1B5-BD46-B32E-8C91BA162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474-B43D-7B45-A8D5-10911E1C59C3}" type="datetimeFigureOut">
              <a:rPr lang="en-JP" smtClean="0"/>
              <a:t>2022/02/26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11AB99-3EB9-FE4E-B5C1-08D3A3A5B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15251-0B7D-7A47-8B5D-3844B675D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B2A07-4DB8-CB4C-A3AB-20B60B77D434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914284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A7CB5-B752-D747-9E81-BBCA0151A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A3300-36BA-7249-A51A-8FE572E78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A6ABB-132F-6F45-BB1A-12DF2A7F9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474-B43D-7B45-A8D5-10911E1C59C3}" type="datetimeFigureOut">
              <a:rPr lang="en-JP" smtClean="0"/>
              <a:t>2022/02/26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283ED-A579-1543-89A7-1E1ECA383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BC178-F62B-A144-8D40-DDB1BB31E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B2A07-4DB8-CB4C-A3AB-20B60B77D434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22247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32583-FF60-104F-9068-DDB9883EE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17EC1B-0534-8747-8E82-BF493A809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ED98B9-00FD-4B4D-A42D-91BFAE0F6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474-B43D-7B45-A8D5-10911E1C59C3}" type="datetimeFigureOut">
              <a:rPr lang="en-JP" smtClean="0"/>
              <a:t>2022/02/26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E348C-EF2F-BB4E-AEBD-34228074F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B6E2B-BC84-6847-88FC-ADBE86DE7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B2A07-4DB8-CB4C-A3AB-20B60B77D434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35163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45CD5-BF94-C448-BC36-DA3895756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E206C-984A-414F-9347-AE2554F4BA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F6B451-A64E-E848-B5B6-99FAFFB74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5F1F8A-3734-7842-B08D-05DF443FE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474-B43D-7B45-A8D5-10911E1C59C3}" type="datetimeFigureOut">
              <a:rPr lang="en-JP" smtClean="0"/>
              <a:t>2022/02/26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8ADE90-B6D5-5744-9B9F-DFBA7C5F3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40124C-5744-AB45-945D-BC811B7F1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B2A07-4DB8-CB4C-A3AB-20B60B77D434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413980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73391-DC0E-A240-86ED-697C6A25D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6A9960-3BA0-074E-B140-740333109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A80BEC-2FEC-8948-A259-EC413CC24F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7FA8AE-1CA2-7A42-854E-1BE6E89E96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8B94FF-A520-A54A-AD76-1759B8FFBF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1F5861-5D71-164B-99D4-BD6FEC278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474-B43D-7B45-A8D5-10911E1C59C3}" type="datetimeFigureOut">
              <a:rPr lang="en-JP" smtClean="0"/>
              <a:t>2022/02/26</a:t>
            </a:fld>
            <a:endParaRPr lang="en-JP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8B6974-ACBC-F045-9149-5E3F62C8F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B09A72-B2AF-3B4A-BA0C-04CDAC407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B2A07-4DB8-CB4C-A3AB-20B60B77D434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715275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3632D-A81C-D14E-BBD4-101F64FB3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4A8915-224D-464B-A7A1-0BCAAE69F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474-B43D-7B45-A8D5-10911E1C59C3}" type="datetimeFigureOut">
              <a:rPr lang="en-JP" smtClean="0"/>
              <a:t>2022/02/26</a:t>
            </a:fld>
            <a:endParaRPr lang="en-JP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4CE92-3442-D14D-AD56-0FCF45D5F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1372FC-B9CA-FE4E-8D08-7B046DDCD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B2A07-4DB8-CB4C-A3AB-20B60B77D434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118849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E8247C-BF53-4C4A-8DD7-CC07EA698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474-B43D-7B45-A8D5-10911E1C59C3}" type="datetimeFigureOut">
              <a:rPr lang="en-JP" smtClean="0"/>
              <a:t>2022/02/26</a:t>
            </a:fld>
            <a:endParaRPr lang="en-JP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C33B28-1E45-B741-8708-E9ED9FEC9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5B95F1-DA5D-D745-9DCB-02B42E097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B2A07-4DB8-CB4C-A3AB-20B60B77D434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181703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E9795-A85D-E641-B86A-F275CBFAB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373E0-0699-9A4A-B056-FA784B54E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9AD6C9-D8A3-7848-BEBD-8E47093915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F955E5-6D81-624C-B9CF-2B47BDFF1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474-B43D-7B45-A8D5-10911E1C59C3}" type="datetimeFigureOut">
              <a:rPr lang="en-JP" smtClean="0"/>
              <a:t>2022/02/26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63C32-AC9F-B345-910A-3FAFEA53A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2865C1-B52F-2E43-B9EA-F27921F4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B2A07-4DB8-CB4C-A3AB-20B60B77D434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284476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CEBB3-CBE5-0E40-B996-75477801F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19267B-24DE-ED40-A84B-4A15F44EEA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F5B7A0-126C-3B40-9C37-3C0187F15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40CA84-F5F1-2541-9292-3F7154433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474-B43D-7B45-A8D5-10911E1C59C3}" type="datetimeFigureOut">
              <a:rPr lang="en-JP" smtClean="0"/>
              <a:t>2022/02/26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2CECA4-6EC8-ED4D-AB23-24F08AC48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C41F2-D756-0B43-98C9-77ACF4CE1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B2A07-4DB8-CB4C-A3AB-20B60B77D434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860113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72183A-C63B-CD4F-A697-90E0EAB53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2C2288-61EB-C241-810C-49B960559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37AA87-B0EE-7640-BBF4-01572A84AA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2A474-B43D-7B45-A8D5-10911E1C59C3}" type="datetimeFigureOut">
              <a:rPr lang="en-JP" smtClean="0"/>
              <a:t>2022/02/26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76D31-E4FF-334E-BDB7-4CF97CFC30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18202-9A37-DE4D-83C9-28C386924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B2A07-4DB8-CB4C-A3AB-20B60B77D434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068111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JP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image" Target="../media/image1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5" Type="http://schemas.openxmlformats.org/officeDocument/2006/relationships/customXml" Target="../ink/ink5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0F8E7D-81C2-E346-9A43-5EED6F7F9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250" y="2921000"/>
            <a:ext cx="46355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196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750CE95-7A6A-C048-860B-0A8BB4094B02}"/>
                  </a:ext>
                </a:extLst>
              </p14:cNvPr>
              <p14:cNvContentPartPr/>
              <p14:nvPr/>
            </p14:nvContentPartPr>
            <p14:xfrm>
              <a:off x="1036812" y="277827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750CE95-7A6A-C048-860B-0A8BB4094B0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27812" y="268827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E36C1C6-2A5F-6C4D-8D16-499D0BD2635A}"/>
                  </a:ext>
                </a:extLst>
              </p14:cNvPr>
              <p14:cNvContentPartPr/>
              <p14:nvPr/>
            </p14:nvContentPartPr>
            <p14:xfrm>
              <a:off x="1590492" y="1523067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E36C1C6-2A5F-6C4D-8D16-499D0BD2635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81852" y="1514427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33CCDC1-5AAC-6045-995D-B2D532ECE401}"/>
                  </a:ext>
                </a:extLst>
              </p14:cNvPr>
              <p14:cNvContentPartPr/>
              <p14:nvPr/>
            </p14:nvContentPartPr>
            <p14:xfrm>
              <a:off x="3602892" y="2691627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33CCDC1-5AAC-6045-995D-B2D532ECE40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94252" y="2682627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C9500206-C5FE-B340-BC33-D29E42A8A2EF}"/>
              </a:ext>
            </a:extLst>
          </p:cNvPr>
          <p:cNvSpPr txBox="1"/>
          <p:nvPr/>
        </p:nvSpPr>
        <p:spPr>
          <a:xfrm>
            <a:off x="6275698" y="1351242"/>
            <a:ext cx="38631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4000" b="1" dirty="0">
                <a:latin typeface="BANKGOTHIC LT BT LIGHT" panose="020B0607020203060204" pitchFamily="34" charset="0"/>
              </a:rPr>
              <a:t>MEISHI TARO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6749DC-CE62-DC43-91EF-759238A02214}"/>
              </a:ext>
            </a:extLst>
          </p:cNvPr>
          <p:cNvSpPr txBox="1"/>
          <p:nvPr/>
        </p:nvSpPr>
        <p:spPr>
          <a:xfrm>
            <a:off x="6321283" y="2074516"/>
            <a:ext cx="4095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2000" dirty="0">
                <a:latin typeface="BankGothic Lt BT Light" panose="020B0607020203060204" pitchFamily="34" charset="0"/>
                <a:ea typeface="Malgun Gothic" panose="020B0503020000020004" pitchFamily="34" charset="-127"/>
              </a:rPr>
              <a:t>CEO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CCC702-FDBA-4249-9AEB-65688F93D6F1}"/>
              </a:ext>
            </a:extLst>
          </p:cNvPr>
          <p:cNvSpPr txBox="1"/>
          <p:nvPr/>
        </p:nvSpPr>
        <p:spPr>
          <a:xfrm>
            <a:off x="6362276" y="4782476"/>
            <a:ext cx="4675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2000" dirty="0">
                <a:latin typeface="BankGothic Lt BT Light" panose="020B0607020203060204" pitchFamily="34" charset="0"/>
                <a:ea typeface="Malgun Gothic" panose="020B0503020000020004" pitchFamily="34" charset="-127"/>
              </a:rPr>
              <a:t>Mobile: 070-1234-5678</a:t>
            </a:r>
          </a:p>
          <a:p>
            <a:r>
              <a:rPr lang="en-JP" sz="2000" dirty="0">
                <a:latin typeface="BankGothic Lt BT Light" panose="020B0607020203060204" pitchFamily="34" charset="0"/>
                <a:ea typeface="Malgun Gothic" panose="020B0503020000020004" pitchFamily="34" charset="-127"/>
              </a:rPr>
              <a:t>Email: meishitaro@yahoo.com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11E561-1226-9441-87AC-C3750657E567}"/>
              </a:ext>
            </a:extLst>
          </p:cNvPr>
          <p:cNvSpPr txBox="1"/>
          <p:nvPr/>
        </p:nvSpPr>
        <p:spPr>
          <a:xfrm>
            <a:off x="6362276" y="4373559"/>
            <a:ext cx="4928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2400" b="1" dirty="0">
                <a:latin typeface="BANKGOTHIC LT BT LIGHT" panose="020B0607020203060204" pitchFamily="34" charset="0"/>
              </a:rPr>
              <a:t>FinStadiumX Co., Ltd.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ACF3E2F-6C25-A540-9515-09CFF5E6CA27}"/>
              </a:ext>
            </a:extLst>
          </p:cNvPr>
          <p:cNvCxnSpPr>
            <a:cxnSpLocks/>
          </p:cNvCxnSpPr>
          <p:nvPr/>
        </p:nvCxnSpPr>
        <p:spPr>
          <a:xfrm>
            <a:off x="5900058" y="1523067"/>
            <a:ext cx="0" cy="3938954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DC61334B-249C-8141-9CC7-206EA991D9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874" y="3076137"/>
            <a:ext cx="4154677" cy="70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102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750CE95-7A6A-C048-860B-0A8BB4094B02}"/>
                  </a:ext>
                </a:extLst>
              </p14:cNvPr>
              <p14:cNvContentPartPr/>
              <p14:nvPr/>
            </p14:nvContentPartPr>
            <p14:xfrm>
              <a:off x="1036812" y="277827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750CE95-7A6A-C048-860B-0A8BB4094B0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27812" y="268827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E36C1C6-2A5F-6C4D-8D16-499D0BD2635A}"/>
                  </a:ext>
                </a:extLst>
              </p14:cNvPr>
              <p14:cNvContentPartPr/>
              <p14:nvPr/>
            </p14:nvContentPartPr>
            <p14:xfrm>
              <a:off x="1590492" y="1523067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E36C1C6-2A5F-6C4D-8D16-499D0BD2635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81852" y="1514427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33CCDC1-5AAC-6045-995D-B2D532ECE401}"/>
                  </a:ext>
                </a:extLst>
              </p14:cNvPr>
              <p14:cNvContentPartPr/>
              <p14:nvPr/>
            </p14:nvContentPartPr>
            <p14:xfrm>
              <a:off x="3602892" y="2691627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33CCDC1-5AAC-6045-995D-B2D532ECE40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94252" y="2682627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C9500206-C5FE-B340-BC33-D29E42A8A2EF}"/>
              </a:ext>
            </a:extLst>
          </p:cNvPr>
          <p:cNvSpPr txBox="1"/>
          <p:nvPr/>
        </p:nvSpPr>
        <p:spPr>
          <a:xfrm>
            <a:off x="6275698" y="1351242"/>
            <a:ext cx="37753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4000" b="1">
                <a:latin typeface="BankGothic" panose="020B7200000000000000" pitchFamily="34" charset="0"/>
              </a:rPr>
              <a:t>メイシ　タロー</a:t>
            </a:r>
            <a:endParaRPr lang="en-JP" sz="4000" b="1" dirty="0">
              <a:latin typeface="BankGothic" panose="020B72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6749DC-CE62-DC43-91EF-759238A02214}"/>
              </a:ext>
            </a:extLst>
          </p:cNvPr>
          <p:cNvSpPr txBox="1"/>
          <p:nvPr/>
        </p:nvSpPr>
        <p:spPr>
          <a:xfrm>
            <a:off x="6321283" y="2074516"/>
            <a:ext cx="4095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dirty="0">
                <a:latin typeface="BankGothic Lt BT Light" panose="020B0607020203060204" pitchFamily="34" charset="0"/>
                <a:ea typeface="Malgun Gothic" panose="020B0503020000020004" pitchFamily="34" charset="-127"/>
              </a:rPr>
              <a:t>代表取締役社長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CCC702-FDBA-4249-9AEB-65688F93D6F1}"/>
              </a:ext>
            </a:extLst>
          </p:cNvPr>
          <p:cNvSpPr txBox="1"/>
          <p:nvPr/>
        </p:nvSpPr>
        <p:spPr>
          <a:xfrm>
            <a:off x="6362276" y="4782476"/>
            <a:ext cx="4675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2000" dirty="0">
                <a:latin typeface="BankGothic Lt BT Light" panose="020B0607020203060204" pitchFamily="34" charset="0"/>
                <a:ea typeface="Malgun Gothic" panose="020B0503020000020004" pitchFamily="34" charset="-127"/>
              </a:rPr>
              <a:t>Mobile: 070-1234-5678</a:t>
            </a:r>
          </a:p>
          <a:p>
            <a:r>
              <a:rPr lang="en-JP" sz="2000" dirty="0">
                <a:latin typeface="BankGothic Lt BT Light" panose="020B0607020203060204" pitchFamily="34" charset="0"/>
                <a:ea typeface="Malgun Gothic" panose="020B0503020000020004" pitchFamily="34" charset="-127"/>
              </a:rPr>
              <a:t>Email: meishitaro@yahoo.com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11E561-1226-9441-87AC-C3750657E567}"/>
              </a:ext>
            </a:extLst>
          </p:cNvPr>
          <p:cNvSpPr txBox="1"/>
          <p:nvPr/>
        </p:nvSpPr>
        <p:spPr>
          <a:xfrm>
            <a:off x="6362276" y="4373559"/>
            <a:ext cx="4928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2400" b="1" dirty="0">
                <a:latin typeface="BANKGOTHIC LT BT LIGHT" panose="020B0607020203060204" pitchFamily="34" charset="0"/>
              </a:rPr>
              <a:t>FinStadiumX </a:t>
            </a:r>
            <a:r>
              <a:rPr lang="en-JP" b="1" dirty="0">
                <a:latin typeface="BANKGOTHIC LT BT LIGHT" panose="020B0607020203060204" pitchFamily="34" charset="0"/>
              </a:rPr>
              <a:t>株式会社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ACF3E2F-6C25-A540-9515-09CFF5E6CA27}"/>
              </a:ext>
            </a:extLst>
          </p:cNvPr>
          <p:cNvCxnSpPr>
            <a:cxnSpLocks/>
          </p:cNvCxnSpPr>
          <p:nvPr/>
        </p:nvCxnSpPr>
        <p:spPr>
          <a:xfrm>
            <a:off x="5802085" y="1523067"/>
            <a:ext cx="0" cy="3938954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DC61334B-249C-8141-9CC7-206EA991D9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874" y="3076137"/>
            <a:ext cx="4154677" cy="70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6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33</Words>
  <Application>Microsoft Macintosh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BankGothic</vt:lpstr>
      <vt:lpstr>BANKGOTHIC LT BT LIGHT</vt:lpstr>
      <vt:lpstr>BANKGOTHIC LT BT LIGHT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FINSTADIUM</dc:title>
  <dc:creator>charmaine.ng27@gmail.com</dc:creator>
  <cp:lastModifiedBy>charmaine.ng27@gmail.com</cp:lastModifiedBy>
  <cp:revision>8</cp:revision>
  <dcterms:created xsi:type="dcterms:W3CDTF">2022-02-25T15:37:08Z</dcterms:created>
  <dcterms:modified xsi:type="dcterms:W3CDTF">2022-02-26T13:30:35Z</dcterms:modified>
</cp:coreProperties>
</file>