
<file path=[Content_Types].xml><?xml version="1.0" encoding="utf-8"?>
<Types xmlns="http://schemas.openxmlformats.org/package/2006/content-types">
  <Default Extension="tmp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authors.xml" ContentType="application/vnd.ms-powerpoint.author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68" r:id="rId2"/>
  </p:sldIdLst>
  <p:sldSz cx="6858000" cy="12192000"/>
  <p:notesSz cx="6742113" cy="98758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既定のセクション" id="{7E44B5ED-2E5A-43CA-9BA5-7E9930C831F7}">
          <p14:sldIdLst>
            <p14:sldId id="268"/>
          </p14:sldIdLst>
        </p14:section>
      </p14:sectionLst>
    </p:ex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C7074792-174C-2EF3-FFED-83DF4FB562D5}" name="Ishi Asa" initials="IA" userId="30b8de449f229b8a" providerId="Windows Live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94601" autoAdjust="0"/>
  </p:normalViewPr>
  <p:slideViewPr>
    <p:cSldViewPr snapToGrid="0">
      <p:cViewPr varScale="1">
        <p:scale>
          <a:sx n="61" d="100"/>
          <a:sy n="61" d="100"/>
        </p:scale>
        <p:origin x="3468" y="10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58" d="100"/>
          <a:sy n="58" d="100"/>
        </p:scale>
        <p:origin x="2544" y="5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8" Type="http://schemas.microsoft.com/office/2018/10/relationships/authors" Target="authors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1582" cy="49550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8971" y="0"/>
            <a:ext cx="2921582" cy="49550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B10AE31-2C8E-46CB-9BEC-5FF8CEE03DA3}" type="datetimeFigureOut">
              <a:rPr kumimoji="1" lang="ja-JP" altLang="en-US" smtClean="0"/>
              <a:t>2022/6/28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435225" y="1235075"/>
            <a:ext cx="1871663" cy="33321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4212" y="4752747"/>
            <a:ext cx="5393690" cy="388861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380333"/>
            <a:ext cx="2921582" cy="49550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8971" y="9380333"/>
            <a:ext cx="2921582" cy="49550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8EB8216-112A-4DD7-89FE-A6B2B156A63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168718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 dirty="0"/>
              <a:t>申し込みフォーム案２</a:t>
            </a: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8EB8216-112A-4DD7-89FE-A6B2B156A632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226552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995312"/>
            <a:ext cx="5829300" cy="4244622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6403623"/>
            <a:ext cx="5143500" cy="2943577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7AA585-EBAA-43DC-8216-880AC4DC667E}" type="datetimeFigureOut">
              <a:rPr kumimoji="1" lang="ja-JP" altLang="en-US" smtClean="0"/>
              <a:t>2022/6/28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0F0E37-ADCA-4DF2-8CC4-94EB20C49CE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379707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7AA585-EBAA-43DC-8216-880AC4DC667E}" type="datetimeFigureOut">
              <a:rPr kumimoji="1" lang="ja-JP" altLang="en-US" smtClean="0"/>
              <a:t>2022/6/28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0F0E37-ADCA-4DF2-8CC4-94EB20C49CE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256180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649111"/>
            <a:ext cx="1478756" cy="10332156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649111"/>
            <a:ext cx="4350544" cy="10332156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7AA585-EBAA-43DC-8216-880AC4DC667E}" type="datetimeFigureOut">
              <a:rPr kumimoji="1" lang="ja-JP" altLang="en-US" smtClean="0"/>
              <a:t>2022/6/28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0F0E37-ADCA-4DF2-8CC4-94EB20C49CE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811302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7AA585-EBAA-43DC-8216-880AC4DC667E}" type="datetimeFigureOut">
              <a:rPr kumimoji="1" lang="ja-JP" altLang="en-US" smtClean="0"/>
              <a:t>2022/6/28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0F0E37-ADCA-4DF2-8CC4-94EB20C49CE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843156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3039537"/>
            <a:ext cx="5915025" cy="5071532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8159048"/>
            <a:ext cx="5915025" cy="266699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7AA585-EBAA-43DC-8216-880AC4DC667E}" type="datetimeFigureOut">
              <a:rPr kumimoji="1" lang="ja-JP" altLang="en-US" smtClean="0"/>
              <a:t>2022/6/28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0F0E37-ADCA-4DF2-8CC4-94EB20C49CE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333149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3245556"/>
            <a:ext cx="2914650" cy="7735712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3245556"/>
            <a:ext cx="2914650" cy="7735712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7AA585-EBAA-43DC-8216-880AC4DC667E}" type="datetimeFigureOut">
              <a:rPr kumimoji="1" lang="ja-JP" altLang="en-US" smtClean="0"/>
              <a:t>2022/6/28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0F0E37-ADCA-4DF2-8CC4-94EB20C49CE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325381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49114"/>
            <a:ext cx="5915025" cy="2356556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988734"/>
            <a:ext cx="2901255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4453467"/>
            <a:ext cx="2901255" cy="6550379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988734"/>
            <a:ext cx="2915543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4453467"/>
            <a:ext cx="2915543" cy="6550379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7AA585-EBAA-43DC-8216-880AC4DC667E}" type="datetimeFigureOut">
              <a:rPr kumimoji="1" lang="ja-JP" altLang="en-US" smtClean="0"/>
              <a:t>2022/6/28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0F0E37-ADCA-4DF2-8CC4-94EB20C49CE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835937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7AA585-EBAA-43DC-8216-880AC4DC667E}" type="datetimeFigureOut">
              <a:rPr kumimoji="1" lang="ja-JP" altLang="en-US" smtClean="0"/>
              <a:t>2022/6/28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0F0E37-ADCA-4DF2-8CC4-94EB20C49CE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837943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7AA585-EBAA-43DC-8216-880AC4DC667E}" type="datetimeFigureOut">
              <a:rPr kumimoji="1" lang="ja-JP" altLang="en-US" smtClean="0"/>
              <a:t>2022/6/28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0F0E37-ADCA-4DF2-8CC4-94EB20C49CE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439227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755425"/>
            <a:ext cx="3471863" cy="8664222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7AA585-EBAA-43DC-8216-880AC4DC667E}" type="datetimeFigureOut">
              <a:rPr kumimoji="1" lang="ja-JP" altLang="en-US" smtClean="0"/>
              <a:t>2022/6/28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0F0E37-ADCA-4DF2-8CC4-94EB20C49CE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366620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755425"/>
            <a:ext cx="3471863" cy="8664222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7AA585-EBAA-43DC-8216-880AC4DC667E}" type="datetimeFigureOut">
              <a:rPr kumimoji="1" lang="ja-JP" altLang="en-US" smtClean="0"/>
              <a:t>2022/6/28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0F0E37-ADCA-4DF2-8CC4-94EB20C49CE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541963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649114"/>
            <a:ext cx="5915025" cy="23565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3245556"/>
            <a:ext cx="5915025" cy="77357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7AA585-EBAA-43DC-8216-880AC4DC667E}" type="datetimeFigureOut">
              <a:rPr kumimoji="1" lang="ja-JP" altLang="en-US" smtClean="0"/>
              <a:t>2022/6/28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11300181"/>
            <a:ext cx="2314575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0F0E37-ADCA-4DF2-8CC4-94EB20C49CE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797831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tmp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>
            <a:extLst>
              <a:ext uri="{FF2B5EF4-FFF2-40B4-BE49-F238E27FC236}">
                <a16:creationId xmlns:a16="http://schemas.microsoft.com/office/drawing/2014/main" id="{888BC34B-5435-7106-1FCE-12189B015B5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6106" y="97664"/>
            <a:ext cx="6339831" cy="11380974"/>
          </a:xfrm>
          <a:prstGeom prst="rect">
            <a:avLst/>
          </a:prstGeom>
        </p:spPr>
      </p:pic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0661D680-4827-1A85-65A6-A0F13F8E642F}"/>
              </a:ext>
            </a:extLst>
          </p:cNvPr>
          <p:cNvSpPr txBox="1"/>
          <p:nvPr/>
        </p:nvSpPr>
        <p:spPr>
          <a:xfrm>
            <a:off x="4129238" y="2781701"/>
            <a:ext cx="202130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/>
              <a:t>平米数</a:t>
            </a:r>
            <a:endParaRPr kumimoji="1" lang="en-US" altLang="ja-JP" dirty="0"/>
          </a:p>
          <a:p>
            <a:endParaRPr kumimoji="1" lang="ja-JP" altLang="en-US" dirty="0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BF595B33-E9CA-E0FD-4DE7-01D2897A8A5B}"/>
              </a:ext>
            </a:extLst>
          </p:cNvPr>
          <p:cNvSpPr txBox="1"/>
          <p:nvPr/>
        </p:nvSpPr>
        <p:spPr>
          <a:xfrm>
            <a:off x="5515276" y="9673389"/>
            <a:ext cx="11866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/>
              <a:t>Pdf</a:t>
            </a:r>
            <a:r>
              <a:rPr kumimoji="1" lang="ja-JP" altLang="en-US" dirty="0"/>
              <a:t>作成</a:t>
            </a:r>
          </a:p>
        </p:txBody>
      </p:sp>
      <p:sp>
        <p:nvSpPr>
          <p:cNvPr id="2" name="矢印: 右 1">
            <a:extLst>
              <a:ext uri="{FF2B5EF4-FFF2-40B4-BE49-F238E27FC236}">
                <a16:creationId xmlns:a16="http://schemas.microsoft.com/office/drawing/2014/main" id="{14A2B4CE-D24F-4BF3-B693-26B66C636707}"/>
              </a:ext>
            </a:extLst>
          </p:cNvPr>
          <p:cNvSpPr/>
          <p:nvPr/>
        </p:nvSpPr>
        <p:spPr>
          <a:xfrm rot="10800000">
            <a:off x="2688204" y="1943040"/>
            <a:ext cx="294974" cy="4953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3050A2D0-4227-4E98-BCEC-E12DB891F86C}"/>
              </a:ext>
            </a:extLst>
          </p:cNvPr>
          <p:cNvSpPr txBox="1"/>
          <p:nvPr/>
        </p:nvSpPr>
        <p:spPr>
          <a:xfrm>
            <a:off x="3108118" y="1959857"/>
            <a:ext cx="1533412" cy="461665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1200" dirty="0">
                <a:solidFill>
                  <a:srgbClr val="FF0000"/>
                </a:solidFill>
              </a:rPr>
              <a:t>選択によって下記が変動します。</a:t>
            </a:r>
          </a:p>
        </p:txBody>
      </p:sp>
      <p:sp>
        <p:nvSpPr>
          <p:cNvPr id="8" name="矢印: 右 7">
            <a:extLst>
              <a:ext uri="{FF2B5EF4-FFF2-40B4-BE49-F238E27FC236}">
                <a16:creationId xmlns:a16="http://schemas.microsoft.com/office/drawing/2014/main" id="{5767BB27-3813-40F9-B04F-F313A1A8C770}"/>
              </a:ext>
            </a:extLst>
          </p:cNvPr>
          <p:cNvSpPr/>
          <p:nvPr/>
        </p:nvSpPr>
        <p:spPr>
          <a:xfrm rot="10800000">
            <a:off x="2563264" y="3905190"/>
            <a:ext cx="294974" cy="4953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0B5E8E77-D30E-43C8-A903-7FB2CE67533A}"/>
              </a:ext>
            </a:extLst>
          </p:cNvPr>
          <p:cNvSpPr txBox="1"/>
          <p:nvPr/>
        </p:nvSpPr>
        <p:spPr>
          <a:xfrm>
            <a:off x="2983178" y="3922007"/>
            <a:ext cx="1533412" cy="461665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1200" dirty="0">
                <a:solidFill>
                  <a:srgbClr val="FF0000"/>
                </a:solidFill>
              </a:rPr>
              <a:t>選択によって表示価格が変動します。</a:t>
            </a:r>
          </a:p>
        </p:txBody>
      </p:sp>
      <p:sp>
        <p:nvSpPr>
          <p:cNvPr id="10" name="矢印: 右 9">
            <a:extLst>
              <a:ext uri="{FF2B5EF4-FFF2-40B4-BE49-F238E27FC236}">
                <a16:creationId xmlns:a16="http://schemas.microsoft.com/office/drawing/2014/main" id="{52953BF9-E4F4-4233-B0BC-7D4985CA7EE1}"/>
              </a:ext>
            </a:extLst>
          </p:cNvPr>
          <p:cNvSpPr/>
          <p:nvPr/>
        </p:nvSpPr>
        <p:spPr>
          <a:xfrm rot="10800000">
            <a:off x="1982239" y="4646815"/>
            <a:ext cx="294974" cy="4953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745DAB9F-C518-474B-AC3D-1461FDF9B297}"/>
              </a:ext>
            </a:extLst>
          </p:cNvPr>
          <p:cNvSpPr txBox="1"/>
          <p:nvPr/>
        </p:nvSpPr>
        <p:spPr>
          <a:xfrm>
            <a:off x="2402153" y="4663632"/>
            <a:ext cx="1533412" cy="461665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1200" dirty="0">
                <a:solidFill>
                  <a:srgbClr val="FF0000"/>
                </a:solidFill>
              </a:rPr>
              <a:t>クリックで横から詳細ページ表示</a:t>
            </a:r>
          </a:p>
        </p:txBody>
      </p:sp>
      <p:sp>
        <p:nvSpPr>
          <p:cNvPr id="12" name="矢印: 右 11">
            <a:extLst>
              <a:ext uri="{FF2B5EF4-FFF2-40B4-BE49-F238E27FC236}">
                <a16:creationId xmlns:a16="http://schemas.microsoft.com/office/drawing/2014/main" id="{1D591573-1F1A-40F9-81B2-9FC8268F0B02}"/>
              </a:ext>
            </a:extLst>
          </p:cNvPr>
          <p:cNvSpPr/>
          <p:nvPr/>
        </p:nvSpPr>
        <p:spPr>
          <a:xfrm rot="10800000">
            <a:off x="4895450" y="9087819"/>
            <a:ext cx="294974" cy="4953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0BCE555A-6EE2-49C4-AEB5-6CED37E33897}"/>
              </a:ext>
            </a:extLst>
          </p:cNvPr>
          <p:cNvSpPr txBox="1"/>
          <p:nvPr/>
        </p:nvSpPr>
        <p:spPr>
          <a:xfrm>
            <a:off x="5315364" y="9104636"/>
            <a:ext cx="1533412" cy="461665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1200" dirty="0">
                <a:solidFill>
                  <a:srgbClr val="FF0000"/>
                </a:solidFill>
              </a:rPr>
              <a:t>クリックで次画面で個人情報の入力</a:t>
            </a: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54B37F8D-A4E5-43A5-8331-C4C0DC59F2C0}"/>
              </a:ext>
            </a:extLst>
          </p:cNvPr>
          <p:cNvSpPr txBox="1"/>
          <p:nvPr/>
        </p:nvSpPr>
        <p:spPr>
          <a:xfrm>
            <a:off x="628650" y="11296933"/>
            <a:ext cx="5521893" cy="461665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1200" dirty="0">
                <a:solidFill>
                  <a:srgbClr val="FF0000"/>
                </a:solidFill>
              </a:rPr>
              <a:t>サーバーに顧客情報の保存はしません。メールにて</a:t>
            </a:r>
            <a:r>
              <a:rPr kumimoji="1" lang="en-US" altLang="ja-JP" sz="1200" dirty="0">
                <a:solidFill>
                  <a:srgbClr val="FF0000"/>
                </a:solidFill>
              </a:rPr>
              <a:t>PDF</a:t>
            </a:r>
            <a:r>
              <a:rPr kumimoji="1" lang="ja-JP" altLang="en-US" sz="1200" dirty="0">
                <a:solidFill>
                  <a:srgbClr val="FF0000"/>
                </a:solidFill>
              </a:rPr>
              <a:t>で申し込み内容が送られてくる。</a:t>
            </a:r>
          </a:p>
        </p:txBody>
      </p:sp>
    </p:spTree>
    <p:extLst>
      <p:ext uri="{BB962C8B-B14F-4D97-AF65-F5344CB8AC3E}">
        <p14:creationId xmlns:p14="http://schemas.microsoft.com/office/powerpoint/2010/main" val="2441334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384</TotalTime>
  <Words>60</Words>
  <Application>Microsoft Office PowerPoint</Application>
  <PresentationFormat>ワイド画面</PresentationFormat>
  <Paragraphs>9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游ゴシック</vt:lpstr>
      <vt:lpstr>游ゴシック Light</vt:lpstr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Coating /Support /Service /column/Contact/</dc:title>
  <dc:creator>Ishi Asa</dc:creator>
  <cp:lastModifiedBy>admin</cp:lastModifiedBy>
  <cp:revision>19</cp:revision>
  <cp:lastPrinted>2022-06-21T07:53:01Z</cp:lastPrinted>
  <dcterms:created xsi:type="dcterms:W3CDTF">2022-06-21T02:38:26Z</dcterms:created>
  <dcterms:modified xsi:type="dcterms:W3CDTF">2022-06-28T11:36:23Z</dcterms:modified>
</cp:coreProperties>
</file>