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
  </p:notesMasterIdLst>
  <p:sldIdLst>
    <p:sldId id="294" r:id="rId2"/>
  </p:sldIdLst>
  <p:sldSz cx="6858000" cy="9144000" type="screen4x3"/>
  <p:notesSz cx="6669088" cy="9926638"/>
  <p:defaultTextStyle>
    <a:defPPr>
      <a:defRPr lang="ja-JP"/>
    </a:defPPr>
    <a:lvl1pPr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1pPr>
    <a:lvl2pPr marL="4572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2pPr>
    <a:lvl3pPr marL="9144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3pPr>
    <a:lvl4pPr marL="13716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4pPr>
    <a:lvl5pPr marL="1828800" algn="l" rtl="0" fontAlgn="base">
      <a:spcBef>
        <a:spcPct val="0"/>
      </a:spcBef>
      <a:spcAft>
        <a:spcPct val="0"/>
      </a:spcAft>
      <a:defRPr kumimoji="1" sz="1000" kern="1200">
        <a:solidFill>
          <a:srgbClr val="000000"/>
        </a:solidFill>
        <a:latin typeface="ＭＳ Ｐゴシック" pitchFamily="50" charset="-128"/>
        <a:ea typeface="ＭＳ Ｐゴシック" pitchFamily="50" charset="-128"/>
        <a:cs typeface="+mn-cs"/>
      </a:defRPr>
    </a:lvl5pPr>
    <a:lvl6pPr marL="22860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6pPr>
    <a:lvl7pPr marL="27432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7pPr>
    <a:lvl8pPr marL="32004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8pPr>
    <a:lvl9pPr marL="3657600" algn="l" defTabSz="914400" rtl="0" eaLnBrk="1" latinLnBrk="0" hangingPunct="1">
      <a:defRPr kumimoji="1" sz="1000" kern="1200">
        <a:solidFill>
          <a:srgbClr val="000000"/>
        </a:solidFill>
        <a:latin typeface="ＭＳ Ｐゴシック" pitchFamily="50" charset="-128"/>
        <a:ea typeface="ＭＳ Ｐゴシック" pitchFamily="50" charset="-128"/>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a:srgbClr val="808080"/>
    <a:srgbClr val="FFFF00"/>
    <a:srgbClr val="000000"/>
    <a:srgbClr val="C0C0C0"/>
    <a:srgbClr val="4D4D4D"/>
    <a:srgbClr val="111111"/>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5695" autoAdjust="0"/>
    <p:restoredTop sz="94820" autoAdjust="0"/>
  </p:normalViewPr>
  <p:slideViewPr>
    <p:cSldViewPr showGuides="1">
      <p:cViewPr varScale="1">
        <p:scale>
          <a:sx n="50" d="100"/>
          <a:sy n="50" d="100"/>
        </p:scale>
        <p:origin x="2480" y="28"/>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434" name="Rectangle 2"/>
          <p:cNvSpPr>
            <a:spLocks noGrp="1" noChangeArrowheads="1"/>
          </p:cNvSpPr>
          <p:nvPr>
            <p:ph type="hdr" sz="quarter"/>
          </p:nvPr>
        </p:nvSpPr>
        <p:spPr bwMode="auto">
          <a:xfrm>
            <a:off x="1"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5" name="Rectangle 3"/>
          <p:cNvSpPr>
            <a:spLocks noGrp="1" noChangeArrowheads="1"/>
          </p:cNvSpPr>
          <p:nvPr>
            <p:ph type="dt" idx="1"/>
          </p:nvPr>
        </p:nvSpPr>
        <p:spPr bwMode="auto">
          <a:xfrm>
            <a:off x="3777803" y="0"/>
            <a:ext cx="2889730" cy="4962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lvl1pPr algn="r" defTabSz="876212" eaLnBrk="0" hangingPunct="0">
              <a:defRPr sz="1200">
                <a:solidFill>
                  <a:schemeClr val="tx1"/>
                </a:solidFill>
                <a:latin typeface="Arial" charset="0"/>
              </a:defRPr>
            </a:lvl1pPr>
          </a:lstStyle>
          <a:p>
            <a:fld id="{CE33DF88-2CCE-47CC-B54D-EA64F6A24DD3}" type="datetimeFigureOut">
              <a:rPr lang="ja-JP" altLang="en-US"/>
              <a:pPr/>
              <a:t>2021/4/27</a:t>
            </a:fld>
            <a:endParaRPr lang="en-US" altLang="ja-JP"/>
          </a:p>
        </p:txBody>
      </p:sp>
      <p:sp>
        <p:nvSpPr>
          <p:cNvPr id="18436" name="Rectangle 4"/>
          <p:cNvSpPr>
            <a:spLocks noGrp="1" noRot="1" noChangeAspect="1" noChangeArrowheads="1" noTextEdit="1"/>
          </p:cNvSpPr>
          <p:nvPr>
            <p:ph type="sldImg" idx="2"/>
          </p:nvPr>
        </p:nvSpPr>
        <p:spPr bwMode="auto">
          <a:xfrm>
            <a:off x="1939925" y="746125"/>
            <a:ext cx="2789238" cy="3719513"/>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8437" name="Rectangle 5"/>
          <p:cNvSpPr>
            <a:spLocks noGrp="1" noChangeArrowheads="1"/>
          </p:cNvSpPr>
          <p:nvPr>
            <p:ph type="body" sz="quarter" idx="3"/>
          </p:nvPr>
        </p:nvSpPr>
        <p:spPr bwMode="auto">
          <a:xfrm>
            <a:off x="667221" y="4715193"/>
            <a:ext cx="5334648" cy="4466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8438" name="Rectangle 6"/>
          <p:cNvSpPr>
            <a:spLocks noGrp="1" noChangeArrowheads="1"/>
          </p:cNvSpPr>
          <p:nvPr>
            <p:ph type="ftr" sz="quarter" idx="4"/>
          </p:nvPr>
        </p:nvSpPr>
        <p:spPr bwMode="auto">
          <a:xfrm>
            <a:off x="1"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defTabSz="876212" eaLnBrk="0" hangingPunct="0">
              <a:defRPr sz="1200">
                <a:solidFill>
                  <a:schemeClr val="tx1"/>
                </a:solidFill>
                <a:latin typeface="Arial" charset="0"/>
              </a:defRPr>
            </a:lvl1pPr>
          </a:lstStyle>
          <a:p>
            <a:endParaRPr lang="en-US" altLang="ja-JP"/>
          </a:p>
        </p:txBody>
      </p:sp>
      <p:sp>
        <p:nvSpPr>
          <p:cNvPr id="18439" name="Rectangle 7"/>
          <p:cNvSpPr>
            <a:spLocks noGrp="1" noChangeArrowheads="1"/>
          </p:cNvSpPr>
          <p:nvPr>
            <p:ph type="sldNum" sz="quarter" idx="5"/>
          </p:nvPr>
        </p:nvSpPr>
        <p:spPr bwMode="auto">
          <a:xfrm>
            <a:off x="3777803" y="9428800"/>
            <a:ext cx="2889730" cy="496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87593" tIns="43796" rIns="87593" bIns="43796" numCol="1" anchor="b" anchorCtr="0" compatLnSpc="1">
            <a:prstTxWarp prst="textNoShape">
              <a:avLst/>
            </a:prstTxWarp>
          </a:bodyPr>
          <a:lstStyle>
            <a:lvl1pPr algn="r" defTabSz="876212" eaLnBrk="0" hangingPunct="0">
              <a:defRPr sz="1200">
                <a:solidFill>
                  <a:schemeClr val="tx1"/>
                </a:solidFill>
                <a:latin typeface="Arial" charset="0"/>
              </a:defRPr>
            </a:lvl1pPr>
          </a:lstStyle>
          <a:p>
            <a:fld id="{416924E2-F6E1-44D8-A8FA-B782F8EEDA05}" type="slidenum">
              <a:rPr lang="ja-JP" altLang="en-US"/>
              <a:pPr/>
              <a:t>‹#›</a:t>
            </a:fld>
            <a:endParaRPr lang="en-US" altLang="ja-JP"/>
          </a:p>
        </p:txBody>
      </p:sp>
    </p:spTree>
    <p:extLst>
      <p:ext uri="{BB962C8B-B14F-4D97-AF65-F5344CB8AC3E}">
        <p14:creationId xmlns:p14="http://schemas.microsoft.com/office/powerpoint/2010/main" val="304364879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1pPr>
    <a:lvl2pPr marL="4572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2pPr>
    <a:lvl3pPr marL="9144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3pPr>
    <a:lvl4pPr marL="13716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4pPr>
    <a:lvl5pPr marL="1828800" algn="l" rtl="0" fontAlgn="base">
      <a:spcBef>
        <a:spcPct val="30000"/>
      </a:spcBef>
      <a:spcAft>
        <a:spcPct val="0"/>
      </a:spcAft>
      <a:defRPr kumimoji="1" sz="1200" kern="1200">
        <a:solidFill>
          <a:schemeClr val="tx1"/>
        </a:solidFill>
        <a:latin typeface="Calibri" pitchFamily="34" charset="0"/>
        <a:ea typeface="ＭＳ Ｐゴシック" pitchFamily="50" charset="-128"/>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a:ln/>
        </p:spPr>
      </p:sp>
      <p:sp>
        <p:nvSpPr>
          <p:cNvPr id="104451" name="Rectangle 3"/>
          <p:cNvSpPr>
            <a:spLocks noGrp="1" noChangeArrowheads="1"/>
          </p:cNvSpPr>
          <p:nvPr>
            <p:ph type="body" idx="1"/>
          </p:nvPr>
        </p:nvSpPr>
        <p:spPr/>
        <p:txBody>
          <a:bodyPr/>
          <a:lstStyle/>
          <a:p>
            <a:endParaRPr lang="ja-JP" altLang="en-US" dirty="0"/>
          </a:p>
        </p:txBody>
      </p:sp>
    </p:spTree>
    <p:extLst>
      <p:ext uri="{BB962C8B-B14F-4D97-AF65-F5344CB8AC3E}">
        <p14:creationId xmlns:p14="http://schemas.microsoft.com/office/powerpoint/2010/main" val="42772948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lang="ja-JP" altLang="en-US"/>
              <a:t>マスタ タイトルの書式設定</a:t>
            </a:r>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BE42DBBF-77D3-4193-958D-A8216AD6C481}" type="datetimeFigureOut">
              <a:rPr lang="ja-JP" altLang="en-US"/>
              <a:pPr>
                <a:defRPr/>
              </a:pPr>
              <a:t>2021/4/27</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F70C548-1DDA-4827-9C6C-9C916108171A}" type="slidenum">
              <a:rPr lang="ja-JP" altLang="en-US"/>
              <a:pPr>
                <a:defRPr/>
              </a:pPr>
              <a:t>‹#›</a:t>
            </a:fld>
            <a:endParaRPr lang="ja-JP" altLang="en-US"/>
          </a:p>
        </p:txBody>
      </p:sp>
    </p:spTree>
    <p:extLst>
      <p:ext uri="{BB962C8B-B14F-4D97-AF65-F5344CB8AC3E}">
        <p14:creationId xmlns:p14="http://schemas.microsoft.com/office/powerpoint/2010/main" val="656353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536C8205-B2BE-4840-8672-A98AA5EA834C}" type="datetimeFigureOut">
              <a:rPr lang="ja-JP" altLang="en-US"/>
              <a:pPr>
                <a:defRPr/>
              </a:pPr>
              <a:t>2021/4/27</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66109255-272D-4B10-AD19-22AA40DDCC65}" type="slidenum">
              <a:rPr lang="ja-JP" altLang="en-US"/>
              <a:pPr>
                <a:defRPr/>
              </a:pPr>
              <a:t>‹#›</a:t>
            </a:fld>
            <a:endParaRPr lang="ja-JP" altLang="en-US"/>
          </a:p>
        </p:txBody>
      </p:sp>
    </p:spTree>
    <p:extLst>
      <p:ext uri="{BB962C8B-B14F-4D97-AF65-F5344CB8AC3E}">
        <p14:creationId xmlns:p14="http://schemas.microsoft.com/office/powerpoint/2010/main" val="32710690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lang="ja-JP" altLang="en-US"/>
              <a:t>マスタ タイトルの書式設定</a:t>
            </a:r>
          </a:p>
        </p:txBody>
      </p:sp>
      <p:sp>
        <p:nvSpPr>
          <p:cNvPr id="3" name="テキスト プレースホルダ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25216D0D-76C3-4DBB-AF11-1E0C3CD9D585}" type="datetimeFigureOut">
              <a:rPr lang="ja-JP" altLang="en-US"/>
              <a:pPr>
                <a:defRPr/>
              </a:pPr>
              <a:t>2021/4/27</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9252215A-85F6-4AD7-8A89-6618FC31B8E7}" type="slidenum">
              <a:rPr lang="ja-JP" altLang="en-US"/>
              <a:pPr>
                <a:defRPr/>
              </a:pPr>
              <a:t>‹#›</a:t>
            </a:fld>
            <a:endParaRPr lang="ja-JP" altLang="en-US"/>
          </a:p>
        </p:txBody>
      </p:sp>
    </p:spTree>
    <p:extLst>
      <p:ext uri="{BB962C8B-B14F-4D97-AF65-F5344CB8AC3E}">
        <p14:creationId xmlns:p14="http://schemas.microsoft.com/office/powerpoint/2010/main" val="23617764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12D8A6CD-2D5B-45A2-B7AD-B81647846F02}" type="datetimeFigureOut">
              <a:rPr lang="ja-JP" altLang="en-US"/>
              <a:pPr>
                <a:defRPr/>
              </a:pPr>
              <a:t>2021/4/27</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BE3AF687-8E50-44F8-ACBE-412E97C20B5F}" type="slidenum">
              <a:rPr lang="ja-JP" altLang="en-US"/>
              <a:pPr>
                <a:defRPr/>
              </a:pPr>
              <a:t>‹#›</a:t>
            </a:fld>
            <a:endParaRPr lang="ja-JP" altLang="en-US"/>
          </a:p>
        </p:txBody>
      </p:sp>
    </p:spTree>
    <p:extLst>
      <p:ext uri="{BB962C8B-B14F-4D97-AF65-F5344CB8AC3E}">
        <p14:creationId xmlns:p14="http://schemas.microsoft.com/office/powerpoint/2010/main" val="19461329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4B6E4EC8-E3C1-4E4C-A9D1-41ABFBD1E2A5}" type="datetimeFigureOut">
              <a:rPr lang="ja-JP" altLang="en-US"/>
              <a:pPr>
                <a:defRPr/>
              </a:pPr>
              <a:t>2021/4/27</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9EA81497-CE8F-4539-A24D-03087E7C0451}" type="slidenum">
              <a:rPr lang="ja-JP" altLang="en-US"/>
              <a:pPr>
                <a:defRPr/>
              </a:pPr>
              <a:t>‹#›</a:t>
            </a:fld>
            <a:endParaRPr lang="ja-JP" altLang="en-US"/>
          </a:p>
        </p:txBody>
      </p:sp>
    </p:spTree>
    <p:extLst>
      <p:ext uri="{BB962C8B-B14F-4D97-AF65-F5344CB8AC3E}">
        <p14:creationId xmlns:p14="http://schemas.microsoft.com/office/powerpoint/2010/main" val="25695067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2DFD0649-4754-4A3C-83E4-5B932B109265}" type="datetimeFigureOut">
              <a:rPr lang="ja-JP" altLang="en-US"/>
              <a:pPr>
                <a:defRPr/>
              </a:pPr>
              <a:t>2021/4/27</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091341DF-643F-4680-B421-176FE954EB0A}" type="slidenum">
              <a:rPr lang="ja-JP" altLang="en-US"/>
              <a:pPr>
                <a:defRPr/>
              </a:pPr>
              <a:t>‹#›</a:t>
            </a:fld>
            <a:endParaRPr lang="ja-JP" altLang="en-US"/>
          </a:p>
        </p:txBody>
      </p:sp>
    </p:spTree>
    <p:extLst>
      <p:ext uri="{BB962C8B-B14F-4D97-AF65-F5344CB8AC3E}">
        <p14:creationId xmlns:p14="http://schemas.microsoft.com/office/powerpoint/2010/main" val="165461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30C1BD80-89AA-4EC6-A065-E2D8E7AED235}" type="datetimeFigureOut">
              <a:rPr lang="ja-JP" altLang="en-US"/>
              <a:pPr>
                <a:defRPr/>
              </a:pPr>
              <a:t>2021/4/27</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5DB183CF-3080-45F1-AFF7-E42369D7A125}" type="slidenum">
              <a:rPr lang="ja-JP" altLang="en-US"/>
              <a:pPr>
                <a:defRPr/>
              </a:pPr>
              <a:t>‹#›</a:t>
            </a:fld>
            <a:endParaRPr lang="ja-JP" altLang="en-US"/>
          </a:p>
        </p:txBody>
      </p:sp>
    </p:spTree>
    <p:extLst>
      <p:ext uri="{BB962C8B-B14F-4D97-AF65-F5344CB8AC3E}">
        <p14:creationId xmlns:p14="http://schemas.microsoft.com/office/powerpoint/2010/main" val="1193817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lang="ja-JP" altLang="en-US"/>
              <a:t>マスタ タイトルの書式設定</a:t>
            </a:r>
          </a:p>
        </p:txBody>
      </p:sp>
      <p:sp>
        <p:nvSpPr>
          <p:cNvPr id="3" name="コンテンツ プレースホルダ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5CC028CD-6CB4-4BF5-81C6-9FC3C794078D}" type="datetimeFigureOut">
              <a:rPr lang="ja-JP" altLang="en-US"/>
              <a:pPr>
                <a:defRPr/>
              </a:pPr>
              <a:t>2021/4/27</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D83172B0-33CA-4481-9CA5-7263640CFC97}" type="slidenum">
              <a:rPr lang="ja-JP" altLang="en-US"/>
              <a:pPr>
                <a:defRPr/>
              </a:pPr>
              <a:t>‹#›</a:t>
            </a:fld>
            <a:endParaRPr lang="ja-JP" altLang="en-US"/>
          </a:p>
        </p:txBody>
      </p:sp>
    </p:spTree>
    <p:extLst>
      <p:ext uri="{BB962C8B-B14F-4D97-AF65-F5344CB8AC3E}">
        <p14:creationId xmlns:p14="http://schemas.microsoft.com/office/powerpoint/2010/main" val="725909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lang="ja-JP" altLang="en-US"/>
              <a:t>マスタ タイトルの書式設定</a:t>
            </a:r>
          </a:p>
        </p:txBody>
      </p:sp>
      <p:sp>
        <p:nvSpPr>
          <p:cNvPr id="3" name="図プレースホルダ 2"/>
          <p:cNvSpPr>
            <a:spLocks noGrp="1"/>
          </p:cNvSpPr>
          <p:nvPr>
            <p:ph type="pic" idx="1"/>
          </p:nvPr>
        </p:nvSpPr>
        <p:spPr>
          <a:xfrm>
            <a:off x="1344216" y="817033"/>
            <a:ext cx="41148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a:p>
        </p:txBody>
      </p:sp>
      <p:sp>
        <p:nvSpPr>
          <p:cNvPr id="4" name="テキスト プレースホルダ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459C61ED-6F4C-45D4-A13F-80A44E2CA3F7}" type="datetimeFigureOut">
              <a:rPr lang="ja-JP" altLang="en-US"/>
              <a:pPr>
                <a:defRPr/>
              </a:pPr>
              <a:t>2021/4/27</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AD881C68-051C-4E42-8549-AB61A7090866}" type="slidenum">
              <a:rPr lang="ja-JP" altLang="en-US"/>
              <a:pPr>
                <a:defRPr/>
              </a:pPr>
              <a:t>‹#›</a:t>
            </a:fld>
            <a:endParaRPr lang="ja-JP" altLang="en-US"/>
          </a:p>
        </p:txBody>
      </p:sp>
    </p:spTree>
    <p:extLst>
      <p:ext uri="{BB962C8B-B14F-4D97-AF65-F5344CB8AC3E}">
        <p14:creationId xmlns:p14="http://schemas.microsoft.com/office/powerpoint/2010/main" val="107176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64FE5569-761B-4098-81E5-A7270FEA36B3}" type="datetimeFigureOut">
              <a:rPr lang="ja-JP" altLang="en-US"/>
              <a:pPr>
                <a:defRPr/>
              </a:pPr>
              <a:t>2021/4/27</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13EE61F-D427-4649-A3FC-CD9D301E2D4D}" type="slidenum">
              <a:rPr lang="ja-JP" altLang="en-US"/>
              <a:pPr>
                <a:defRPr/>
              </a:pPr>
              <a:t>‹#›</a:t>
            </a:fld>
            <a:endParaRPr lang="ja-JP" altLang="en-US"/>
          </a:p>
        </p:txBody>
      </p:sp>
    </p:spTree>
    <p:extLst>
      <p:ext uri="{BB962C8B-B14F-4D97-AF65-F5344CB8AC3E}">
        <p14:creationId xmlns:p14="http://schemas.microsoft.com/office/powerpoint/2010/main" val="26618581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257175" y="488951"/>
            <a:ext cx="3357563" cy="10401300"/>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F49AFCD0-EEFC-45D1-851B-C5E341725976}" type="datetimeFigureOut">
              <a:rPr lang="ja-JP" altLang="en-US"/>
              <a:pPr>
                <a:defRPr/>
              </a:pPr>
              <a:t>2021/4/27</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C59A29E6-A18B-4B51-AE05-177FD5CFD75B}" type="slidenum">
              <a:rPr lang="ja-JP" altLang="en-US"/>
              <a:pPr>
                <a:defRPr/>
              </a:pPr>
              <a:t>‹#›</a:t>
            </a:fld>
            <a:endParaRPr lang="ja-JP" altLang="en-US"/>
          </a:p>
        </p:txBody>
      </p:sp>
    </p:spTree>
    <p:extLst>
      <p:ext uri="{BB962C8B-B14F-4D97-AF65-F5344CB8AC3E}">
        <p14:creationId xmlns:p14="http://schemas.microsoft.com/office/powerpoint/2010/main" val="26096875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ー 1"/>
          <p:cNvSpPr>
            <a:spLocks noGrp="1"/>
          </p:cNvSpPr>
          <p:nvPr>
            <p:ph/>
          </p:nvPr>
        </p:nvSpPr>
        <p:spPr>
          <a:xfrm>
            <a:off x="342900" y="366713"/>
            <a:ext cx="6172200" cy="7800975"/>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日付プレースホルダー 2"/>
          <p:cNvSpPr>
            <a:spLocks noGrp="1"/>
          </p:cNvSpPr>
          <p:nvPr>
            <p:ph type="dt" sz="half" idx="10"/>
          </p:nvPr>
        </p:nvSpPr>
        <p:spPr>
          <a:xfrm>
            <a:off x="342900" y="8475663"/>
            <a:ext cx="1600200" cy="485775"/>
          </a:xfrm>
        </p:spPr>
        <p:txBody>
          <a:bodyPr/>
          <a:lstStyle>
            <a:lvl1pPr>
              <a:defRPr smtClean="0"/>
            </a:lvl1pPr>
          </a:lstStyle>
          <a:p>
            <a:pPr>
              <a:defRPr/>
            </a:pPr>
            <a:fld id="{2638ED57-3733-495E-B6B3-6FC25C39BDBA}" type="datetimeFigureOut">
              <a:rPr lang="ja-JP" altLang="en-US"/>
              <a:pPr>
                <a:defRPr/>
              </a:pPr>
              <a:t>2021/4/27</a:t>
            </a:fld>
            <a:endParaRPr lang="ja-JP" altLang="en-US"/>
          </a:p>
        </p:txBody>
      </p:sp>
      <p:sp>
        <p:nvSpPr>
          <p:cNvPr id="4" name="フッター プレースホルダー 3"/>
          <p:cNvSpPr>
            <a:spLocks noGrp="1"/>
          </p:cNvSpPr>
          <p:nvPr>
            <p:ph type="ftr" sz="quarter" idx="11"/>
          </p:nvPr>
        </p:nvSpPr>
        <p:spPr>
          <a:xfrm>
            <a:off x="2343150" y="8475663"/>
            <a:ext cx="2171700" cy="485775"/>
          </a:xfrm>
        </p:spPr>
        <p:txBody>
          <a:bodyPr/>
          <a:lstStyle>
            <a:lvl1pPr>
              <a:defRPr/>
            </a:lvl1pPr>
          </a:lstStyle>
          <a:p>
            <a:pPr>
              <a:defRPr/>
            </a:pPr>
            <a:endParaRPr lang="ja-JP" altLang="en-US"/>
          </a:p>
        </p:txBody>
      </p:sp>
      <p:sp>
        <p:nvSpPr>
          <p:cNvPr id="5" name="スライド番号プレースホルダー 4"/>
          <p:cNvSpPr>
            <a:spLocks noGrp="1"/>
          </p:cNvSpPr>
          <p:nvPr>
            <p:ph type="sldNum" sz="quarter" idx="12"/>
          </p:nvPr>
        </p:nvSpPr>
        <p:spPr>
          <a:xfrm>
            <a:off x="4914900" y="8475663"/>
            <a:ext cx="1600200" cy="485775"/>
          </a:xfrm>
        </p:spPr>
        <p:txBody>
          <a:bodyPr/>
          <a:lstStyle>
            <a:lvl1pPr>
              <a:defRPr smtClean="0"/>
            </a:lvl1pPr>
          </a:lstStyle>
          <a:p>
            <a:pPr>
              <a:defRPr/>
            </a:pPr>
            <a:fld id="{EF2C23FC-6A5A-4121-9079-1FC9D9FA6A9C}" type="slidenum">
              <a:rPr lang="ja-JP" altLang="en-US"/>
              <a:pPr>
                <a:defRPr/>
              </a:pPr>
              <a:t>‹#›</a:t>
            </a:fld>
            <a:endParaRPr lang="ja-JP" altLang="en-US"/>
          </a:p>
        </p:txBody>
      </p:sp>
    </p:spTree>
    <p:extLst>
      <p:ext uri="{BB962C8B-B14F-4D97-AF65-F5344CB8AC3E}">
        <p14:creationId xmlns:p14="http://schemas.microsoft.com/office/powerpoint/2010/main" val="21668167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タイトル プレースホルダ 1"/>
          <p:cNvSpPr>
            <a:spLocks noGrp="1"/>
          </p:cNvSpPr>
          <p:nvPr>
            <p:ph type="title"/>
          </p:nvPr>
        </p:nvSpPr>
        <p:spPr bwMode="auto">
          <a:xfrm>
            <a:off x="342900" y="366713"/>
            <a:ext cx="6172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テキスト プレースホルダ 2"/>
          <p:cNvSpPr>
            <a:spLocks noGrp="1"/>
          </p:cNvSpPr>
          <p:nvPr>
            <p:ph type="body" idx="1"/>
          </p:nvPr>
        </p:nvSpPr>
        <p:spPr bwMode="auto">
          <a:xfrm>
            <a:off x="342900" y="2133600"/>
            <a:ext cx="6172200" cy="603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2"/>
          </p:nvPr>
        </p:nvSpPr>
        <p:spPr>
          <a:xfrm>
            <a:off x="342900" y="8475663"/>
            <a:ext cx="1600200" cy="48577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ea typeface="+mn-ea"/>
              </a:defRPr>
            </a:lvl1pPr>
          </a:lstStyle>
          <a:p>
            <a:pPr>
              <a:defRPr/>
            </a:pPr>
            <a:fld id="{2FCE3619-D63F-4761-A0A3-C2DE63A88F9B}" type="datetimeFigureOut">
              <a:rPr lang="ja-JP" altLang="en-US"/>
              <a:pPr>
                <a:defRPr/>
              </a:pPr>
              <a:t>2021/4/27</a:t>
            </a:fld>
            <a:endParaRPr lang="ja-JP" altLang="en-US"/>
          </a:p>
        </p:txBody>
      </p:sp>
      <p:sp>
        <p:nvSpPr>
          <p:cNvPr id="5" name="フッター プレースホルダ 4"/>
          <p:cNvSpPr>
            <a:spLocks noGrp="1"/>
          </p:cNvSpPr>
          <p:nvPr>
            <p:ph type="ftr" sz="quarter" idx="3"/>
          </p:nvPr>
        </p:nvSpPr>
        <p:spPr>
          <a:xfrm>
            <a:off x="2343150" y="8475663"/>
            <a:ext cx="2171700" cy="48577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ea typeface="+mn-ea"/>
              </a:defRPr>
            </a:lvl1pPr>
          </a:lstStyle>
          <a:p>
            <a:pPr>
              <a:defRPr/>
            </a:pPr>
            <a:endParaRPr lang="ja-JP" altLang="en-US"/>
          </a:p>
        </p:txBody>
      </p:sp>
      <p:sp>
        <p:nvSpPr>
          <p:cNvPr id="6" name="スライド番号プレースホルダ 5"/>
          <p:cNvSpPr>
            <a:spLocks noGrp="1"/>
          </p:cNvSpPr>
          <p:nvPr>
            <p:ph type="sldNum" sz="quarter" idx="4"/>
          </p:nvPr>
        </p:nvSpPr>
        <p:spPr>
          <a:xfrm>
            <a:off x="4914900" y="8475663"/>
            <a:ext cx="1600200" cy="48577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ea typeface="+mn-ea"/>
              </a:defRPr>
            </a:lvl1pPr>
          </a:lstStyle>
          <a:p>
            <a:pPr>
              <a:defRPr/>
            </a:pPr>
            <a:fld id="{72ACD9C4-5537-4A1D-83F6-55DEA42371C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 id="2147483660" r:id="rId12"/>
  </p:sldLayoutIdLst>
  <p:txStyles>
    <p:titleStyle>
      <a:lvl1pPr algn="ctr" rtl="0" eaLnBrk="0" fontAlgn="base" hangingPunct="0">
        <a:spcBef>
          <a:spcPct val="0"/>
        </a:spcBef>
        <a:spcAft>
          <a:spcPct val="0"/>
        </a:spcAft>
        <a:defRPr kumimoji="1" sz="4400" kern="1200">
          <a:solidFill>
            <a:schemeClr val="tx1"/>
          </a:solidFill>
          <a:latin typeface="+mj-lt"/>
          <a:ea typeface="+mj-ea"/>
          <a:cs typeface="+mj-cs"/>
        </a:defRPr>
      </a:lvl1pPr>
      <a:lvl2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2pPr>
      <a:lvl3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3pPr>
      <a:lvl4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4pPr>
      <a:lvl5pPr algn="ctr" rtl="0" eaLnBrk="0" fontAlgn="base" hangingPunct="0">
        <a:spcBef>
          <a:spcPct val="0"/>
        </a:spcBef>
        <a:spcAft>
          <a:spcPct val="0"/>
        </a:spcAft>
        <a:defRPr kumimoji="1" sz="4400">
          <a:solidFill>
            <a:schemeClr val="tx1"/>
          </a:solidFill>
          <a:latin typeface="Calibri" pitchFamily="34" charset="0"/>
          <a:ea typeface="ＭＳ Ｐゴシック" pitchFamily="50" charset="-128"/>
        </a:defRPr>
      </a:lvl5pPr>
      <a:lvl6pPr marL="457200" algn="ctr" rtl="0" fontAlgn="base">
        <a:spcBef>
          <a:spcPct val="0"/>
        </a:spcBef>
        <a:spcAft>
          <a:spcPct val="0"/>
        </a:spcAft>
        <a:defRPr kumimoji="1" sz="4400">
          <a:solidFill>
            <a:schemeClr val="tx1"/>
          </a:solidFill>
          <a:latin typeface="Calibri" pitchFamily="34" charset="0"/>
          <a:ea typeface="ＭＳ Ｐゴシック" pitchFamily="50" charset="-128"/>
        </a:defRPr>
      </a:lvl6pPr>
      <a:lvl7pPr marL="914400" algn="ctr" rtl="0" fontAlgn="base">
        <a:spcBef>
          <a:spcPct val="0"/>
        </a:spcBef>
        <a:spcAft>
          <a:spcPct val="0"/>
        </a:spcAft>
        <a:defRPr kumimoji="1" sz="4400">
          <a:solidFill>
            <a:schemeClr val="tx1"/>
          </a:solidFill>
          <a:latin typeface="Calibri" pitchFamily="34" charset="0"/>
          <a:ea typeface="ＭＳ Ｐゴシック" pitchFamily="50" charset="-128"/>
        </a:defRPr>
      </a:lvl7pPr>
      <a:lvl8pPr marL="1371600" algn="ctr" rtl="0" fontAlgn="base">
        <a:spcBef>
          <a:spcPct val="0"/>
        </a:spcBef>
        <a:spcAft>
          <a:spcPct val="0"/>
        </a:spcAft>
        <a:defRPr kumimoji="1" sz="4400">
          <a:solidFill>
            <a:schemeClr val="tx1"/>
          </a:solidFill>
          <a:latin typeface="Calibri" pitchFamily="34" charset="0"/>
          <a:ea typeface="ＭＳ Ｐゴシック" pitchFamily="50" charset="-128"/>
        </a:defRPr>
      </a:lvl8pPr>
      <a:lvl9pPr marL="1828800" algn="ctr" rtl="0" fontAlgn="base">
        <a:spcBef>
          <a:spcPct val="0"/>
        </a:spcBef>
        <a:spcAft>
          <a:spcPct val="0"/>
        </a:spcAft>
        <a:defRPr kumimoji="1" sz="4400">
          <a:solidFill>
            <a:schemeClr val="tx1"/>
          </a:solidFill>
          <a:latin typeface="Calibri" pitchFamily="34" charset="0"/>
          <a:ea typeface="ＭＳ Ｐゴシック" pitchFamily="50" charset="-128"/>
        </a:defRPr>
      </a:lvl9pPr>
    </p:titleStyle>
    <p:bodyStyle>
      <a:lvl1pPr marL="342900" indent="-342900" algn="l" rtl="0" eaLnBrk="0" fontAlgn="base" hangingPunct="0">
        <a:spcBef>
          <a:spcPct val="20000"/>
        </a:spcBef>
        <a:spcAft>
          <a:spcPct val="0"/>
        </a:spcAft>
        <a:buFont typeface="Arial" charset="0"/>
        <a:buChar char="•"/>
        <a:defRPr kumimoji="1"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kumimoji="1"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kumimoji="1"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45"/>
          <p:cNvSpPr>
            <a:spLocks noChangeArrowheads="1"/>
          </p:cNvSpPr>
          <p:nvPr/>
        </p:nvSpPr>
        <p:spPr bwMode="auto">
          <a:xfrm>
            <a:off x="0" y="-10025"/>
            <a:ext cx="6858000" cy="957191"/>
          </a:xfrm>
          <a:prstGeom prst="rect">
            <a:avLst/>
          </a:prstGeom>
          <a:solidFill>
            <a:schemeClr val="tx1"/>
          </a:solidFill>
          <a:ln>
            <a:noFill/>
          </a:ln>
          <a:effectLst/>
          <a:extLst>
            <a:ext uri="{91240B29-F687-4F45-9708-019B960494DF}">
              <a14:hiddenLine xmlns:a14="http://schemas.microsoft.com/office/drawing/2010/main" w="285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tx1"/>
                  </a:outerShdw>
                </a:effectLst>
              </a14:hiddenEffects>
            </a:ext>
          </a:extLst>
        </p:spPr>
        <p:txBody>
          <a:bodyPr wrap="none" lIns="0" tIns="0" rIns="0" bIns="80284" anchor="ctr"/>
          <a:lstStyle/>
          <a:p>
            <a:endParaRPr lang="ja-JP" altLang="en-US" dirty="0"/>
          </a:p>
        </p:txBody>
      </p:sp>
      <p:sp>
        <p:nvSpPr>
          <p:cNvPr id="35" name="WordArt 46"/>
          <p:cNvSpPr>
            <a:spLocks noChangeArrowheads="1" noChangeShapeType="1" noTextEdit="1"/>
          </p:cNvSpPr>
          <p:nvPr/>
        </p:nvSpPr>
        <p:spPr bwMode="auto">
          <a:xfrm>
            <a:off x="237459" y="68267"/>
            <a:ext cx="6391575" cy="768914"/>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ja-JP" altLang="en-US" sz="2800" b="1" kern="10" dirty="0">
                <a:solidFill>
                  <a:schemeClr val="bg1"/>
                </a:solidFill>
                <a:latin typeface="HGP明朝B" panose="02020800000000000000" pitchFamily="18" charset="-128"/>
                <a:ea typeface="HGP明朝B" panose="02020800000000000000" pitchFamily="18" charset="-128"/>
              </a:rPr>
              <a:t>個別指導がきても大丈夫ですか？</a:t>
            </a:r>
            <a:endParaRPr lang="en-US" altLang="ja-JP" sz="2800" b="1" kern="10" dirty="0">
              <a:solidFill>
                <a:schemeClr val="bg1"/>
              </a:solidFill>
              <a:latin typeface="HGP明朝B" panose="02020800000000000000" pitchFamily="18" charset="-128"/>
              <a:ea typeface="HGP明朝B" panose="02020800000000000000" pitchFamily="18" charset="-128"/>
            </a:endParaRPr>
          </a:p>
        </p:txBody>
      </p:sp>
      <p:sp>
        <p:nvSpPr>
          <p:cNvPr id="61" name="WordArt 47"/>
          <p:cNvSpPr>
            <a:spLocks noChangeArrowheads="1" noChangeShapeType="1" noTextEdit="1"/>
          </p:cNvSpPr>
          <p:nvPr/>
        </p:nvSpPr>
        <p:spPr bwMode="auto">
          <a:xfrm>
            <a:off x="355864" y="3650421"/>
            <a:ext cx="1005938" cy="397454"/>
          </a:xfrm>
          <a:prstGeom prst="rect">
            <a:avLst/>
          </a:prstGeom>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endParaRPr lang="ja-JP" altLang="en-US" sz="1400" kern="10" dirty="0">
              <a:solidFill>
                <a:schemeClr val="tx1"/>
              </a:solidFill>
              <a:latin typeface="HGP創英角ｺﾞｼｯｸUB"/>
              <a:ea typeface="HGP創英角ｺﾞｼｯｸUB"/>
            </a:endParaRPr>
          </a:p>
        </p:txBody>
      </p:sp>
      <p:sp>
        <p:nvSpPr>
          <p:cNvPr id="90" name="Rectangle 67"/>
          <p:cNvSpPr>
            <a:spLocks noChangeArrowheads="1"/>
          </p:cNvSpPr>
          <p:nvPr/>
        </p:nvSpPr>
        <p:spPr bwMode="auto">
          <a:xfrm>
            <a:off x="-1726" y="5430062"/>
            <a:ext cx="6859726" cy="811365"/>
          </a:xfrm>
          <a:prstGeom prst="rect">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94" name="WordArt 68"/>
          <p:cNvSpPr>
            <a:spLocks noChangeArrowheads="1" noChangeShapeType="1" noTextEdit="1"/>
          </p:cNvSpPr>
          <p:nvPr/>
        </p:nvSpPr>
        <p:spPr bwMode="auto">
          <a:xfrm>
            <a:off x="218345" y="5430062"/>
            <a:ext cx="6523023" cy="811365"/>
          </a:xfrm>
          <a:prstGeom prst="rect">
            <a:avLst/>
          </a:prstGeom>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14:hiddenEffects>
            </a:ext>
          </a:extLst>
        </p:spPr>
        <p:txBody>
          <a:bodyPr wrap="none" fromWordArt="1">
            <a:prstTxWarp prst="textPlain">
              <a:avLst>
                <a:gd name="adj" fmla="val 50031"/>
              </a:avLst>
            </a:prstTxWarp>
          </a:bodyPr>
          <a:lstStyle/>
          <a:p>
            <a:pPr algn="ctr"/>
            <a:r>
              <a:rPr lang="ja-JP" altLang="en-US" sz="600" kern="10" dirty="0">
                <a:solidFill>
                  <a:schemeClr val="bg1"/>
                </a:solidFill>
                <a:latin typeface="HGP明朝B" panose="02020800000000000000" pitchFamily="18" charset="-128"/>
                <a:ea typeface="HGP明朝B" panose="02020800000000000000" pitchFamily="18" charset="-128"/>
              </a:rPr>
              <a:t>▼メール・ＬＩＮＥ公式アカウントにてご返信ください▼</a:t>
            </a:r>
            <a:endParaRPr lang="ja-JP" altLang="en-US" sz="100" kern="10" dirty="0">
              <a:solidFill>
                <a:schemeClr val="bg1"/>
              </a:solidFill>
              <a:latin typeface="HGP明朝B" panose="02020800000000000000" pitchFamily="18" charset="-128"/>
              <a:ea typeface="HGP明朝B" panose="02020800000000000000" pitchFamily="18" charset="-128"/>
            </a:endParaRPr>
          </a:p>
        </p:txBody>
      </p:sp>
      <p:sp>
        <p:nvSpPr>
          <p:cNvPr id="99" name="Text Box 36"/>
          <p:cNvSpPr txBox="1">
            <a:spLocks noChangeArrowheads="1"/>
          </p:cNvSpPr>
          <p:nvPr/>
        </p:nvSpPr>
        <p:spPr bwMode="auto">
          <a:xfrm>
            <a:off x="73943" y="6919686"/>
            <a:ext cx="6391575" cy="10662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800" dirty="0">
                <a:latin typeface="Arial Black" pitchFamily="34" charset="0"/>
                <a:ea typeface="HGP創英角ｺﾞｼｯｸUB" pitchFamily="50" charset="-128"/>
              </a:rPr>
              <a:t>メール：</a:t>
            </a:r>
            <a:r>
              <a:rPr lang="en-US" altLang="ja-JP" sz="1800" b="0" i="0" dirty="0">
                <a:effectLst/>
                <a:latin typeface="Roboto" panose="02000000000000000000" pitchFamily="2" charset="0"/>
              </a:rPr>
              <a:t>ushida.b.s@gmail.com</a:t>
            </a:r>
            <a:endParaRPr lang="en-US" altLang="ja-JP" sz="1800" dirty="0">
              <a:latin typeface="Arial Black" pitchFamily="34" charset="0"/>
              <a:ea typeface="HGP創英角ｺﾞｼｯｸUB" pitchFamily="50" charset="-128"/>
            </a:endParaRPr>
          </a:p>
          <a:p>
            <a:pPr eaLnBrk="1" hangingPunct="1"/>
            <a:endParaRPr lang="en-US" altLang="ja-JP" sz="1400" dirty="0">
              <a:latin typeface="Arial Black" pitchFamily="34" charset="0"/>
              <a:ea typeface="HGP創英角ｺﾞｼｯｸUB" pitchFamily="50" charset="-128"/>
            </a:endParaRPr>
          </a:p>
          <a:p>
            <a:pPr eaLnBrk="1" hangingPunct="1"/>
            <a:endParaRPr lang="ja-JP" altLang="en-US" sz="2900" dirty="0">
              <a:latin typeface="Arial Black" pitchFamily="34" charset="0"/>
              <a:ea typeface="HGP創英角ｺﾞｼｯｸUB" pitchFamily="50" charset="-128"/>
            </a:endParaRPr>
          </a:p>
        </p:txBody>
      </p:sp>
      <p:sp>
        <p:nvSpPr>
          <p:cNvPr id="110" name="Text Box 99"/>
          <p:cNvSpPr txBox="1">
            <a:spLocks noChangeArrowheads="1"/>
          </p:cNvSpPr>
          <p:nvPr/>
        </p:nvSpPr>
        <p:spPr bwMode="auto">
          <a:xfrm>
            <a:off x="237460" y="8239398"/>
            <a:ext cx="6391574" cy="10816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5793" tIns="47896" rIns="95793" bIns="47896">
            <a:spAutoFit/>
          </a:bodyPr>
          <a:lstStyle>
            <a:lvl1pPr defTabSz="957263" eaLnBrk="0" hangingPunct="0">
              <a:defRPr kumimoji="1">
                <a:solidFill>
                  <a:schemeClr val="tx1"/>
                </a:solidFill>
                <a:latin typeface="Arial" charset="0"/>
                <a:ea typeface="ＭＳ Ｐゴシック" pitchFamily="50" charset="-128"/>
              </a:defRPr>
            </a:lvl1pPr>
            <a:lvl2pPr marL="479425" defTabSz="957263" eaLnBrk="0" hangingPunct="0">
              <a:defRPr kumimoji="1">
                <a:solidFill>
                  <a:schemeClr val="tx1"/>
                </a:solidFill>
                <a:latin typeface="Arial" charset="0"/>
                <a:ea typeface="ＭＳ Ｐゴシック" pitchFamily="50" charset="-128"/>
              </a:defRPr>
            </a:lvl2pPr>
            <a:lvl3pPr marL="957263" defTabSz="957263" eaLnBrk="0" hangingPunct="0">
              <a:defRPr kumimoji="1">
                <a:solidFill>
                  <a:schemeClr val="tx1"/>
                </a:solidFill>
                <a:latin typeface="Arial" charset="0"/>
                <a:ea typeface="ＭＳ Ｐゴシック" pitchFamily="50" charset="-128"/>
              </a:defRPr>
            </a:lvl3pPr>
            <a:lvl4pPr marL="1436688" defTabSz="957263" eaLnBrk="0" hangingPunct="0">
              <a:defRPr kumimoji="1">
                <a:solidFill>
                  <a:schemeClr val="tx1"/>
                </a:solidFill>
                <a:latin typeface="Arial" charset="0"/>
                <a:ea typeface="ＭＳ Ｐゴシック" pitchFamily="50" charset="-128"/>
              </a:defRPr>
            </a:lvl4pPr>
            <a:lvl5pPr marL="1916113" defTabSz="957263" eaLnBrk="0" hangingPunct="0">
              <a:defRPr kumimoji="1">
                <a:solidFill>
                  <a:schemeClr val="tx1"/>
                </a:solidFill>
                <a:latin typeface="Arial" charset="0"/>
                <a:ea typeface="ＭＳ Ｐゴシック" pitchFamily="50" charset="-128"/>
              </a:defRPr>
            </a:lvl5pPr>
            <a:lvl6pPr marL="2373313" defTabSz="957263" eaLnBrk="0" fontAlgn="base" hangingPunct="0">
              <a:spcBef>
                <a:spcPct val="0"/>
              </a:spcBef>
              <a:spcAft>
                <a:spcPct val="0"/>
              </a:spcAft>
              <a:defRPr kumimoji="1">
                <a:solidFill>
                  <a:schemeClr val="tx1"/>
                </a:solidFill>
                <a:latin typeface="Arial" charset="0"/>
                <a:ea typeface="ＭＳ Ｐゴシック" pitchFamily="50" charset="-128"/>
              </a:defRPr>
            </a:lvl6pPr>
            <a:lvl7pPr marL="2830513" defTabSz="957263" eaLnBrk="0" fontAlgn="base" hangingPunct="0">
              <a:spcBef>
                <a:spcPct val="0"/>
              </a:spcBef>
              <a:spcAft>
                <a:spcPct val="0"/>
              </a:spcAft>
              <a:defRPr kumimoji="1">
                <a:solidFill>
                  <a:schemeClr val="tx1"/>
                </a:solidFill>
                <a:latin typeface="Arial" charset="0"/>
                <a:ea typeface="ＭＳ Ｐゴシック" pitchFamily="50" charset="-128"/>
              </a:defRPr>
            </a:lvl7pPr>
            <a:lvl8pPr marL="3287713" defTabSz="957263" eaLnBrk="0" fontAlgn="base" hangingPunct="0">
              <a:spcBef>
                <a:spcPct val="0"/>
              </a:spcBef>
              <a:spcAft>
                <a:spcPct val="0"/>
              </a:spcAft>
              <a:defRPr kumimoji="1">
                <a:solidFill>
                  <a:schemeClr val="tx1"/>
                </a:solidFill>
                <a:latin typeface="Arial" charset="0"/>
                <a:ea typeface="ＭＳ Ｐゴシック" pitchFamily="50" charset="-128"/>
              </a:defRPr>
            </a:lvl8pPr>
            <a:lvl9pPr marL="3744913" defTabSz="957263"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eaLnBrk="1" hangingPunct="1"/>
            <a:r>
              <a:rPr lang="ja-JP" altLang="en-US" sz="2400" dirty="0">
                <a:latin typeface="HGP明朝B" panose="02020800000000000000" pitchFamily="18" charset="-128"/>
                <a:ea typeface="HGP明朝B" panose="02020800000000000000" pitchFamily="18" charset="-128"/>
              </a:rPr>
              <a:t>㈱訪問歯科Ｂ＆Ｓ　代表取締役　牛田　優</a:t>
            </a:r>
            <a:endParaRPr lang="en-US" altLang="ja-JP" sz="2400" dirty="0">
              <a:latin typeface="HGP明朝B" panose="02020800000000000000" pitchFamily="18" charset="-128"/>
              <a:ea typeface="HGP明朝B" panose="02020800000000000000" pitchFamily="18" charset="-128"/>
            </a:endParaRPr>
          </a:p>
          <a:p>
            <a:pPr algn="ctr" eaLnBrk="1" hangingPunct="1"/>
            <a:r>
              <a:rPr lang="ja-JP" altLang="en-US" sz="2400" dirty="0">
                <a:latin typeface="HGP明朝B" panose="02020800000000000000" pitchFamily="18" charset="-128"/>
                <a:ea typeface="HGP明朝B" panose="02020800000000000000" pitchFamily="18" charset="-128"/>
              </a:rPr>
              <a:t>ＴＥＬ：</a:t>
            </a:r>
            <a:r>
              <a:rPr lang="en-US" altLang="ja-JP" sz="2400" dirty="0">
                <a:latin typeface="HGP明朝B" panose="02020800000000000000" pitchFamily="18" charset="-128"/>
                <a:ea typeface="HGP明朝B" panose="02020800000000000000" pitchFamily="18" charset="-128"/>
              </a:rPr>
              <a:t>080-8261-6496</a:t>
            </a:r>
            <a:r>
              <a:rPr lang="ja-JP" altLang="en-US" sz="2400" dirty="0">
                <a:latin typeface="HGP明朝B" panose="02020800000000000000" pitchFamily="18" charset="-128"/>
                <a:ea typeface="HGP明朝B" panose="02020800000000000000" pitchFamily="18" charset="-128"/>
              </a:rPr>
              <a:t>　</a:t>
            </a:r>
            <a:endParaRPr lang="en-US" altLang="ja-JP" sz="2400" dirty="0">
              <a:latin typeface="HGP明朝B" panose="02020800000000000000" pitchFamily="18" charset="-128"/>
              <a:ea typeface="HGP明朝B" panose="02020800000000000000" pitchFamily="18" charset="-128"/>
            </a:endParaRPr>
          </a:p>
          <a:p>
            <a:pPr algn="ctr" eaLnBrk="1" hangingPunct="1"/>
            <a:endParaRPr lang="en-US" altLang="ja-JP" sz="1600" dirty="0">
              <a:latin typeface="HGP明朝B" panose="02020800000000000000" pitchFamily="18" charset="-128"/>
              <a:ea typeface="HGP明朝B" panose="02020800000000000000" pitchFamily="18" charset="-128"/>
            </a:endParaRPr>
          </a:p>
        </p:txBody>
      </p:sp>
      <p:pic>
        <p:nvPicPr>
          <p:cNvPr id="5" name="図 4">
            <a:extLst>
              <a:ext uri="{FF2B5EF4-FFF2-40B4-BE49-F238E27FC236}">
                <a16:creationId xmlns:a16="http://schemas.microsoft.com/office/drawing/2014/main" id="{ECD33779-6A28-4036-8E43-222A42E789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97524" y="7101969"/>
            <a:ext cx="1267994" cy="1137429"/>
          </a:xfrm>
          <a:prstGeom prst="rect">
            <a:avLst/>
          </a:prstGeom>
        </p:spPr>
      </p:pic>
      <p:sp>
        <p:nvSpPr>
          <p:cNvPr id="7" name="テキスト ボックス 6">
            <a:extLst>
              <a:ext uri="{FF2B5EF4-FFF2-40B4-BE49-F238E27FC236}">
                <a16:creationId xmlns:a16="http://schemas.microsoft.com/office/drawing/2014/main" id="{E9B9EAEA-AEF3-4EAE-82C6-E920CDDB898D}"/>
              </a:ext>
            </a:extLst>
          </p:cNvPr>
          <p:cNvSpPr txBox="1"/>
          <p:nvPr/>
        </p:nvSpPr>
        <p:spPr>
          <a:xfrm>
            <a:off x="4555840" y="6364496"/>
            <a:ext cx="2302160" cy="646331"/>
          </a:xfrm>
          <a:prstGeom prst="rect">
            <a:avLst/>
          </a:prstGeom>
          <a:noFill/>
        </p:spPr>
        <p:txBody>
          <a:bodyPr wrap="square" rtlCol="0">
            <a:spAutoFit/>
          </a:bodyPr>
          <a:lstStyle/>
          <a:p>
            <a:pPr algn="ctr"/>
            <a:r>
              <a:rPr lang="ja-JP" altLang="en-US" sz="1800" b="1" dirty="0"/>
              <a:t>ＬＩＮＥ公式アカウント</a:t>
            </a:r>
          </a:p>
          <a:p>
            <a:pPr algn="ctr"/>
            <a:r>
              <a:rPr lang="en-US" altLang="ja-JP" sz="1800" b="1" dirty="0"/>
              <a:t>@744okrby</a:t>
            </a:r>
          </a:p>
        </p:txBody>
      </p:sp>
      <p:pic>
        <p:nvPicPr>
          <p:cNvPr id="9" name="図 8" descr="QR コード&#10;&#10;自動的に生成された説明">
            <a:extLst>
              <a:ext uri="{FF2B5EF4-FFF2-40B4-BE49-F238E27FC236}">
                <a16:creationId xmlns:a16="http://schemas.microsoft.com/office/drawing/2014/main" id="{3D103EFA-BA35-45CD-AAC2-442F222048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36632" y="7078134"/>
            <a:ext cx="1267994" cy="1201137"/>
          </a:xfrm>
          <a:prstGeom prst="rect">
            <a:avLst/>
          </a:prstGeom>
        </p:spPr>
      </p:pic>
      <p:sp>
        <p:nvSpPr>
          <p:cNvPr id="11" name="テキスト ボックス 10">
            <a:extLst>
              <a:ext uri="{FF2B5EF4-FFF2-40B4-BE49-F238E27FC236}">
                <a16:creationId xmlns:a16="http://schemas.microsoft.com/office/drawing/2014/main" id="{CFD3953E-20CE-4605-9A6C-3BEC53A1AD71}"/>
              </a:ext>
            </a:extLst>
          </p:cNvPr>
          <p:cNvSpPr txBox="1"/>
          <p:nvPr/>
        </p:nvSpPr>
        <p:spPr>
          <a:xfrm>
            <a:off x="3547055" y="6483524"/>
            <a:ext cx="1114644" cy="461665"/>
          </a:xfrm>
          <a:prstGeom prst="rect">
            <a:avLst/>
          </a:prstGeom>
          <a:noFill/>
        </p:spPr>
        <p:txBody>
          <a:bodyPr wrap="square" rtlCol="0">
            <a:spAutoFit/>
          </a:bodyPr>
          <a:lstStyle/>
          <a:p>
            <a:pPr algn="ctr"/>
            <a:r>
              <a:rPr kumimoji="1" lang="en-US" altLang="ja-JP" sz="2400" dirty="0"/>
              <a:t>HP</a:t>
            </a:r>
            <a:endParaRPr kumimoji="1" lang="ja-JP" altLang="en-US" sz="2400" dirty="0"/>
          </a:p>
        </p:txBody>
      </p:sp>
      <p:sp>
        <p:nvSpPr>
          <p:cNvPr id="2" name="テキスト ボックス 1">
            <a:extLst>
              <a:ext uri="{FF2B5EF4-FFF2-40B4-BE49-F238E27FC236}">
                <a16:creationId xmlns:a16="http://schemas.microsoft.com/office/drawing/2014/main" id="{86B18948-1FE9-41A3-A35C-3896F58F8BBF}"/>
              </a:ext>
            </a:extLst>
          </p:cNvPr>
          <p:cNvSpPr txBox="1"/>
          <p:nvPr/>
        </p:nvSpPr>
        <p:spPr>
          <a:xfrm>
            <a:off x="130761" y="1079278"/>
            <a:ext cx="6610607" cy="4401205"/>
          </a:xfrm>
          <a:prstGeom prst="rect">
            <a:avLst/>
          </a:prstGeom>
          <a:noFill/>
        </p:spPr>
        <p:txBody>
          <a:bodyPr wrap="square" rtlCol="0">
            <a:spAutoFit/>
          </a:bodyPr>
          <a:lstStyle/>
          <a:p>
            <a:pPr lvl="0" defTabSz="914400" eaLnBrk="1" hangingPunct="1">
              <a:defRPr/>
            </a:pPr>
            <a:r>
              <a:rPr lang="ja-JP" altLang="en-US" sz="2400" dirty="0">
                <a:latin typeface="HGP明朝B" panose="02020800000000000000" pitchFamily="18" charset="-128"/>
                <a:ea typeface="HGP明朝B" panose="02020800000000000000" pitchFamily="18" charset="-128"/>
              </a:rPr>
              <a:t>これまでに訪問診療にかかわる個別指導対策のサポートやアドバイスを数えきれないほどしていきました。</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訪問歯科専門の歯科医院で事務長の経験を積んだ私がカルテ内容を見て</a:t>
            </a:r>
            <a:r>
              <a:rPr lang="ja-JP" altLang="en-US" sz="3200" b="1" dirty="0">
                <a:latin typeface="HGP明朝B" panose="02020800000000000000" pitchFamily="18" charset="-128"/>
                <a:ea typeface="HGP明朝B" panose="02020800000000000000" pitchFamily="18" charset="-128"/>
              </a:rPr>
              <a:t>無料診断</a:t>
            </a:r>
            <a:r>
              <a:rPr lang="ja-JP" altLang="en-US" sz="2400" dirty="0">
                <a:latin typeface="HGP明朝B" panose="02020800000000000000" pitchFamily="18" charset="-128"/>
                <a:ea typeface="HGP明朝B" panose="02020800000000000000" pitchFamily="18" charset="-128"/>
              </a:rPr>
              <a:t>を行います。</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400" dirty="0">
                <a:latin typeface="HGP明朝B" panose="02020800000000000000" pitchFamily="18" charset="-128"/>
                <a:ea typeface="HGP明朝B" panose="02020800000000000000" pitchFamily="18" charset="-128"/>
              </a:rPr>
              <a:t>その他訪問診療に関して普段お困りのことなど</a:t>
            </a:r>
            <a:endParaRPr lang="en-US" altLang="ja-JP" sz="2400" dirty="0">
              <a:latin typeface="HGP明朝B" panose="02020800000000000000" pitchFamily="18" charset="-128"/>
              <a:ea typeface="HGP明朝B" panose="02020800000000000000" pitchFamily="18" charset="-128"/>
            </a:endParaRPr>
          </a:p>
          <a:p>
            <a:pPr lvl="0" defTabSz="914400" eaLnBrk="1" hangingPunct="1">
              <a:defRPr/>
            </a:pPr>
            <a:r>
              <a:rPr lang="ja-JP" altLang="en-US" sz="2800" b="1" dirty="0">
                <a:latin typeface="HGP明朝B" panose="02020800000000000000" pitchFamily="18" charset="-128"/>
                <a:ea typeface="HGP明朝B" panose="02020800000000000000" pitchFamily="18" charset="-128"/>
              </a:rPr>
              <a:t>無料相談も</a:t>
            </a:r>
            <a:r>
              <a:rPr lang="ja-JP" altLang="en-US" sz="2400" dirty="0">
                <a:latin typeface="HGP明朝B" panose="02020800000000000000" pitchFamily="18" charset="-128"/>
                <a:ea typeface="HGP明朝B" panose="02020800000000000000" pitchFamily="18" charset="-128"/>
              </a:rPr>
              <a:t>を行います。</a:t>
            </a:r>
            <a:endParaRPr lang="en-US" altLang="ja-JP" sz="2400" dirty="0">
              <a:latin typeface="HGP明朝B" panose="02020800000000000000" pitchFamily="18" charset="-128"/>
              <a:ea typeface="HGP明朝B" panose="02020800000000000000" pitchFamily="18" charset="-128"/>
            </a:endParaRPr>
          </a:p>
          <a:p>
            <a:r>
              <a:rPr lang="ja-JP" altLang="en-US" sz="2400" dirty="0">
                <a:latin typeface="HGP明朝B" panose="02020800000000000000" pitchFamily="18" charset="-128"/>
                <a:ea typeface="HGP明朝B" panose="02020800000000000000" pitchFamily="18" charset="-128"/>
              </a:rPr>
              <a:t>診療エリアの重複を避けるために場合によってはお断りすることもありますので相談は</a:t>
            </a:r>
            <a:r>
              <a:rPr lang="ja-JP" altLang="en-US" sz="2800" b="1" dirty="0">
                <a:latin typeface="HGP明朝B" panose="02020800000000000000" pitchFamily="18" charset="-128"/>
                <a:ea typeface="HGP明朝B" panose="02020800000000000000" pitchFamily="18" charset="-128"/>
              </a:rPr>
              <a:t>先着順</a:t>
            </a:r>
            <a:r>
              <a:rPr lang="ja-JP" altLang="en-US" sz="2400" dirty="0">
                <a:latin typeface="HGP明朝B" panose="02020800000000000000" pitchFamily="18" charset="-128"/>
                <a:ea typeface="HGP明朝B" panose="02020800000000000000" pitchFamily="18" charset="-128"/>
              </a:rPr>
              <a:t>です！！　　　　　　　　　　　　　　　　　　</a:t>
            </a:r>
            <a:endParaRPr kumimoji="1" lang="en-US" altLang="ja-JP" sz="2400" dirty="0">
              <a:latin typeface="HGP明朝B" panose="02020800000000000000" pitchFamily="18" charset="-128"/>
              <a:ea typeface="HGP明朝B" panose="02020800000000000000" pitchFamily="18" charset="-128"/>
            </a:endParaRPr>
          </a:p>
          <a:p>
            <a:pPr algn="ctr"/>
            <a:r>
              <a:rPr kumimoji="1" lang="ja-JP" altLang="en-US" sz="2400" dirty="0">
                <a:latin typeface="HGP明朝B" panose="02020800000000000000" pitchFamily="18" charset="-128"/>
                <a:ea typeface="HGP明朝B" panose="02020800000000000000" pitchFamily="18" charset="-128"/>
              </a:rPr>
              <a:t>まずは下記よりお気軽にご相談ください！！</a:t>
            </a:r>
            <a:endParaRPr kumimoji="1" lang="en-US" altLang="ja-JP" sz="2400" dirty="0">
              <a:latin typeface="HGP明朝B" panose="02020800000000000000" pitchFamily="18" charset="-128"/>
              <a:ea typeface="HGP明朝B" panose="02020800000000000000" pitchFamily="18" charset="-128"/>
            </a:endParaRPr>
          </a:p>
          <a:p>
            <a:endParaRPr kumimoji="1" lang="en-US" altLang="ja-JP" sz="1400" dirty="0"/>
          </a:p>
          <a:p>
            <a:endParaRPr kumimoji="1" lang="ja-JP" altLang="en-US" dirty="0"/>
          </a:p>
        </p:txBody>
      </p:sp>
    </p:spTree>
    <p:extLst>
      <p:ext uri="{BB962C8B-B14F-4D97-AF65-F5344CB8AC3E}">
        <p14:creationId xmlns:p14="http://schemas.microsoft.com/office/powerpoint/2010/main" val="62754067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spAutoFit/>
      </a:bodyPr>
      <a:lstStyle>
        <a:defPPr marL="0" marR="0" indent="0" algn="l" defTabSz="914400" rtl="0" eaLnBrk="0" fontAlgn="base" latinLnBrk="0" hangingPunct="0">
          <a:lnSpc>
            <a:spcPct val="100000"/>
          </a:lnSpc>
          <a:spcBef>
            <a:spcPct val="0"/>
          </a:spcBef>
          <a:spcAft>
            <a:spcPct val="0"/>
          </a:spcAft>
          <a:buClrTx/>
          <a:buSzTx/>
          <a:buFontTx/>
          <a:buNone/>
          <a:tabLst/>
          <a:defRPr kumimoji="1" sz="1100" b="0" i="0" u="none" strike="noStrike" cap="none" normalizeH="0" baseline="0" dirty="0" smtClean="0">
            <a:ln>
              <a:noFill/>
            </a:ln>
            <a:solidFill>
              <a:schemeClr val="tx1"/>
            </a:solidFill>
            <a:effectLst/>
            <a:latin typeface="Century" pitchFamily="18" charset="0"/>
            <a:ea typeface="ＭＳ 明朝" pitchFamily="17" charset="-128"/>
            <a:cs typeface="Times New Roman" pitchFamily="18" charset="0"/>
          </a:defRPr>
        </a:defPPr>
      </a:lstStyle>
    </a:spDef>
  </a:objectDefaults>
  <a:extraClrSchemeLst/>
</a:theme>
</file>

<file path=ppt/theme/theme2.xml><?xml version="1.0" encoding="utf-8"?>
<a:theme xmlns:a="http://schemas.openxmlformats.org/drawingml/2006/main" name="Office ​​テーマ">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142</Words>
  <Application>Microsoft Office PowerPoint</Application>
  <PresentationFormat>画面に合わせる (4:3)</PresentationFormat>
  <Paragraphs>14</Paragraphs>
  <Slides>1</Slides>
  <Notes>1</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vt:i4>
      </vt:variant>
    </vt:vector>
  </HeadingPairs>
  <TitlesOfParts>
    <vt:vector size="9" baseType="lpstr">
      <vt:lpstr>HGP創英角ｺﾞｼｯｸUB</vt:lpstr>
      <vt:lpstr>HGP明朝B</vt:lpstr>
      <vt:lpstr>ＭＳ Ｐゴシック</vt:lpstr>
      <vt:lpstr>Arial</vt:lpstr>
      <vt:lpstr>Arial Black</vt:lpstr>
      <vt:lpstr>Calibri</vt:lpstr>
      <vt:lpstr>Roboto</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2015-11-17T07:55:15Z</dcterms:created>
  <dcterms:modified xsi:type="dcterms:W3CDTF">2021-04-27T09:20:06Z</dcterms:modified>
</cp:coreProperties>
</file>