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embedTrueTypeFonts="1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466" r:id="rId5"/>
    <p:sldId id="463" r:id="rId6"/>
    <p:sldId id="464" r:id="rId7"/>
  </p:sldIdLst>
  <p:sldSz cx="9144000" cy="6858000" type="screen4x3"/>
  <p:notesSz cx="6735763" cy="9866313"/>
  <p:embeddedFontLst>
    <p:embeddedFont>
      <p:font typeface="HGPｺﾞｼｯｸE" panose="020B0900000000000000" pitchFamily="50" charset="-128"/>
      <p:regular r:id="rId10"/>
    </p:embeddedFont>
  </p:embeddedFontLst>
  <p:defaultTextStyle>
    <a:defPPr>
      <a:defRPr lang="ja-JP"/>
    </a:defPPr>
    <a:lvl1pPr algn="l" rtl="0" fontAlgn="base">
      <a:lnSpc>
        <a:spcPct val="90000"/>
      </a:lnSpc>
      <a:spcBef>
        <a:spcPct val="0"/>
      </a:spcBef>
      <a:spcAft>
        <a:spcPct val="0"/>
      </a:spcAft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1pPr>
    <a:lvl2pPr marL="457200" algn="l" rtl="0" fontAlgn="base">
      <a:lnSpc>
        <a:spcPct val="90000"/>
      </a:lnSpc>
      <a:spcBef>
        <a:spcPct val="0"/>
      </a:spcBef>
      <a:spcAft>
        <a:spcPct val="0"/>
      </a:spcAft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2pPr>
    <a:lvl3pPr marL="914400" algn="l" rtl="0" fontAlgn="base">
      <a:lnSpc>
        <a:spcPct val="90000"/>
      </a:lnSpc>
      <a:spcBef>
        <a:spcPct val="0"/>
      </a:spcBef>
      <a:spcAft>
        <a:spcPct val="0"/>
      </a:spcAft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3pPr>
    <a:lvl4pPr marL="1371600" algn="l" rtl="0" fontAlgn="base">
      <a:lnSpc>
        <a:spcPct val="90000"/>
      </a:lnSpc>
      <a:spcBef>
        <a:spcPct val="0"/>
      </a:spcBef>
      <a:spcAft>
        <a:spcPct val="0"/>
      </a:spcAft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4pPr>
    <a:lvl5pPr marL="1828800" algn="l" rtl="0" fontAlgn="base">
      <a:lnSpc>
        <a:spcPct val="90000"/>
      </a:lnSpc>
      <a:spcBef>
        <a:spcPct val="0"/>
      </a:spcBef>
      <a:spcAft>
        <a:spcPct val="0"/>
      </a:spcAft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5pPr>
    <a:lvl6pPr marL="2286000" algn="l" defTabSz="914400" rtl="0" eaLnBrk="1" latinLnBrk="0" hangingPunct="1"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6pPr>
    <a:lvl7pPr marL="2743200" algn="l" defTabSz="914400" rtl="0" eaLnBrk="1" latinLnBrk="0" hangingPunct="1"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7pPr>
    <a:lvl8pPr marL="3200400" algn="l" defTabSz="914400" rtl="0" eaLnBrk="1" latinLnBrk="0" hangingPunct="1"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8pPr>
    <a:lvl9pPr marL="3657600" algn="l" defTabSz="914400" rtl="0" eaLnBrk="1" latinLnBrk="0" hangingPunct="1">
      <a:defRPr kumimoji="1" sz="2600" kern="1200">
        <a:solidFill>
          <a:schemeClr val="tx2"/>
        </a:solidFill>
        <a:latin typeface="HGPｺﾞｼｯｸE" pitchFamily="50" charset="-128"/>
        <a:ea typeface="HGPｺﾞｼｯｸE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1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FF"/>
    <a:srgbClr val="8C8A8C"/>
    <a:srgbClr val="C00000"/>
    <a:srgbClr val="595959"/>
    <a:srgbClr val="969696"/>
    <a:srgbClr val="DE7979"/>
    <a:srgbClr val="E6E6E6"/>
    <a:srgbClr val="FF00FF"/>
    <a:srgbClr val="4C4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25" autoAdjust="0"/>
    <p:restoredTop sz="90590" autoAdjust="0"/>
  </p:normalViewPr>
  <p:slideViewPr>
    <p:cSldViewPr snapToGrid="0">
      <p:cViewPr varScale="1">
        <p:scale>
          <a:sx n="111" d="100"/>
          <a:sy n="111" d="100"/>
        </p:scale>
        <p:origin x="1956" y="102"/>
      </p:cViewPr>
      <p:guideLst>
        <p:guide orient="horz" pos="2160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4098" y="114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18193" cy="49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endParaRPr lang="en-US" altLang="ja-JP"/>
          </a:p>
        </p:txBody>
      </p:sp>
      <p:sp>
        <p:nvSpPr>
          <p:cNvPr id="337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572" y="1"/>
            <a:ext cx="2918193" cy="49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endParaRPr lang="en-US" altLang="ja-JP"/>
          </a:p>
        </p:txBody>
      </p:sp>
      <p:sp>
        <p:nvSpPr>
          <p:cNvPr id="337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372687"/>
            <a:ext cx="2918193" cy="493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endParaRPr lang="en-US" altLang="ja-JP"/>
          </a:p>
        </p:txBody>
      </p:sp>
      <p:sp>
        <p:nvSpPr>
          <p:cNvPr id="337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572" y="9372687"/>
            <a:ext cx="2918193" cy="493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fld id="{97EB0BD7-0D1B-461F-96D2-458D4659D7B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24574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18193" cy="49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endParaRPr lang="en-US" altLang="ja-JP"/>
          </a:p>
        </p:txBody>
      </p:sp>
      <p:sp>
        <p:nvSpPr>
          <p:cNvPr id="2560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572" y="1"/>
            <a:ext cx="2918193" cy="49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endParaRPr lang="en-US" altLang="ja-JP"/>
          </a:p>
        </p:txBody>
      </p:sp>
      <p:sp>
        <p:nvSpPr>
          <p:cNvPr id="25604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60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785" y="4687123"/>
            <a:ext cx="4940198" cy="4439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560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372687"/>
            <a:ext cx="2918193" cy="493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endParaRPr lang="en-US" altLang="ja-JP"/>
          </a:p>
        </p:txBody>
      </p:sp>
      <p:sp>
        <p:nvSpPr>
          <p:cNvPr id="2560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572" y="9372687"/>
            <a:ext cx="2918193" cy="493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39" tIns="45370" rIns="90739" bIns="4537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fld id="{8AF01994-2739-4319-8C13-74EB71056E38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464295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>
              <a:latin typeface="Times New Roman"/>
              <a:ea typeface="ＭＳ Ｐ明朝"/>
              <a:cs typeface="Times New Roman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01994-2739-4319-8C13-74EB71056E38}" type="slidenum">
              <a:rPr lang="en-US" altLang="ja-JP" smtClean="0"/>
              <a:pPr/>
              <a:t>0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98443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>
              <a:latin typeface="Times New Roman"/>
              <a:ea typeface="ＭＳ Ｐ明朝"/>
              <a:cs typeface="Times New Roman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01994-2739-4319-8C13-74EB71056E38}" type="slidenum">
              <a:rPr lang="en-US" altLang="ja-JP" smtClean="0"/>
              <a:pPr/>
              <a:t>1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81405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>
              <a:latin typeface="Times New Roman"/>
              <a:ea typeface="ＭＳ Ｐ明朝"/>
              <a:cs typeface="Times New Roman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01994-2739-4319-8C13-74EB71056E38}" type="slidenum">
              <a:rPr lang="en-US" altLang="ja-JP" smtClean="0"/>
              <a:pPr/>
              <a:t>2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10841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スライド番号プレースホルダ 2"/>
          <p:cNvSpPr>
            <a:spLocks noGrp="1"/>
          </p:cNvSpPr>
          <p:nvPr>
            <p:ph type="sldNum" sz="quarter" idx="10"/>
          </p:nvPr>
        </p:nvSpPr>
        <p:spPr bwMode="gray">
          <a:xfrm>
            <a:off x="8604250" y="6545263"/>
            <a:ext cx="488950" cy="304800"/>
          </a:xfrm>
          <a:prstGeom prst="rect">
            <a:avLst/>
          </a:prstGeom>
        </p:spPr>
        <p:txBody>
          <a:bodyPr/>
          <a:lstStyle>
            <a:lvl1pPr algn="r">
              <a:defRPr sz="14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69A64E9-DEE1-40B5-88E8-A6C3DD001D0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58" name="正方形/長方形 11"/>
          <p:cNvSpPr>
            <a:spLocks noChangeArrowheads="1"/>
          </p:cNvSpPr>
          <p:nvPr userDrawn="1"/>
        </p:nvSpPr>
        <p:spPr bwMode="gray">
          <a:xfrm>
            <a:off x="1" y="739775"/>
            <a:ext cx="9144000" cy="74485"/>
          </a:xfrm>
          <a:prstGeom prst="rect">
            <a:avLst/>
          </a:prstGeom>
          <a:solidFill>
            <a:srgbClr val="73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ja-JP" altLang="en-US"/>
          </a:p>
        </p:txBody>
      </p:sp>
      <p:grpSp>
        <p:nvGrpSpPr>
          <p:cNvPr id="59" name="グループ化 62"/>
          <p:cNvGrpSpPr/>
          <p:nvPr userDrawn="1"/>
        </p:nvGrpSpPr>
        <p:grpSpPr bwMode="gray">
          <a:xfrm>
            <a:off x="-4" y="739775"/>
            <a:ext cx="1481336" cy="74485"/>
            <a:chOff x="312738" y="2747963"/>
            <a:chExt cx="1970087" cy="109537"/>
          </a:xfrm>
        </p:grpSpPr>
        <p:sp>
          <p:nvSpPr>
            <p:cNvPr id="60" name="正方形/長方形 59"/>
            <p:cNvSpPr/>
            <p:nvPr/>
          </p:nvSpPr>
          <p:spPr bwMode="gray">
            <a:xfrm>
              <a:off x="312738" y="2747963"/>
              <a:ext cx="1970087" cy="109537"/>
            </a:xfrm>
            <a:prstGeom prst="rect">
              <a:avLst/>
            </a:prstGeom>
            <a:solidFill>
              <a:srgbClr val="FF002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8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正方形/長方形 60"/>
            <p:cNvSpPr/>
            <p:nvPr/>
          </p:nvSpPr>
          <p:spPr bwMode="gray">
            <a:xfrm>
              <a:off x="312738" y="2747963"/>
              <a:ext cx="985837" cy="109537"/>
            </a:xfrm>
            <a:prstGeom prst="rect">
              <a:avLst/>
            </a:prstGeom>
            <a:solidFill>
              <a:srgbClr val="B3B3B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800" kern="0" dirty="0">
                <a:solidFill>
                  <a:sysClr val="windowText" lastClr="000000"/>
                </a:solidFill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AB80A9EB-FE7D-1D90-81DF-C5850E62C278}"/>
              </a:ext>
            </a:extLst>
          </p:cNvPr>
          <p:cNvSpPr/>
          <p:nvPr/>
        </p:nvSpPr>
        <p:spPr bwMode="auto">
          <a:xfrm>
            <a:off x="799568" y="1506598"/>
            <a:ext cx="3960000" cy="396000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35C064D-37B3-A993-E8F8-C86776033EFA}"/>
              </a:ext>
            </a:extLst>
          </p:cNvPr>
          <p:cNvSpPr/>
          <p:nvPr/>
        </p:nvSpPr>
        <p:spPr bwMode="auto">
          <a:xfrm>
            <a:off x="612000" y="1685156"/>
            <a:ext cx="3960000" cy="396000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9A64E9-DEE1-40B5-88E8-A6C3DD001D0B}" type="slidenum">
              <a:rPr lang="en-US" altLang="ja-JP" smtClean="0"/>
              <a:pPr>
                <a:defRPr/>
              </a:pPr>
              <a:t>0</a:t>
            </a:fld>
            <a:endParaRPr lang="en-US" altLang="ja-JP" dirty="0"/>
          </a:p>
        </p:txBody>
      </p: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4FF2B088-92E8-399B-5953-752813F017D0}"/>
              </a:ext>
            </a:extLst>
          </p:cNvPr>
          <p:cNvGrpSpPr/>
          <p:nvPr/>
        </p:nvGrpSpPr>
        <p:grpSpPr>
          <a:xfrm>
            <a:off x="622946" y="1137014"/>
            <a:ext cx="3960000" cy="375138"/>
            <a:chOff x="612000" y="996462"/>
            <a:chExt cx="3960000" cy="375138"/>
          </a:xfrm>
        </p:grpSpPr>
        <p:cxnSp>
          <p:nvCxnSpPr>
            <p:cNvPr id="52" name="直線コネクタ 51">
              <a:extLst>
                <a:ext uri="{FF2B5EF4-FFF2-40B4-BE49-F238E27FC236}">
                  <a16:creationId xmlns:a16="http://schemas.microsoft.com/office/drawing/2014/main" id="{0D05CC92-13CA-7B6E-7662-78000FF40A87}"/>
                </a:ext>
              </a:extLst>
            </p:cNvPr>
            <p:cNvCxnSpPr/>
            <p:nvPr/>
          </p:nvCxnSpPr>
          <p:spPr bwMode="auto">
            <a:xfrm>
              <a:off x="612000" y="996462"/>
              <a:ext cx="0" cy="37513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直線コネクタ 52">
              <a:extLst>
                <a:ext uri="{FF2B5EF4-FFF2-40B4-BE49-F238E27FC236}">
                  <a16:creationId xmlns:a16="http://schemas.microsoft.com/office/drawing/2014/main" id="{1378A0D6-3800-F85E-A92E-D0959F2871B8}"/>
                </a:ext>
              </a:extLst>
            </p:cNvPr>
            <p:cNvCxnSpPr/>
            <p:nvPr/>
          </p:nvCxnSpPr>
          <p:spPr bwMode="auto">
            <a:xfrm>
              <a:off x="4572000" y="996462"/>
              <a:ext cx="0" cy="37513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直線矢印コネクタ 54">
              <a:extLst>
                <a:ext uri="{FF2B5EF4-FFF2-40B4-BE49-F238E27FC236}">
                  <a16:creationId xmlns:a16="http://schemas.microsoft.com/office/drawing/2014/main" id="{35F07829-5EC6-FFDE-A25F-02014D34E7BB}"/>
                </a:ext>
              </a:extLst>
            </p:cNvPr>
            <p:cNvCxnSpPr/>
            <p:nvPr/>
          </p:nvCxnSpPr>
          <p:spPr bwMode="auto">
            <a:xfrm>
              <a:off x="612000" y="1184031"/>
              <a:ext cx="3960000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608710A6-5544-4600-66C1-A2AE594F1898}"/>
              </a:ext>
            </a:extLst>
          </p:cNvPr>
          <p:cNvGrpSpPr/>
          <p:nvPr/>
        </p:nvGrpSpPr>
        <p:grpSpPr>
          <a:xfrm rot="5400000">
            <a:off x="-1555569" y="3438152"/>
            <a:ext cx="3960000" cy="375138"/>
            <a:chOff x="4738523" y="2086708"/>
            <a:chExt cx="3960000" cy="375138"/>
          </a:xfrm>
        </p:grpSpPr>
        <p:cxnSp>
          <p:nvCxnSpPr>
            <p:cNvPr id="56" name="直線コネクタ 55">
              <a:extLst>
                <a:ext uri="{FF2B5EF4-FFF2-40B4-BE49-F238E27FC236}">
                  <a16:creationId xmlns:a16="http://schemas.microsoft.com/office/drawing/2014/main" id="{7D1B7655-99E1-08E3-F9BA-1F0DBD232D3F}"/>
                </a:ext>
              </a:extLst>
            </p:cNvPr>
            <p:cNvCxnSpPr/>
            <p:nvPr/>
          </p:nvCxnSpPr>
          <p:spPr bwMode="auto">
            <a:xfrm>
              <a:off x="4738523" y="2086708"/>
              <a:ext cx="0" cy="37513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直線コネクタ 56">
              <a:extLst>
                <a:ext uri="{FF2B5EF4-FFF2-40B4-BE49-F238E27FC236}">
                  <a16:creationId xmlns:a16="http://schemas.microsoft.com/office/drawing/2014/main" id="{6A5D5196-635F-C3D0-C39E-240F1B02C7E0}"/>
                </a:ext>
              </a:extLst>
            </p:cNvPr>
            <p:cNvCxnSpPr/>
            <p:nvPr/>
          </p:nvCxnSpPr>
          <p:spPr bwMode="auto">
            <a:xfrm>
              <a:off x="8698523" y="2086708"/>
              <a:ext cx="0" cy="37513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直線矢印コネクタ 57">
              <a:extLst>
                <a:ext uri="{FF2B5EF4-FFF2-40B4-BE49-F238E27FC236}">
                  <a16:creationId xmlns:a16="http://schemas.microsoft.com/office/drawing/2014/main" id="{EF79DF95-E396-6293-5EA4-9AADFE4BC8B4}"/>
                </a:ext>
              </a:extLst>
            </p:cNvPr>
            <p:cNvCxnSpPr/>
            <p:nvPr/>
          </p:nvCxnSpPr>
          <p:spPr bwMode="auto">
            <a:xfrm>
              <a:off x="4738523" y="2274277"/>
              <a:ext cx="3960000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1EF366B-D65E-0E88-C636-82FF6EB0C6F2}"/>
              </a:ext>
            </a:extLst>
          </p:cNvPr>
          <p:cNvSpPr txBox="1"/>
          <p:nvPr/>
        </p:nvSpPr>
        <p:spPr>
          <a:xfrm>
            <a:off x="2155675" y="958339"/>
            <a:ext cx="196947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110mm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772C982-D9A1-422C-14C3-E197390807F4}"/>
              </a:ext>
            </a:extLst>
          </p:cNvPr>
          <p:cNvSpPr txBox="1"/>
          <p:nvPr/>
        </p:nvSpPr>
        <p:spPr>
          <a:xfrm rot="16200000">
            <a:off x="-747877" y="2918620"/>
            <a:ext cx="196947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110mm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97829A95-A249-0F0B-8DFC-8F8422880E06}"/>
              </a:ext>
            </a:extLst>
          </p:cNvPr>
          <p:cNvSpPr/>
          <p:nvPr/>
        </p:nvSpPr>
        <p:spPr bwMode="auto">
          <a:xfrm>
            <a:off x="4101454" y="1819509"/>
            <a:ext cx="288000" cy="288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13B6751D-E498-5724-9807-A3BE15962661}"/>
              </a:ext>
            </a:extLst>
          </p:cNvPr>
          <p:cNvSpPr/>
          <p:nvPr/>
        </p:nvSpPr>
        <p:spPr bwMode="auto">
          <a:xfrm>
            <a:off x="823792" y="5124137"/>
            <a:ext cx="288000" cy="288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6BDA0387-D9E6-A9D3-9C99-452791E79D3A}"/>
              </a:ext>
            </a:extLst>
          </p:cNvPr>
          <p:cNvSpPr/>
          <p:nvPr/>
        </p:nvSpPr>
        <p:spPr bwMode="auto">
          <a:xfrm>
            <a:off x="4088846" y="5124137"/>
            <a:ext cx="288000" cy="288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70E1305D-187F-9F75-21DE-FB521A462C67}"/>
              </a:ext>
            </a:extLst>
          </p:cNvPr>
          <p:cNvSpPr/>
          <p:nvPr/>
        </p:nvSpPr>
        <p:spPr bwMode="auto">
          <a:xfrm>
            <a:off x="822445" y="1819509"/>
            <a:ext cx="288000" cy="288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EE7F64B0-3B4F-3627-4B28-E1F9A86C98AC}"/>
              </a:ext>
            </a:extLst>
          </p:cNvPr>
          <p:cNvCxnSpPr>
            <a:cxnSpLocks/>
          </p:cNvCxnSpPr>
          <p:nvPr/>
        </p:nvCxnSpPr>
        <p:spPr bwMode="auto">
          <a:xfrm flipH="1">
            <a:off x="4384466" y="1952846"/>
            <a:ext cx="1501208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54BA165-81AB-9EF1-1B27-B0AA08F098FC}"/>
              </a:ext>
            </a:extLst>
          </p:cNvPr>
          <p:cNvSpPr txBox="1"/>
          <p:nvPr/>
        </p:nvSpPr>
        <p:spPr>
          <a:xfrm>
            <a:off x="5881312" y="1735365"/>
            <a:ext cx="2232083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dirty="0">
                <a:solidFill>
                  <a:schemeClr val="tx1"/>
                </a:solidFill>
                <a:latin typeface="+mn-ea"/>
                <a:ea typeface="+mn-ea"/>
              </a:rPr>
              <a:t>ねじ穴 </a:t>
            </a:r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M8 ×4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6467A65-C34C-85B8-160C-0A672929B2D4}"/>
              </a:ext>
            </a:extLst>
          </p:cNvPr>
          <p:cNvSpPr txBox="1"/>
          <p:nvPr/>
        </p:nvSpPr>
        <p:spPr>
          <a:xfrm>
            <a:off x="5881312" y="2562797"/>
            <a:ext cx="3280229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dirty="0">
                <a:solidFill>
                  <a:schemeClr val="tx1"/>
                </a:solidFill>
                <a:latin typeface="+mn-ea"/>
                <a:ea typeface="+mn-ea"/>
              </a:rPr>
              <a:t>穴 </a:t>
            </a:r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M4 ×3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AAB21C3-64F7-273A-AE2C-AEA2468246BE}"/>
              </a:ext>
            </a:extLst>
          </p:cNvPr>
          <p:cNvSpPr txBox="1"/>
          <p:nvPr/>
        </p:nvSpPr>
        <p:spPr>
          <a:xfrm>
            <a:off x="5881312" y="3248344"/>
            <a:ext cx="3280229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200" dirty="0">
                <a:solidFill>
                  <a:schemeClr val="tx1"/>
                </a:solidFill>
                <a:latin typeface="+mn-ea"/>
                <a:ea typeface="+mn-ea"/>
              </a:rPr>
              <a:t>穴　</a:t>
            </a:r>
            <a:r>
              <a:rPr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M25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6E02A1C0-722B-8EB3-6625-D8C4793C5DA7}"/>
              </a:ext>
            </a:extLst>
          </p:cNvPr>
          <p:cNvCxnSpPr/>
          <p:nvPr/>
        </p:nvCxnSpPr>
        <p:spPr bwMode="auto">
          <a:xfrm flipV="1">
            <a:off x="622946" y="1497588"/>
            <a:ext cx="176622" cy="148133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FE34938E-546B-BA63-DC08-A3115575E7C8}"/>
              </a:ext>
            </a:extLst>
          </p:cNvPr>
          <p:cNvCxnSpPr/>
          <p:nvPr/>
        </p:nvCxnSpPr>
        <p:spPr bwMode="auto">
          <a:xfrm flipV="1">
            <a:off x="4582945" y="1542862"/>
            <a:ext cx="176622" cy="148133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4492C921-E2E2-1C1F-81F5-CBBE0FE8084B}"/>
              </a:ext>
            </a:extLst>
          </p:cNvPr>
          <p:cNvCxnSpPr/>
          <p:nvPr/>
        </p:nvCxnSpPr>
        <p:spPr bwMode="auto">
          <a:xfrm flipV="1">
            <a:off x="4582945" y="5482306"/>
            <a:ext cx="176622" cy="148133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819C649-3234-3AE2-C409-3B1D4105F1D7}"/>
              </a:ext>
            </a:extLst>
          </p:cNvPr>
          <p:cNvSpPr txBox="1"/>
          <p:nvPr/>
        </p:nvSpPr>
        <p:spPr>
          <a:xfrm>
            <a:off x="6004431" y="3833462"/>
            <a:ext cx="196947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200" dirty="0">
                <a:solidFill>
                  <a:schemeClr val="tx1"/>
                </a:solidFill>
                <a:latin typeface="+mn-ea"/>
                <a:ea typeface="+mn-ea"/>
              </a:rPr>
              <a:t>厚さ</a:t>
            </a:r>
            <a:r>
              <a:rPr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5mm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FC0B5188-67E9-EA59-6750-A2CD523612AA}"/>
              </a:ext>
            </a:extLst>
          </p:cNvPr>
          <p:cNvCxnSpPr>
            <a:cxnSpLocks/>
            <a:stCxn id="40" idx="1"/>
          </p:cNvCxnSpPr>
          <p:nvPr/>
        </p:nvCxnSpPr>
        <p:spPr bwMode="auto">
          <a:xfrm flipH="1">
            <a:off x="4776532" y="4031978"/>
            <a:ext cx="1227899" cy="1193965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8" name="楕円 87">
            <a:extLst>
              <a:ext uri="{FF2B5EF4-FFF2-40B4-BE49-F238E27FC236}">
                <a16:creationId xmlns:a16="http://schemas.microsoft.com/office/drawing/2014/main" id="{2192C2E8-D245-84F2-0FD6-8073973E1652}"/>
              </a:ext>
            </a:extLst>
          </p:cNvPr>
          <p:cNvSpPr/>
          <p:nvPr/>
        </p:nvSpPr>
        <p:spPr bwMode="auto">
          <a:xfrm>
            <a:off x="2131048" y="3194167"/>
            <a:ext cx="900000" cy="900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104" name="楕円 103">
            <a:extLst>
              <a:ext uri="{FF2B5EF4-FFF2-40B4-BE49-F238E27FC236}">
                <a16:creationId xmlns:a16="http://schemas.microsoft.com/office/drawing/2014/main" id="{BCF536F4-2406-18D8-3907-1DEB21745152}"/>
              </a:ext>
            </a:extLst>
          </p:cNvPr>
          <p:cNvSpPr/>
          <p:nvPr/>
        </p:nvSpPr>
        <p:spPr bwMode="auto">
          <a:xfrm>
            <a:off x="2519998" y="2881859"/>
            <a:ext cx="144000" cy="144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ln w="381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5" name="楕円 104">
            <a:extLst>
              <a:ext uri="{FF2B5EF4-FFF2-40B4-BE49-F238E27FC236}">
                <a16:creationId xmlns:a16="http://schemas.microsoft.com/office/drawing/2014/main" id="{CFBD20A1-4AD1-4B14-4FCF-838959920CEE}"/>
              </a:ext>
            </a:extLst>
          </p:cNvPr>
          <p:cNvSpPr/>
          <p:nvPr/>
        </p:nvSpPr>
        <p:spPr bwMode="auto">
          <a:xfrm>
            <a:off x="3030531" y="3994499"/>
            <a:ext cx="144000" cy="144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ln w="381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6" name="楕円 105">
            <a:extLst>
              <a:ext uri="{FF2B5EF4-FFF2-40B4-BE49-F238E27FC236}">
                <a16:creationId xmlns:a16="http://schemas.microsoft.com/office/drawing/2014/main" id="{0047CCBE-8490-3A6A-98E2-5FF65EF58930}"/>
              </a:ext>
            </a:extLst>
          </p:cNvPr>
          <p:cNvSpPr/>
          <p:nvPr/>
        </p:nvSpPr>
        <p:spPr bwMode="auto">
          <a:xfrm>
            <a:off x="1980299" y="4022167"/>
            <a:ext cx="144000" cy="144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ln w="381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cxnSp>
        <p:nvCxnSpPr>
          <p:cNvPr id="107" name="直線矢印コネクタ 106">
            <a:extLst>
              <a:ext uri="{FF2B5EF4-FFF2-40B4-BE49-F238E27FC236}">
                <a16:creationId xmlns:a16="http://schemas.microsoft.com/office/drawing/2014/main" id="{017B7C99-EED6-FDE0-59A2-E0ACFB11C59E}"/>
              </a:ext>
            </a:extLst>
          </p:cNvPr>
          <p:cNvCxnSpPr>
            <a:cxnSpLocks/>
            <a:stCxn id="15" idx="1"/>
            <a:endCxn id="104" idx="6"/>
          </p:cNvCxnSpPr>
          <p:nvPr/>
        </p:nvCxnSpPr>
        <p:spPr bwMode="auto">
          <a:xfrm flipH="1">
            <a:off x="2663998" y="2761313"/>
            <a:ext cx="3217314" cy="19254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0" name="直線矢印コネクタ 109">
            <a:extLst>
              <a:ext uri="{FF2B5EF4-FFF2-40B4-BE49-F238E27FC236}">
                <a16:creationId xmlns:a16="http://schemas.microsoft.com/office/drawing/2014/main" id="{2A588D97-4391-C112-6E2C-2335307609DC}"/>
              </a:ext>
            </a:extLst>
          </p:cNvPr>
          <p:cNvCxnSpPr>
            <a:cxnSpLocks/>
            <a:stCxn id="19" idx="1"/>
          </p:cNvCxnSpPr>
          <p:nvPr/>
        </p:nvCxnSpPr>
        <p:spPr bwMode="auto">
          <a:xfrm flipH="1">
            <a:off x="3030531" y="3446860"/>
            <a:ext cx="2850781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267865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35C064D-37B3-A993-E8F8-C86776033EFA}"/>
              </a:ext>
            </a:extLst>
          </p:cNvPr>
          <p:cNvSpPr/>
          <p:nvPr/>
        </p:nvSpPr>
        <p:spPr bwMode="auto">
          <a:xfrm>
            <a:off x="611999" y="1645721"/>
            <a:ext cx="3960000" cy="396000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9A64E9-DEE1-40B5-88E8-A6C3DD001D0B}" type="slidenum">
              <a:rPr lang="en-US" altLang="ja-JP" smtClean="0"/>
              <a:pPr>
                <a:defRPr/>
              </a:pPr>
              <a:t>1</a:t>
            </a:fld>
            <a:endParaRPr lang="en-US" altLang="ja-JP" dirty="0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6F47E687-1BAD-3834-C0AF-47C6EA72D578}"/>
              </a:ext>
            </a:extLst>
          </p:cNvPr>
          <p:cNvCxnSpPr>
            <a:cxnSpLocks/>
            <a:stCxn id="8" idx="1"/>
            <a:endCxn id="8" idx="3"/>
          </p:cNvCxnSpPr>
          <p:nvPr/>
        </p:nvCxnSpPr>
        <p:spPr bwMode="auto">
          <a:xfrm>
            <a:off x="611999" y="3625721"/>
            <a:ext cx="39600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853A5FE8-A6B3-324B-6F8E-E76FA3F9FE58}"/>
              </a:ext>
            </a:extLst>
          </p:cNvPr>
          <p:cNvCxnSpPr>
            <a:cxnSpLocks/>
            <a:stCxn id="8" idx="0"/>
            <a:endCxn id="8" idx="2"/>
          </p:cNvCxnSpPr>
          <p:nvPr/>
        </p:nvCxnSpPr>
        <p:spPr bwMode="auto">
          <a:xfrm>
            <a:off x="2591999" y="1645721"/>
            <a:ext cx="0" cy="3960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38C79153-2F03-431C-923B-682EAF1CBC49}"/>
              </a:ext>
            </a:extLst>
          </p:cNvPr>
          <p:cNvCxnSpPr>
            <a:cxnSpLocks/>
          </p:cNvCxnSpPr>
          <p:nvPr/>
        </p:nvCxnSpPr>
        <p:spPr bwMode="auto">
          <a:xfrm flipH="1">
            <a:off x="936000" y="1969720"/>
            <a:ext cx="3312000" cy="3312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A4FDD978-A539-3C98-B8C2-86446C1F3A84}"/>
              </a:ext>
            </a:extLst>
          </p:cNvPr>
          <p:cNvCxnSpPr>
            <a:cxnSpLocks/>
          </p:cNvCxnSpPr>
          <p:nvPr/>
        </p:nvCxnSpPr>
        <p:spPr bwMode="auto">
          <a:xfrm>
            <a:off x="936000" y="1969721"/>
            <a:ext cx="3312000" cy="3312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1" name="楕円 70">
            <a:extLst>
              <a:ext uri="{FF2B5EF4-FFF2-40B4-BE49-F238E27FC236}">
                <a16:creationId xmlns:a16="http://schemas.microsoft.com/office/drawing/2014/main" id="{1AFDECA3-C9C8-17BC-2860-5F48FB7FD074}"/>
              </a:ext>
            </a:extLst>
          </p:cNvPr>
          <p:cNvSpPr/>
          <p:nvPr/>
        </p:nvSpPr>
        <p:spPr bwMode="auto">
          <a:xfrm>
            <a:off x="4101454" y="1819509"/>
            <a:ext cx="288000" cy="288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74" name="楕円 73">
            <a:extLst>
              <a:ext uri="{FF2B5EF4-FFF2-40B4-BE49-F238E27FC236}">
                <a16:creationId xmlns:a16="http://schemas.microsoft.com/office/drawing/2014/main" id="{28C41A92-D49D-6373-C8B6-C3D9E22BB50C}"/>
              </a:ext>
            </a:extLst>
          </p:cNvPr>
          <p:cNvSpPr/>
          <p:nvPr/>
        </p:nvSpPr>
        <p:spPr bwMode="auto">
          <a:xfrm>
            <a:off x="823792" y="5124137"/>
            <a:ext cx="288000" cy="288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75" name="楕円 74">
            <a:extLst>
              <a:ext uri="{FF2B5EF4-FFF2-40B4-BE49-F238E27FC236}">
                <a16:creationId xmlns:a16="http://schemas.microsoft.com/office/drawing/2014/main" id="{1C4051CB-4DB1-8B11-ECFC-B5C63850F24E}"/>
              </a:ext>
            </a:extLst>
          </p:cNvPr>
          <p:cNvSpPr/>
          <p:nvPr/>
        </p:nvSpPr>
        <p:spPr bwMode="auto">
          <a:xfrm>
            <a:off x="4088846" y="5124137"/>
            <a:ext cx="288000" cy="288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76" name="楕円 75">
            <a:extLst>
              <a:ext uri="{FF2B5EF4-FFF2-40B4-BE49-F238E27FC236}">
                <a16:creationId xmlns:a16="http://schemas.microsoft.com/office/drawing/2014/main" id="{DB50C680-1888-B102-D7B4-5D279D87461B}"/>
              </a:ext>
            </a:extLst>
          </p:cNvPr>
          <p:cNvSpPr/>
          <p:nvPr/>
        </p:nvSpPr>
        <p:spPr bwMode="auto">
          <a:xfrm>
            <a:off x="822445" y="1819509"/>
            <a:ext cx="288000" cy="288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77" name="円弧 76">
            <a:extLst>
              <a:ext uri="{FF2B5EF4-FFF2-40B4-BE49-F238E27FC236}">
                <a16:creationId xmlns:a16="http://schemas.microsoft.com/office/drawing/2014/main" id="{F6E58210-839E-FA1D-A6B9-7E1C603CBA68}"/>
              </a:ext>
            </a:extLst>
          </p:cNvPr>
          <p:cNvSpPr/>
          <p:nvPr/>
        </p:nvSpPr>
        <p:spPr bwMode="auto">
          <a:xfrm>
            <a:off x="576832" y="1686789"/>
            <a:ext cx="3960000" cy="3960000"/>
          </a:xfrm>
          <a:prstGeom prst="arc">
            <a:avLst>
              <a:gd name="adj1" fmla="val 18851874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D85CB9D0-CAD1-3DA2-6D8C-C77CC59C041C}"/>
              </a:ext>
            </a:extLst>
          </p:cNvPr>
          <p:cNvCxnSpPr/>
          <p:nvPr/>
        </p:nvCxnSpPr>
        <p:spPr bwMode="auto">
          <a:xfrm flipH="1">
            <a:off x="4266000" y="2466975"/>
            <a:ext cx="601275" cy="1524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468735AD-5395-3935-705C-42E601C9519E}"/>
              </a:ext>
            </a:extLst>
          </p:cNvPr>
          <p:cNvSpPr txBox="1"/>
          <p:nvPr/>
        </p:nvSpPr>
        <p:spPr>
          <a:xfrm>
            <a:off x="4867275" y="2390775"/>
            <a:ext cx="1036725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45</a:t>
            </a:r>
            <a:r>
              <a:rPr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°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057D3B11-57F8-A74D-DC90-FD9EC336537D}"/>
              </a:ext>
            </a:extLst>
          </p:cNvPr>
          <p:cNvSpPr txBox="1"/>
          <p:nvPr/>
        </p:nvSpPr>
        <p:spPr>
          <a:xfrm>
            <a:off x="5505450" y="2047875"/>
            <a:ext cx="1275149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130mm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111" name="直線矢印コネクタ 110">
            <a:extLst>
              <a:ext uri="{FF2B5EF4-FFF2-40B4-BE49-F238E27FC236}">
                <a16:creationId xmlns:a16="http://schemas.microsoft.com/office/drawing/2014/main" id="{DBD30AEE-D024-EBEE-460F-BD174E265A95}"/>
              </a:ext>
            </a:extLst>
          </p:cNvPr>
          <p:cNvCxnSpPr>
            <a:cxnSpLocks/>
          </p:cNvCxnSpPr>
          <p:nvPr/>
        </p:nvCxnSpPr>
        <p:spPr bwMode="auto">
          <a:xfrm flipH="1">
            <a:off x="4088846" y="2170191"/>
            <a:ext cx="1501208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57F072F6-CA38-33EB-422E-DBA553541747}"/>
              </a:ext>
            </a:extLst>
          </p:cNvPr>
          <p:cNvCxnSpPr>
            <a:cxnSpLocks/>
          </p:cNvCxnSpPr>
          <p:nvPr/>
        </p:nvCxnSpPr>
        <p:spPr bwMode="auto">
          <a:xfrm flipH="1">
            <a:off x="4376846" y="5232586"/>
            <a:ext cx="1501208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9637E9D7-6310-A00A-D5E6-4169A0DFF496}"/>
              </a:ext>
            </a:extLst>
          </p:cNvPr>
          <p:cNvSpPr txBox="1"/>
          <p:nvPr/>
        </p:nvSpPr>
        <p:spPr>
          <a:xfrm>
            <a:off x="5873692" y="5015105"/>
            <a:ext cx="2232083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dirty="0">
                <a:solidFill>
                  <a:schemeClr val="tx1"/>
                </a:solidFill>
                <a:latin typeface="+mn-ea"/>
                <a:ea typeface="+mn-ea"/>
              </a:rPr>
              <a:t>ねじ穴 </a:t>
            </a:r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M8 ×4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353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35C064D-37B3-A993-E8F8-C86776033EFA}"/>
              </a:ext>
            </a:extLst>
          </p:cNvPr>
          <p:cNvSpPr/>
          <p:nvPr/>
        </p:nvSpPr>
        <p:spPr bwMode="auto">
          <a:xfrm>
            <a:off x="611999" y="1667503"/>
            <a:ext cx="3960000" cy="396000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9A64E9-DEE1-40B5-88E8-A6C3DD001D0B}" type="slidenum">
              <a:rPr lang="en-US" altLang="ja-JP" smtClean="0"/>
              <a:pPr>
                <a:defRPr/>
              </a:pPr>
              <a:t>2</a:t>
            </a:fld>
            <a:endParaRPr lang="en-US" altLang="ja-JP" dirty="0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6F47E687-1BAD-3834-C0AF-47C6EA72D578}"/>
              </a:ext>
            </a:extLst>
          </p:cNvPr>
          <p:cNvCxnSpPr>
            <a:cxnSpLocks/>
            <a:endCxn id="8" idx="3"/>
          </p:cNvCxnSpPr>
          <p:nvPr/>
        </p:nvCxnSpPr>
        <p:spPr bwMode="auto">
          <a:xfrm>
            <a:off x="2591999" y="3647503"/>
            <a:ext cx="19800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楕円 13">
            <a:extLst>
              <a:ext uri="{FF2B5EF4-FFF2-40B4-BE49-F238E27FC236}">
                <a16:creationId xmlns:a16="http://schemas.microsoft.com/office/drawing/2014/main" id="{9C6FDF99-8182-B747-C2DC-29175A507D83}"/>
              </a:ext>
            </a:extLst>
          </p:cNvPr>
          <p:cNvSpPr/>
          <p:nvPr/>
        </p:nvSpPr>
        <p:spPr bwMode="auto">
          <a:xfrm>
            <a:off x="2131048" y="3194167"/>
            <a:ext cx="900000" cy="900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8EB0C54-F6FF-1514-0616-7A51C37E6B40}"/>
              </a:ext>
            </a:extLst>
          </p:cNvPr>
          <p:cNvSpPr txBox="1"/>
          <p:nvPr/>
        </p:nvSpPr>
        <p:spPr>
          <a:xfrm>
            <a:off x="3187568" y="3210497"/>
            <a:ext cx="1148861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55mm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B60EBB57-6E1A-4427-988E-C9A09780777E}"/>
              </a:ext>
            </a:extLst>
          </p:cNvPr>
          <p:cNvCxnSpPr>
            <a:cxnSpLocks/>
          </p:cNvCxnSpPr>
          <p:nvPr/>
        </p:nvCxnSpPr>
        <p:spPr bwMode="auto">
          <a:xfrm>
            <a:off x="2591999" y="3647503"/>
            <a:ext cx="0" cy="13664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9966CC3E-0F31-0E61-2D69-DA675FA065B0}"/>
              </a:ext>
            </a:extLst>
          </p:cNvPr>
          <p:cNvCxnSpPr>
            <a:cxnSpLocks/>
            <a:stCxn id="8" idx="0"/>
            <a:endCxn id="8" idx="2"/>
          </p:cNvCxnSpPr>
          <p:nvPr/>
        </p:nvCxnSpPr>
        <p:spPr bwMode="auto">
          <a:xfrm>
            <a:off x="2591999" y="1667503"/>
            <a:ext cx="0" cy="3960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C5ABCCF-9D85-FB7A-F965-660FFFE970C9}"/>
              </a:ext>
            </a:extLst>
          </p:cNvPr>
          <p:cNvSpPr txBox="1"/>
          <p:nvPr/>
        </p:nvSpPr>
        <p:spPr>
          <a:xfrm rot="16200000">
            <a:off x="2191835" y="4511426"/>
            <a:ext cx="1148861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55mm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0998B9FF-0E20-88BC-E260-51FB22389002}"/>
              </a:ext>
            </a:extLst>
          </p:cNvPr>
          <p:cNvCxnSpPr>
            <a:cxnSpLocks/>
          </p:cNvCxnSpPr>
          <p:nvPr/>
        </p:nvCxnSpPr>
        <p:spPr bwMode="auto">
          <a:xfrm flipV="1">
            <a:off x="1975299" y="1683002"/>
            <a:ext cx="0" cy="127408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B657ABC-54DE-4A4D-B86D-AF49798B394F}"/>
              </a:ext>
            </a:extLst>
          </p:cNvPr>
          <p:cNvSpPr txBox="1"/>
          <p:nvPr/>
        </p:nvSpPr>
        <p:spPr>
          <a:xfrm rot="16200000">
            <a:off x="1819052" y="2091137"/>
            <a:ext cx="1148861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36mm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31C094FA-6B52-FDE8-B14C-EA30CEFAFB6B}"/>
              </a:ext>
            </a:extLst>
          </p:cNvPr>
          <p:cNvCxnSpPr>
            <a:cxnSpLocks/>
          </p:cNvCxnSpPr>
          <p:nvPr/>
        </p:nvCxnSpPr>
        <p:spPr bwMode="auto">
          <a:xfrm>
            <a:off x="2591998" y="3647503"/>
            <a:ext cx="1940039" cy="159552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円弧 62">
            <a:extLst>
              <a:ext uri="{FF2B5EF4-FFF2-40B4-BE49-F238E27FC236}">
                <a16:creationId xmlns:a16="http://schemas.microsoft.com/office/drawing/2014/main" id="{06290E6B-0A7F-52D9-7B33-46B96775CCCF}"/>
              </a:ext>
            </a:extLst>
          </p:cNvPr>
          <p:cNvSpPr/>
          <p:nvPr/>
        </p:nvSpPr>
        <p:spPr bwMode="auto">
          <a:xfrm>
            <a:off x="561718" y="1683002"/>
            <a:ext cx="3960000" cy="3960000"/>
          </a:xfrm>
          <a:prstGeom prst="arc">
            <a:avLst>
              <a:gd name="adj1" fmla="val 16200000"/>
              <a:gd name="adj2" fmla="val 2358222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200B1AD9-46B1-EAB4-51C1-A1F70263354D}"/>
              </a:ext>
            </a:extLst>
          </p:cNvPr>
          <p:cNvSpPr txBox="1"/>
          <p:nvPr/>
        </p:nvSpPr>
        <p:spPr>
          <a:xfrm>
            <a:off x="5034054" y="1892621"/>
            <a:ext cx="2232083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120°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FCFA89CF-5CBA-8061-4CE8-02C9BF5307D8}"/>
              </a:ext>
            </a:extLst>
          </p:cNvPr>
          <p:cNvCxnSpPr>
            <a:cxnSpLocks/>
            <a:stCxn id="65" idx="1"/>
          </p:cNvCxnSpPr>
          <p:nvPr/>
        </p:nvCxnSpPr>
        <p:spPr bwMode="auto">
          <a:xfrm flipH="1">
            <a:off x="4122728" y="2091137"/>
            <a:ext cx="911326" cy="32517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0" name="楕円 69">
            <a:extLst>
              <a:ext uri="{FF2B5EF4-FFF2-40B4-BE49-F238E27FC236}">
                <a16:creationId xmlns:a16="http://schemas.microsoft.com/office/drawing/2014/main" id="{B29D3C7D-1F8C-69C0-273D-4676AB3DA8C7}"/>
              </a:ext>
            </a:extLst>
          </p:cNvPr>
          <p:cNvSpPr/>
          <p:nvPr/>
        </p:nvSpPr>
        <p:spPr bwMode="auto">
          <a:xfrm>
            <a:off x="1883749" y="2957089"/>
            <a:ext cx="1368000" cy="1368000"/>
          </a:xfrm>
          <a:prstGeom prst="ellips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82" name="円弧 81">
            <a:extLst>
              <a:ext uri="{FF2B5EF4-FFF2-40B4-BE49-F238E27FC236}">
                <a16:creationId xmlns:a16="http://schemas.microsoft.com/office/drawing/2014/main" id="{C741914B-420C-4F5A-8E08-D9760B8505A1}"/>
              </a:ext>
            </a:extLst>
          </p:cNvPr>
          <p:cNvSpPr/>
          <p:nvPr/>
        </p:nvSpPr>
        <p:spPr bwMode="auto">
          <a:xfrm>
            <a:off x="588539" y="1683002"/>
            <a:ext cx="3960000" cy="3960000"/>
          </a:xfrm>
          <a:prstGeom prst="arc">
            <a:avLst>
              <a:gd name="adj1" fmla="val 8463725"/>
              <a:gd name="adj2" fmla="val 1625915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429D8969-8610-0B30-A39F-270740C69FFF}"/>
              </a:ext>
            </a:extLst>
          </p:cNvPr>
          <p:cNvCxnSpPr>
            <a:cxnSpLocks/>
          </p:cNvCxnSpPr>
          <p:nvPr/>
        </p:nvCxnSpPr>
        <p:spPr bwMode="auto">
          <a:xfrm flipV="1">
            <a:off x="622945" y="3662902"/>
            <a:ext cx="1969053" cy="1551314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37C17270-91E5-2F9C-4790-98694874B9A0}"/>
              </a:ext>
            </a:extLst>
          </p:cNvPr>
          <p:cNvSpPr txBox="1"/>
          <p:nvPr/>
        </p:nvSpPr>
        <p:spPr>
          <a:xfrm>
            <a:off x="-130902" y="1482490"/>
            <a:ext cx="2232083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dirty="0">
                <a:solidFill>
                  <a:schemeClr val="tx1"/>
                </a:solidFill>
                <a:latin typeface="+mn-ea"/>
                <a:ea typeface="+mn-ea"/>
              </a:rPr>
              <a:t>120°</a:t>
            </a:r>
            <a:endParaRPr kumimoji="1" lang="ja-JP" altLang="en-US" sz="2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92" name="直線矢印コネクタ 91">
            <a:extLst>
              <a:ext uri="{FF2B5EF4-FFF2-40B4-BE49-F238E27FC236}">
                <a16:creationId xmlns:a16="http://schemas.microsoft.com/office/drawing/2014/main" id="{B23E0892-922A-3C2A-4631-33563DB87601}"/>
              </a:ext>
            </a:extLst>
          </p:cNvPr>
          <p:cNvCxnSpPr>
            <a:cxnSpLocks/>
          </p:cNvCxnSpPr>
          <p:nvPr/>
        </p:nvCxnSpPr>
        <p:spPr bwMode="auto">
          <a:xfrm>
            <a:off x="398998" y="1776368"/>
            <a:ext cx="786886" cy="402952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9" name="直線コネクタ 98">
            <a:extLst>
              <a:ext uri="{FF2B5EF4-FFF2-40B4-BE49-F238E27FC236}">
                <a16:creationId xmlns:a16="http://schemas.microsoft.com/office/drawing/2014/main" id="{2EF3828C-BB8B-8DF2-C872-4239B565023B}"/>
              </a:ext>
            </a:extLst>
          </p:cNvPr>
          <p:cNvCxnSpPr>
            <a:cxnSpLocks/>
          </p:cNvCxnSpPr>
          <p:nvPr/>
        </p:nvCxnSpPr>
        <p:spPr bwMode="auto">
          <a:xfrm>
            <a:off x="1753190" y="2957089"/>
            <a:ext cx="849462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" name="楕円 101">
            <a:extLst>
              <a:ext uri="{FF2B5EF4-FFF2-40B4-BE49-F238E27FC236}">
                <a16:creationId xmlns:a16="http://schemas.microsoft.com/office/drawing/2014/main" id="{3F303488-BFFF-4429-1B0B-D3ABE1C2514D}"/>
              </a:ext>
            </a:extLst>
          </p:cNvPr>
          <p:cNvSpPr/>
          <p:nvPr/>
        </p:nvSpPr>
        <p:spPr bwMode="auto">
          <a:xfrm>
            <a:off x="2519998" y="2881859"/>
            <a:ext cx="144000" cy="144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ln w="381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3" name="楕円 102">
            <a:extLst>
              <a:ext uri="{FF2B5EF4-FFF2-40B4-BE49-F238E27FC236}">
                <a16:creationId xmlns:a16="http://schemas.microsoft.com/office/drawing/2014/main" id="{3B7DDAFD-3926-6A73-B89E-D104ABD7516A}"/>
              </a:ext>
            </a:extLst>
          </p:cNvPr>
          <p:cNvSpPr/>
          <p:nvPr/>
        </p:nvSpPr>
        <p:spPr bwMode="auto">
          <a:xfrm>
            <a:off x="3030531" y="3994499"/>
            <a:ext cx="144000" cy="144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ln w="381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4" name="楕円 103">
            <a:extLst>
              <a:ext uri="{FF2B5EF4-FFF2-40B4-BE49-F238E27FC236}">
                <a16:creationId xmlns:a16="http://schemas.microsoft.com/office/drawing/2014/main" id="{C4E4A32F-89A7-2505-B356-A8DD3BBBE3D4}"/>
              </a:ext>
            </a:extLst>
          </p:cNvPr>
          <p:cNvSpPr/>
          <p:nvPr/>
        </p:nvSpPr>
        <p:spPr bwMode="auto">
          <a:xfrm>
            <a:off x="1980299" y="4022167"/>
            <a:ext cx="144000" cy="144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>
              <a:ln w="381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93395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10">
      <a:majorFont>
        <a:latin typeface="Arial"/>
        <a:ea typeface="HGP創英角ｺﾞｼｯｸUB"/>
        <a:cs typeface=""/>
      </a:majorFont>
      <a:minorFont>
        <a:latin typeface="Arial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75000"/>
          </a:schemeClr>
        </a:solidFill>
        <a:ln w="9525">
          <a:noFill/>
          <a:miter lim="800000"/>
          <a:headEnd/>
          <a:tailEnd/>
        </a:ln>
        <a:effectLst/>
      </a:spPr>
      <a:bodyPr wrap="none" rtlCol="0" anchor="ctr" anchorCtr="0">
        <a:noAutofit/>
      </a:bodyPr>
      <a:lstStyle>
        <a:defPPr algn="ctr">
          <a:defRPr kumimoji="1" sz="1800" smtClean="0">
            <a:solidFill>
              <a:schemeClr val="tx1"/>
            </a:solidFill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>
          <a:defRPr kumimoji="1" sz="2200" smtClean="0">
            <a:solidFill>
              <a:schemeClr val="tx1"/>
            </a:solidFill>
            <a:latin typeface="+mn-ea"/>
            <a:ea typeface="+mn-ea"/>
          </a:defRPr>
        </a:defPPr>
      </a:lstStyle>
    </a:tx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5EF61536FDF784EA5A0625968CC04E9" ma:contentTypeVersion="2" ma:contentTypeDescription="新しいドキュメントを作成します。" ma:contentTypeScope="" ma:versionID="bbef0b39802baa7e03d31d3bf1846e09">
  <xsd:schema xmlns:xsd="http://www.w3.org/2001/XMLSchema" xmlns:xs="http://www.w3.org/2001/XMLSchema" xmlns:p="http://schemas.microsoft.com/office/2006/metadata/properties" xmlns:ns3="87804504-6299-4aaf-b233-c1ca70fffd1d" targetNamespace="http://schemas.microsoft.com/office/2006/metadata/properties" ma:root="true" ma:fieldsID="e70806edb0806092a9e07d3f9231dbc4" ns3:_="">
    <xsd:import namespace="87804504-6299-4aaf-b233-c1ca70fffd1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804504-6299-4aaf-b233-c1ca70fffd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6DEE015-69A8-4161-A1F7-25CDFD8ADC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804504-6299-4aaf-b233-c1ca70fffd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3798FF-2832-4538-A1D6-7268BE217D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316F28-D208-4415-9364-9798B60EAF8D}">
  <ds:schemaRefs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87804504-6299-4aaf-b233-c1ca70fffd1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</Words>
  <Application>Microsoft Office PowerPoint</Application>
  <PresentationFormat>画面に合わせる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HGPｺﾞｼｯｸE</vt:lpstr>
      <vt:lpstr>Arial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ICHIDASを用いたAGV無軌道化キットの開発</dc:title>
  <dc:creator/>
  <cp:lastModifiedBy/>
  <cp:revision>99</cp:revision>
  <dcterms:created xsi:type="dcterms:W3CDTF">2004-05-26T10:25:15Z</dcterms:created>
  <dcterms:modified xsi:type="dcterms:W3CDTF">2022-10-06T04:50:48Z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0x01010035EF61536FDF784EA5A0625968CC04E9</vt:lpwstr>
  </property>
</Properties>
</file>