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57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6" userDrawn="1">
          <p15:clr>
            <a:srgbClr val="A4A3A4"/>
          </p15:clr>
        </p15:guide>
        <p15:guide id="2" pos="2306" userDrawn="1">
          <p15:clr>
            <a:srgbClr val="A4A3A4"/>
          </p15:clr>
        </p15:guide>
        <p15:guide id="5" pos="2506" userDrawn="1">
          <p15:clr>
            <a:srgbClr val="A4A3A4"/>
          </p15:clr>
        </p15:guide>
        <p15:guide id="6" orient="horz" pos="773" userDrawn="1">
          <p15:clr>
            <a:srgbClr val="A4A3A4"/>
          </p15:clr>
        </p15:guide>
        <p15:guide id="7" orient="horz" pos="6526" userDrawn="1">
          <p15:clr>
            <a:srgbClr val="A4A3A4"/>
          </p15:clr>
        </p15:guide>
        <p15:guide id="10" pos="4556" userDrawn="1">
          <p15:clr>
            <a:srgbClr val="A4A3A4"/>
          </p15:clr>
        </p15:guide>
        <p15:guide id="11" orient="horz" pos="2119" userDrawn="1">
          <p15:clr>
            <a:srgbClr val="A4A3A4"/>
          </p15:clr>
        </p15:guide>
        <p15:guide id="12" orient="horz" pos="2217" userDrawn="1">
          <p15:clr>
            <a:srgbClr val="A4A3A4"/>
          </p15:clr>
        </p15:guide>
        <p15:guide id="13" orient="horz" pos="3734" userDrawn="1">
          <p15:clr>
            <a:srgbClr val="A4A3A4"/>
          </p15:clr>
        </p15:guide>
        <p15:guide id="14" orient="horz" pos="38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8603"/>
    <a:srgbClr val="E3BE78"/>
    <a:srgbClr val="D19B2E"/>
    <a:srgbClr val="F2DFB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1" autoAdjust="0"/>
    <p:restoredTop sz="94660"/>
  </p:normalViewPr>
  <p:slideViewPr>
    <p:cSldViewPr snapToGrid="0">
      <p:cViewPr varScale="1">
        <p:scale>
          <a:sx n="51" d="100"/>
          <a:sy n="51" d="100"/>
        </p:scale>
        <p:origin x="2336" y="60"/>
      </p:cViewPr>
      <p:guideLst>
        <p:guide pos="256"/>
        <p:guide pos="2306"/>
        <p:guide pos="2506"/>
        <p:guide orient="horz" pos="773"/>
        <p:guide orient="horz" pos="6526"/>
        <p:guide pos="4556"/>
        <p:guide orient="horz" pos="2119"/>
        <p:guide orient="horz" pos="2217"/>
        <p:guide orient="horz" pos="3734"/>
        <p:guide orient="horz" pos="38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08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378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271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390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053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615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97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53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3198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368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0587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1F9BD-AEB1-4E94-B1D2-76124C09E0F9}" type="datetimeFigureOut">
              <a:rPr kumimoji="1" lang="ja-JP" altLang="en-US" smtClean="0"/>
              <a:t>2022/3/23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7599A-06F9-4D28-B6C6-1CCB7C007A15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2B03181-78DF-43C8-802A-024CF048E9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8" y="83864"/>
            <a:ext cx="7471880" cy="1053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3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正方形/長方形 314">
            <a:extLst>
              <a:ext uri="{FF2B5EF4-FFF2-40B4-BE49-F238E27FC236}">
                <a16:creationId xmlns:a16="http://schemas.microsoft.com/office/drawing/2014/main" id="{1095025E-FD3A-4381-BA4C-80706EDB45F5}"/>
              </a:ext>
            </a:extLst>
          </p:cNvPr>
          <p:cNvSpPr/>
          <p:nvPr/>
        </p:nvSpPr>
        <p:spPr>
          <a:xfrm>
            <a:off x="3974594" y="9142157"/>
            <a:ext cx="2956212" cy="306967"/>
          </a:xfrm>
          <a:prstGeom prst="rect">
            <a:avLst/>
          </a:prstGeom>
          <a:noFill/>
          <a:ln>
            <a:solidFill>
              <a:srgbClr val="D19B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727"/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700" y="9605521"/>
            <a:ext cx="4167110" cy="637860"/>
          </a:xfrm>
          <a:prstGeom prst="rect">
            <a:avLst/>
          </a:prstGeom>
        </p:spPr>
      </p:pic>
      <p:sp>
        <p:nvSpPr>
          <p:cNvPr id="468" name="テキスト ボックス 467">
            <a:extLst>
              <a:ext uri="{FF2B5EF4-FFF2-40B4-BE49-F238E27FC236}">
                <a16:creationId xmlns:a16="http://schemas.microsoft.com/office/drawing/2014/main" id="{96190977-87D8-4170-A706-29FF622A35CA}"/>
              </a:ext>
            </a:extLst>
          </p:cNvPr>
          <p:cNvSpPr txBox="1"/>
          <p:nvPr/>
        </p:nvSpPr>
        <p:spPr>
          <a:xfrm>
            <a:off x="416048" y="10432763"/>
            <a:ext cx="3848896" cy="192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48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ストップ！</a:t>
            </a:r>
            <a:r>
              <a:rPr lang="en-US" altLang="ja-JP" sz="648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20</a:t>
            </a:r>
            <a:r>
              <a:rPr lang="ja-JP" altLang="en-US" sz="648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歳未満飲酒・飲酒運転。妊娠中や授乳期の飲酒はやめましょう。お酒は楽しく適量で。</a:t>
            </a:r>
          </a:p>
        </p:txBody>
      </p:sp>
      <p:sp>
        <p:nvSpPr>
          <p:cNvPr id="472" name="テキスト ボックス 471">
            <a:extLst>
              <a:ext uri="{FF2B5EF4-FFF2-40B4-BE49-F238E27FC236}">
                <a16:creationId xmlns:a16="http://schemas.microsoft.com/office/drawing/2014/main" id="{8056DE2E-40E7-4488-A865-3A89420102B2}"/>
              </a:ext>
            </a:extLst>
          </p:cNvPr>
          <p:cNvSpPr txBox="1"/>
          <p:nvPr/>
        </p:nvSpPr>
        <p:spPr>
          <a:xfrm>
            <a:off x="5953714" y="10432762"/>
            <a:ext cx="1359700" cy="192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48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※</a:t>
            </a:r>
            <a:r>
              <a:rPr lang="ja-JP" altLang="en-US" sz="648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表示価格は税込み価格です。</a:t>
            </a:r>
          </a:p>
        </p:txBody>
      </p:sp>
      <p:grpSp>
        <p:nvGrpSpPr>
          <p:cNvPr id="1059" name="itemName_0000034">
            <a:extLst>
              <a:ext uri="{FF2B5EF4-FFF2-40B4-BE49-F238E27FC236}">
                <a16:creationId xmlns:a16="http://schemas.microsoft.com/office/drawing/2014/main" id="{88BAEF9B-C8A5-4C2C-A334-4D8635BA9815}"/>
              </a:ext>
            </a:extLst>
          </p:cNvPr>
          <p:cNvGrpSpPr/>
          <p:nvPr/>
        </p:nvGrpSpPr>
        <p:grpSpPr>
          <a:xfrm>
            <a:off x="2990700" y="9746486"/>
            <a:ext cx="1361022" cy="338554"/>
            <a:chOff x="2263001" y="8948055"/>
            <a:chExt cx="1260992" cy="313671"/>
          </a:xfrm>
        </p:grpSpPr>
        <p:sp>
          <p:nvSpPr>
            <p:cNvPr id="522" name="itemName_0000034_1">
              <a:extLst>
                <a:ext uri="{FF2B5EF4-FFF2-40B4-BE49-F238E27FC236}">
                  <a16:creationId xmlns:a16="http://schemas.microsoft.com/office/drawing/2014/main" id="{D1A48225-E74E-49CA-AFBB-248CECC55160}"/>
                </a:ext>
              </a:extLst>
            </p:cNvPr>
            <p:cNvSpPr txBox="1"/>
            <p:nvPr/>
          </p:nvSpPr>
          <p:spPr>
            <a:xfrm>
              <a:off x="2263001" y="8948055"/>
              <a:ext cx="456250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altLang="ja-JP" sz="1600" b="1" dirty="0">
                  <a:solidFill>
                    <a:schemeClr val="bg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1</a:t>
              </a:r>
              <a:r>
                <a:rPr lang="ja-JP" altLang="en-US" sz="1600" b="1" dirty="0">
                  <a:solidFill>
                    <a:schemeClr val="bg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ｈ</a:t>
              </a:r>
            </a:p>
          </p:txBody>
        </p:sp>
        <p:sp>
          <p:nvSpPr>
            <p:cNvPr id="523" name="itemName_0000034_2">
              <a:extLst>
                <a:ext uri="{FF2B5EF4-FFF2-40B4-BE49-F238E27FC236}">
                  <a16:creationId xmlns:a16="http://schemas.microsoft.com/office/drawing/2014/main" id="{5BD932A5-6126-4298-810D-3515DD272882}"/>
                </a:ext>
              </a:extLst>
            </p:cNvPr>
            <p:cNvSpPr txBox="1"/>
            <p:nvPr/>
          </p:nvSpPr>
          <p:spPr>
            <a:xfrm>
              <a:off x="2687535" y="8948055"/>
              <a:ext cx="836458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en-US" altLang="ja-JP" sz="1600" b="1" dirty="0">
                  <a:solidFill>
                    <a:schemeClr val="bg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5,000</a:t>
              </a:r>
              <a:r>
                <a:rPr lang="ja-JP" altLang="en-US" sz="1600" b="1" dirty="0">
                  <a:solidFill>
                    <a:schemeClr val="bg1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円</a:t>
              </a:r>
            </a:p>
          </p:txBody>
        </p:sp>
      </p:grpSp>
      <p:sp>
        <p:nvSpPr>
          <p:cNvPr id="521" name="toki_0000034">
            <a:extLst>
              <a:ext uri="{FF2B5EF4-FFF2-40B4-BE49-F238E27FC236}">
                <a16:creationId xmlns:a16="http://schemas.microsoft.com/office/drawing/2014/main" id="{053CCE21-119F-4C27-8625-B64917145A56}"/>
              </a:ext>
            </a:extLst>
          </p:cNvPr>
          <p:cNvSpPr txBox="1"/>
          <p:nvPr/>
        </p:nvSpPr>
        <p:spPr>
          <a:xfrm>
            <a:off x="4348351" y="9741802"/>
            <a:ext cx="2675732" cy="41549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(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九星学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西洋占星術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マントラ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姓名判断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</a:t>
            </a:r>
          </a:p>
          <a:p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　　手相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オラクル龍神カード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..</a:t>
            </a:r>
            <a:r>
              <a:rPr lang="ja-JP" altLang="en-US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他</a:t>
            </a:r>
            <a:r>
              <a:rPr lang="en-US" altLang="ja-JP" sz="105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)</a:t>
            </a:r>
            <a:endParaRPr lang="ja-JP" altLang="en-US" sz="1050" b="1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sym typeface="UD デジタル 教科書体 N-B" panose="02020700000000000000" pitchFamily="17" charset="-128"/>
            </a:endParaRPr>
          </a:p>
        </p:txBody>
      </p:sp>
      <p:pic>
        <p:nvPicPr>
          <p:cNvPr id="526" name="図 525">
            <a:extLst>
              <a:ext uri="{FF2B5EF4-FFF2-40B4-BE49-F238E27FC236}">
                <a16:creationId xmlns:a16="http://schemas.microsoft.com/office/drawing/2014/main" id="{F62405E8-2A8B-43AE-BABA-81DAAE032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48" y="10472472"/>
            <a:ext cx="87030" cy="103337"/>
          </a:xfrm>
          <a:prstGeom prst="rect">
            <a:avLst/>
          </a:prstGeom>
        </p:spPr>
      </p:pic>
      <p:pic>
        <p:nvPicPr>
          <p:cNvPr id="536" name="図 535">
            <a:extLst>
              <a:ext uri="{FF2B5EF4-FFF2-40B4-BE49-F238E27FC236}">
                <a16:creationId xmlns:a16="http://schemas.microsoft.com/office/drawing/2014/main" id="{EB601548-B0C3-48F9-9781-E946498934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9266" y="1675687"/>
            <a:ext cx="1392670" cy="1835556"/>
          </a:xfrm>
          <a:prstGeom prst="rect">
            <a:avLst/>
          </a:prstGeom>
        </p:spPr>
      </p:pic>
      <p:pic>
        <p:nvPicPr>
          <p:cNvPr id="1202" name="図 1201">
            <a:extLst>
              <a:ext uri="{FF2B5EF4-FFF2-40B4-BE49-F238E27FC236}">
                <a16:creationId xmlns:a16="http://schemas.microsoft.com/office/drawing/2014/main" id="{3847ACBE-3904-4046-988C-62A1D2D86F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903" y="2192372"/>
            <a:ext cx="2171585" cy="1458528"/>
          </a:xfrm>
          <a:prstGeom prst="rect">
            <a:avLst/>
          </a:prstGeom>
        </p:spPr>
      </p:pic>
      <p:pic>
        <p:nvPicPr>
          <p:cNvPr id="40" name="図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6" y="1907094"/>
            <a:ext cx="2014539" cy="26648"/>
          </a:xfrm>
          <a:prstGeom prst="rect">
            <a:avLst/>
          </a:prstGeom>
        </p:spPr>
      </p:pic>
      <p:grpSp>
        <p:nvGrpSpPr>
          <p:cNvPr id="63" name="itemName_0000004">
            <a:extLst>
              <a:ext uri="{FF2B5EF4-FFF2-40B4-BE49-F238E27FC236}">
                <a16:creationId xmlns:a16="http://schemas.microsoft.com/office/drawing/2014/main" id="{12921DB9-3EED-4D8D-8F89-9FE3E75F6D0C}"/>
              </a:ext>
            </a:extLst>
          </p:cNvPr>
          <p:cNvGrpSpPr/>
          <p:nvPr/>
        </p:nvGrpSpPr>
        <p:grpSpPr>
          <a:xfrm>
            <a:off x="396044" y="2931377"/>
            <a:ext cx="1265673" cy="338554"/>
            <a:chOff x="293904" y="2782418"/>
            <a:chExt cx="1172650" cy="313671"/>
          </a:xfrm>
        </p:grpSpPr>
        <p:sp>
          <p:nvSpPr>
            <p:cNvPr id="365" name="itemName_0000004_1">
              <a:extLst>
                <a:ext uri="{FF2B5EF4-FFF2-40B4-BE49-F238E27FC236}">
                  <a16:creationId xmlns:a16="http://schemas.microsoft.com/office/drawing/2014/main" id="{A0953EB2-07D5-4EE6-8235-B9BF562DFBAA}"/>
                </a:ext>
              </a:extLst>
            </p:cNvPr>
            <p:cNvSpPr txBox="1"/>
            <p:nvPr/>
          </p:nvSpPr>
          <p:spPr>
            <a:xfrm>
              <a:off x="293904" y="2782418"/>
              <a:ext cx="93150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・発泡酒</a:t>
              </a:r>
            </a:p>
          </p:txBody>
        </p:sp>
        <p:sp>
          <p:nvSpPr>
            <p:cNvPr id="366" name="itemName_0000004_2">
              <a:extLst>
                <a:ext uri="{FF2B5EF4-FFF2-40B4-BE49-F238E27FC236}">
                  <a16:creationId xmlns:a16="http://schemas.microsoft.com/office/drawing/2014/main" id="{30A752AF-EDF6-4C47-BA06-6782AB38A73F}"/>
                </a:ext>
              </a:extLst>
            </p:cNvPr>
            <p:cNvSpPr txBox="1"/>
            <p:nvPr/>
          </p:nvSpPr>
          <p:spPr>
            <a:xfrm>
              <a:off x="1295400" y="2782418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62" name="itemName_0000005">
            <a:extLst>
              <a:ext uri="{FF2B5EF4-FFF2-40B4-BE49-F238E27FC236}">
                <a16:creationId xmlns:a16="http://schemas.microsoft.com/office/drawing/2014/main" id="{3EC41659-E086-4152-9EF1-132AB2C7BF60}"/>
              </a:ext>
            </a:extLst>
          </p:cNvPr>
          <p:cNvGrpSpPr/>
          <p:nvPr/>
        </p:nvGrpSpPr>
        <p:grpSpPr>
          <a:xfrm>
            <a:off x="396044" y="2261591"/>
            <a:ext cx="2321147" cy="707886"/>
            <a:chOff x="293904" y="2112632"/>
            <a:chExt cx="2150550" cy="655859"/>
          </a:xfrm>
        </p:grpSpPr>
        <p:sp>
          <p:nvSpPr>
            <p:cNvPr id="363" name="itemName_0000005_1">
              <a:extLst>
                <a:ext uri="{FF2B5EF4-FFF2-40B4-BE49-F238E27FC236}">
                  <a16:creationId xmlns:a16="http://schemas.microsoft.com/office/drawing/2014/main" id="{65D85408-88B4-492F-A2FA-3F2B107FF29E}"/>
                </a:ext>
              </a:extLst>
            </p:cNvPr>
            <p:cNvSpPr txBox="1"/>
            <p:nvPr/>
          </p:nvSpPr>
          <p:spPr>
            <a:xfrm>
              <a:off x="293904" y="2112632"/>
              <a:ext cx="1834503" cy="655859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20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・デュワーズ</a:t>
              </a:r>
              <a:endParaRPr lang="en-US" altLang="ja-JP" sz="2000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endParaRPr>
            </a:p>
            <a:p>
              <a:r>
                <a:rPr lang="ja-JP" altLang="en-US" sz="20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　　ハイボール</a:t>
              </a:r>
            </a:p>
          </p:txBody>
        </p:sp>
        <p:sp>
          <p:nvSpPr>
            <p:cNvPr id="364" name="itemName_0000005_2">
              <a:extLst>
                <a:ext uri="{FF2B5EF4-FFF2-40B4-BE49-F238E27FC236}">
                  <a16:creationId xmlns:a16="http://schemas.microsoft.com/office/drawing/2014/main" id="{E4027863-F82F-4FA9-8041-2BFD863886DD}"/>
                </a:ext>
              </a:extLst>
            </p:cNvPr>
            <p:cNvSpPr txBox="1"/>
            <p:nvPr/>
          </p:nvSpPr>
          <p:spPr>
            <a:xfrm>
              <a:off x="2273300" y="2112632"/>
              <a:ext cx="171154" cy="370703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2000" b="1" dirty="0"/>
            </a:p>
          </p:txBody>
        </p:sp>
      </p:grpSp>
      <p:sp>
        <p:nvSpPr>
          <p:cNvPr id="321" name="toki_0000005">
            <a:extLst>
              <a:ext uri="{FF2B5EF4-FFF2-40B4-BE49-F238E27FC236}">
                <a16:creationId xmlns:a16="http://schemas.microsoft.com/office/drawing/2014/main" id="{67DC1AFD-5C95-48E2-89CF-E88064942673}"/>
              </a:ext>
            </a:extLst>
          </p:cNvPr>
          <p:cNvSpPr txBox="1"/>
          <p:nvPr/>
        </p:nvSpPr>
        <p:spPr>
          <a:xfrm>
            <a:off x="396043" y="2038081"/>
            <a:ext cx="1313180" cy="26161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10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ハイボールの起源</a:t>
            </a:r>
          </a:p>
        </p:txBody>
      </p:sp>
      <p:grpSp>
        <p:nvGrpSpPr>
          <p:cNvPr id="64" name="itemName_0000006">
            <a:extLst>
              <a:ext uri="{FF2B5EF4-FFF2-40B4-BE49-F238E27FC236}">
                <a16:creationId xmlns:a16="http://schemas.microsoft.com/office/drawing/2014/main" id="{AE8A473D-A11E-4136-8DAE-C28D4C291C94}"/>
              </a:ext>
            </a:extLst>
          </p:cNvPr>
          <p:cNvGrpSpPr/>
          <p:nvPr/>
        </p:nvGrpSpPr>
        <p:grpSpPr>
          <a:xfrm>
            <a:off x="3850434" y="1920420"/>
            <a:ext cx="1718019" cy="338554"/>
            <a:chOff x="293904" y="3082872"/>
            <a:chExt cx="1591750" cy="313671"/>
          </a:xfrm>
        </p:grpSpPr>
        <p:sp>
          <p:nvSpPr>
            <p:cNvPr id="360" name="itemName_0000006_1">
              <a:extLst>
                <a:ext uri="{FF2B5EF4-FFF2-40B4-BE49-F238E27FC236}">
                  <a16:creationId xmlns:a16="http://schemas.microsoft.com/office/drawing/2014/main" id="{BA823EA0-79BB-4D6E-899B-5DFDDC84AE67}"/>
                </a:ext>
              </a:extLst>
            </p:cNvPr>
            <p:cNvSpPr txBox="1"/>
            <p:nvPr/>
          </p:nvSpPr>
          <p:spPr>
            <a:xfrm>
              <a:off x="293904" y="3082872"/>
              <a:ext cx="1311717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・焼酎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甲類</a:t>
              </a:r>
            </a:p>
          </p:txBody>
        </p:sp>
        <p:sp>
          <p:nvSpPr>
            <p:cNvPr id="362" name="itemName_0000006_2">
              <a:extLst>
                <a:ext uri="{FF2B5EF4-FFF2-40B4-BE49-F238E27FC236}">
                  <a16:creationId xmlns:a16="http://schemas.microsoft.com/office/drawing/2014/main" id="{FB113753-7E34-48C3-8E52-E498FDB69621}"/>
                </a:ext>
              </a:extLst>
            </p:cNvPr>
            <p:cNvSpPr txBox="1"/>
            <p:nvPr/>
          </p:nvSpPr>
          <p:spPr>
            <a:xfrm>
              <a:off x="1714500" y="3082872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65" name="itemName_0000007">
            <a:extLst>
              <a:ext uri="{FF2B5EF4-FFF2-40B4-BE49-F238E27FC236}">
                <a16:creationId xmlns:a16="http://schemas.microsoft.com/office/drawing/2014/main" id="{1BCE0317-289D-4B71-9D39-A7A4F3FBCB42}"/>
              </a:ext>
            </a:extLst>
          </p:cNvPr>
          <p:cNvGrpSpPr/>
          <p:nvPr/>
        </p:nvGrpSpPr>
        <p:grpSpPr>
          <a:xfrm>
            <a:off x="3850434" y="2220874"/>
            <a:ext cx="2156545" cy="338554"/>
            <a:chOff x="3494408" y="2169288"/>
            <a:chExt cx="1998046" cy="313671"/>
          </a:xfrm>
        </p:grpSpPr>
        <p:sp>
          <p:nvSpPr>
            <p:cNvPr id="358" name="itemName_0000007_1">
              <a:extLst>
                <a:ext uri="{FF2B5EF4-FFF2-40B4-BE49-F238E27FC236}">
                  <a16:creationId xmlns:a16="http://schemas.microsoft.com/office/drawing/2014/main" id="{BF4768EB-9C5E-4CCF-BBA8-CAC4A1C720BB}"/>
                </a:ext>
              </a:extLst>
            </p:cNvPr>
            <p:cNvSpPr txBox="1"/>
            <p:nvPr/>
          </p:nvSpPr>
          <p:spPr>
            <a:xfrm>
              <a:off x="3494408" y="2169288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・ワイン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赤・白</a:t>
              </a:r>
            </a:p>
          </p:txBody>
        </p:sp>
        <p:sp>
          <p:nvSpPr>
            <p:cNvPr id="359" name="itemName_0000007_2">
              <a:extLst>
                <a:ext uri="{FF2B5EF4-FFF2-40B4-BE49-F238E27FC236}">
                  <a16:creationId xmlns:a16="http://schemas.microsoft.com/office/drawing/2014/main" id="{CFD5D5C8-0CB2-4855-9AF8-7787F8840BD3}"/>
                </a:ext>
              </a:extLst>
            </p:cNvPr>
            <p:cNvSpPr txBox="1"/>
            <p:nvPr/>
          </p:nvSpPr>
          <p:spPr>
            <a:xfrm>
              <a:off x="5321300" y="2169288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66" name="itemName_0000008">
            <a:extLst>
              <a:ext uri="{FF2B5EF4-FFF2-40B4-BE49-F238E27FC236}">
                <a16:creationId xmlns:a16="http://schemas.microsoft.com/office/drawing/2014/main" id="{3AB8DA64-8B52-4F1F-9E4F-D0CBE96BB2C5}"/>
              </a:ext>
            </a:extLst>
          </p:cNvPr>
          <p:cNvGrpSpPr/>
          <p:nvPr/>
        </p:nvGrpSpPr>
        <p:grpSpPr>
          <a:xfrm>
            <a:off x="3850434" y="2521328"/>
            <a:ext cx="1265560" cy="338554"/>
            <a:chOff x="3494408" y="2469742"/>
            <a:chExt cx="1172546" cy="313671"/>
          </a:xfrm>
        </p:grpSpPr>
        <p:sp>
          <p:nvSpPr>
            <p:cNvPr id="346" name="itemName_0000008_1">
              <a:extLst>
                <a:ext uri="{FF2B5EF4-FFF2-40B4-BE49-F238E27FC236}">
                  <a16:creationId xmlns:a16="http://schemas.microsoft.com/office/drawing/2014/main" id="{4E4C1759-1EFA-48D4-A104-727585D1842E}"/>
                </a:ext>
              </a:extLst>
            </p:cNvPr>
            <p:cNvSpPr txBox="1"/>
            <p:nvPr/>
          </p:nvSpPr>
          <p:spPr>
            <a:xfrm>
              <a:off x="3494408" y="2469742"/>
              <a:ext cx="931510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・日本酒</a:t>
              </a:r>
            </a:p>
          </p:txBody>
        </p:sp>
        <p:sp>
          <p:nvSpPr>
            <p:cNvPr id="347" name="itemName_0000008_2">
              <a:extLst>
                <a:ext uri="{FF2B5EF4-FFF2-40B4-BE49-F238E27FC236}">
                  <a16:creationId xmlns:a16="http://schemas.microsoft.com/office/drawing/2014/main" id="{8BA723AE-572C-4AE9-AECD-D258DA65D857}"/>
                </a:ext>
              </a:extLst>
            </p:cNvPr>
            <p:cNvSpPr txBox="1"/>
            <p:nvPr/>
          </p:nvSpPr>
          <p:spPr>
            <a:xfrm>
              <a:off x="4495800" y="2469742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69" name="itemName_0000009">
            <a:extLst>
              <a:ext uri="{FF2B5EF4-FFF2-40B4-BE49-F238E27FC236}">
                <a16:creationId xmlns:a16="http://schemas.microsoft.com/office/drawing/2014/main" id="{DDF31407-EC51-4307-9D20-7D669E42001E}"/>
              </a:ext>
            </a:extLst>
          </p:cNvPr>
          <p:cNvGrpSpPr/>
          <p:nvPr/>
        </p:nvGrpSpPr>
        <p:grpSpPr>
          <a:xfrm>
            <a:off x="3850434" y="2821782"/>
            <a:ext cx="1265560" cy="338554"/>
            <a:chOff x="3494408" y="2770196"/>
            <a:chExt cx="1172546" cy="313671"/>
          </a:xfrm>
        </p:grpSpPr>
        <p:sp>
          <p:nvSpPr>
            <p:cNvPr id="342" name="itemName_0000009_1">
              <a:extLst>
                <a:ext uri="{FF2B5EF4-FFF2-40B4-BE49-F238E27FC236}">
                  <a16:creationId xmlns:a16="http://schemas.microsoft.com/office/drawing/2014/main" id="{F69B75A2-F0DB-4AC9-848A-80AAD079BB0C}"/>
                </a:ext>
              </a:extLst>
            </p:cNvPr>
            <p:cNvSpPr txBox="1"/>
            <p:nvPr/>
          </p:nvSpPr>
          <p:spPr>
            <a:xfrm>
              <a:off x="3494408" y="2770196"/>
              <a:ext cx="931510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・酎ハイ</a:t>
              </a:r>
            </a:p>
          </p:txBody>
        </p:sp>
        <p:sp>
          <p:nvSpPr>
            <p:cNvPr id="345" name="itemName_0000009_2">
              <a:extLst>
                <a:ext uri="{FF2B5EF4-FFF2-40B4-BE49-F238E27FC236}">
                  <a16:creationId xmlns:a16="http://schemas.microsoft.com/office/drawing/2014/main" id="{6A2BD41B-3743-49C5-9E6C-4E1BABF10BBB}"/>
                </a:ext>
              </a:extLst>
            </p:cNvPr>
            <p:cNvSpPr txBox="1"/>
            <p:nvPr/>
          </p:nvSpPr>
          <p:spPr>
            <a:xfrm>
              <a:off x="4495800" y="2770196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73" name="itemName_0000010">
            <a:extLst>
              <a:ext uri="{FF2B5EF4-FFF2-40B4-BE49-F238E27FC236}">
                <a16:creationId xmlns:a16="http://schemas.microsoft.com/office/drawing/2014/main" id="{6DF8DDA9-0B23-426F-A6DF-FF28FF171C71}"/>
              </a:ext>
            </a:extLst>
          </p:cNvPr>
          <p:cNvGrpSpPr/>
          <p:nvPr/>
        </p:nvGrpSpPr>
        <p:grpSpPr>
          <a:xfrm>
            <a:off x="3850434" y="3122236"/>
            <a:ext cx="2156545" cy="338554"/>
            <a:chOff x="3494408" y="3070650"/>
            <a:chExt cx="1998046" cy="313671"/>
          </a:xfrm>
        </p:grpSpPr>
        <p:sp>
          <p:nvSpPr>
            <p:cNvPr id="340" name="itemName_0000010_1">
              <a:extLst>
                <a:ext uri="{FF2B5EF4-FFF2-40B4-BE49-F238E27FC236}">
                  <a16:creationId xmlns:a16="http://schemas.microsoft.com/office/drawing/2014/main" id="{F55AD8E2-FFAF-4B23-A86D-BDBBF74BDCEA}"/>
                </a:ext>
              </a:extLst>
            </p:cNvPr>
            <p:cNvSpPr txBox="1"/>
            <p:nvPr/>
          </p:nvSpPr>
          <p:spPr>
            <a:xfrm>
              <a:off x="3494408" y="3070650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・ソフトドリンク</a:t>
              </a:r>
            </a:p>
          </p:txBody>
        </p:sp>
        <p:sp>
          <p:nvSpPr>
            <p:cNvPr id="341" name="itemName_0000010_2">
              <a:extLst>
                <a:ext uri="{FF2B5EF4-FFF2-40B4-BE49-F238E27FC236}">
                  <a16:creationId xmlns:a16="http://schemas.microsoft.com/office/drawing/2014/main" id="{BBEA9A1C-5699-4075-8867-BF60F1FF8D44}"/>
                </a:ext>
              </a:extLst>
            </p:cNvPr>
            <p:cNvSpPr txBox="1"/>
            <p:nvPr/>
          </p:nvSpPr>
          <p:spPr>
            <a:xfrm>
              <a:off x="5321300" y="3070650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pic>
        <p:nvPicPr>
          <p:cNvPr id="537" name="図 536">
            <a:extLst>
              <a:ext uri="{FF2B5EF4-FFF2-40B4-BE49-F238E27FC236}">
                <a16:creationId xmlns:a16="http://schemas.microsoft.com/office/drawing/2014/main" id="{58AA71AF-E836-40A5-BC09-8A37D2CE93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89" y="1717683"/>
            <a:ext cx="866695" cy="435314"/>
          </a:xfrm>
          <a:prstGeom prst="rect">
            <a:avLst/>
          </a:prstGeom>
        </p:spPr>
      </p:pic>
      <p:pic>
        <p:nvPicPr>
          <p:cNvPr id="540" name="図 539">
            <a:extLst>
              <a:ext uri="{FF2B5EF4-FFF2-40B4-BE49-F238E27FC236}">
                <a16:creationId xmlns:a16="http://schemas.microsoft.com/office/drawing/2014/main" id="{89A0814F-40EA-4785-A9D5-4F618918BB6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522" t="19138" r="71826" b="26274"/>
          <a:stretch/>
        </p:blipFill>
        <p:spPr>
          <a:xfrm>
            <a:off x="477698" y="1421447"/>
            <a:ext cx="1757279" cy="490674"/>
          </a:xfrm>
          <a:prstGeom prst="rect">
            <a:avLst/>
          </a:prstGeom>
        </p:spPr>
      </p:pic>
      <p:pic>
        <p:nvPicPr>
          <p:cNvPr id="527" name="図 526">
            <a:extLst>
              <a:ext uri="{FF2B5EF4-FFF2-40B4-BE49-F238E27FC236}">
                <a16:creationId xmlns:a16="http://schemas.microsoft.com/office/drawing/2014/main" id="{411F686A-D549-4E19-BC74-566F078D27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9377" y="3816433"/>
            <a:ext cx="865123" cy="1591827"/>
          </a:xfrm>
          <a:prstGeom prst="rect">
            <a:avLst/>
          </a:prstGeom>
        </p:spPr>
      </p:pic>
      <p:pic>
        <p:nvPicPr>
          <p:cNvPr id="1203" name="図 1202">
            <a:extLst>
              <a:ext uri="{FF2B5EF4-FFF2-40B4-BE49-F238E27FC236}">
                <a16:creationId xmlns:a16="http://schemas.microsoft.com/office/drawing/2014/main" id="{A9C38D14-B534-432B-8B78-5BDD0B15973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8202" y="4910926"/>
            <a:ext cx="1192606" cy="1209198"/>
          </a:xfrm>
          <a:prstGeom prst="rect">
            <a:avLst/>
          </a:prstGeom>
        </p:spPr>
      </p:pic>
      <p:grpSp>
        <p:nvGrpSpPr>
          <p:cNvPr id="56" name="itemName_0000012">
            <a:extLst>
              <a:ext uri="{FF2B5EF4-FFF2-40B4-BE49-F238E27FC236}">
                <a16:creationId xmlns:a16="http://schemas.microsoft.com/office/drawing/2014/main" id="{75041EEC-1EA2-46A1-89DC-A1F7ED5DF9FE}"/>
              </a:ext>
            </a:extLst>
          </p:cNvPr>
          <p:cNvGrpSpPr/>
          <p:nvPr/>
        </p:nvGrpSpPr>
        <p:grpSpPr>
          <a:xfrm>
            <a:off x="396044" y="4714565"/>
            <a:ext cx="3296323" cy="400110"/>
            <a:chOff x="469900" y="5119022"/>
            <a:chExt cx="3054054" cy="370704"/>
          </a:xfrm>
        </p:grpSpPr>
        <p:sp>
          <p:nvSpPr>
            <p:cNvPr id="453" name="itemName_0000012_1">
              <a:extLst>
                <a:ext uri="{FF2B5EF4-FFF2-40B4-BE49-F238E27FC236}">
                  <a16:creationId xmlns:a16="http://schemas.microsoft.com/office/drawing/2014/main" id="{40D36B80-DCDD-473D-B85C-5FED1E98E909}"/>
                </a:ext>
              </a:extLst>
            </p:cNvPr>
            <p:cNvSpPr txBox="1"/>
            <p:nvPr/>
          </p:nvSpPr>
          <p:spPr>
            <a:xfrm>
              <a:off x="469900" y="5119022"/>
              <a:ext cx="2666209" cy="370704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20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・サッポロ クラシック</a:t>
              </a:r>
            </a:p>
          </p:txBody>
        </p:sp>
        <p:sp>
          <p:nvSpPr>
            <p:cNvPr id="455" name="itemName_0000012_2">
              <a:extLst>
                <a:ext uri="{FF2B5EF4-FFF2-40B4-BE49-F238E27FC236}">
                  <a16:creationId xmlns:a16="http://schemas.microsoft.com/office/drawing/2014/main" id="{8DA004E0-04E4-45E7-9A9C-5F06CC98D3A3}"/>
                </a:ext>
              </a:extLst>
            </p:cNvPr>
            <p:cNvSpPr txBox="1"/>
            <p:nvPr/>
          </p:nvSpPr>
          <p:spPr>
            <a:xfrm>
              <a:off x="3352800" y="5119022"/>
              <a:ext cx="171154" cy="370704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2000" b="1" dirty="0"/>
            </a:p>
          </p:txBody>
        </p:sp>
      </p:grpSp>
      <p:sp>
        <p:nvSpPr>
          <p:cNvPr id="386" name="toki_0000012">
            <a:extLst>
              <a:ext uri="{FF2B5EF4-FFF2-40B4-BE49-F238E27FC236}">
                <a16:creationId xmlns:a16="http://schemas.microsoft.com/office/drawing/2014/main" id="{ABCA8C35-4219-48EC-9EAC-ACF06B577CA3}"/>
              </a:ext>
            </a:extLst>
          </p:cNvPr>
          <p:cNvSpPr txBox="1"/>
          <p:nvPr/>
        </p:nvSpPr>
        <p:spPr>
          <a:xfrm>
            <a:off x="396044" y="4321778"/>
            <a:ext cx="1524776" cy="43088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10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北海道限定</a:t>
            </a:r>
          </a:p>
          <a:p>
            <a:r>
              <a:rPr lang="ja-JP" altLang="en-US" sz="110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麦芽</a:t>
            </a:r>
            <a:r>
              <a:rPr lang="en-US" altLang="ja-JP" sz="110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100</a:t>
            </a:r>
            <a:r>
              <a:rPr lang="ja-JP" altLang="en-US" sz="110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％生ビール。</a:t>
            </a:r>
          </a:p>
        </p:txBody>
      </p:sp>
      <p:grpSp>
        <p:nvGrpSpPr>
          <p:cNvPr id="59" name="itemName_0000013">
            <a:extLst>
              <a:ext uri="{FF2B5EF4-FFF2-40B4-BE49-F238E27FC236}">
                <a16:creationId xmlns:a16="http://schemas.microsoft.com/office/drawing/2014/main" id="{76921B94-A643-4816-B982-15444CE6D12B}"/>
              </a:ext>
            </a:extLst>
          </p:cNvPr>
          <p:cNvGrpSpPr/>
          <p:nvPr/>
        </p:nvGrpSpPr>
        <p:grpSpPr>
          <a:xfrm>
            <a:off x="396044" y="5279691"/>
            <a:ext cx="2816562" cy="338554"/>
            <a:chOff x="469900" y="5676453"/>
            <a:chExt cx="2609554" cy="313671"/>
          </a:xfrm>
        </p:grpSpPr>
        <p:sp>
          <p:nvSpPr>
            <p:cNvPr id="448" name="itemName_0000013_1">
              <a:extLst>
                <a:ext uri="{FF2B5EF4-FFF2-40B4-BE49-F238E27FC236}">
                  <a16:creationId xmlns:a16="http://schemas.microsoft.com/office/drawing/2014/main" id="{3022EF7F-AE23-4F81-9335-757E86A5F945}"/>
                </a:ext>
              </a:extLst>
            </p:cNvPr>
            <p:cNvSpPr txBox="1"/>
            <p:nvPr/>
          </p:nvSpPr>
          <p:spPr>
            <a:xfrm>
              <a:off x="469900" y="5676453"/>
              <a:ext cx="2262238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・デュワーズハイボール</a:t>
              </a:r>
            </a:p>
          </p:txBody>
        </p:sp>
        <p:sp>
          <p:nvSpPr>
            <p:cNvPr id="452" name="itemName_0000013_2">
              <a:extLst>
                <a:ext uri="{FF2B5EF4-FFF2-40B4-BE49-F238E27FC236}">
                  <a16:creationId xmlns:a16="http://schemas.microsoft.com/office/drawing/2014/main" id="{5FACF7A2-30EC-4169-8BD9-D3DAA27D0AF1}"/>
                </a:ext>
              </a:extLst>
            </p:cNvPr>
            <p:cNvSpPr txBox="1"/>
            <p:nvPr/>
          </p:nvSpPr>
          <p:spPr>
            <a:xfrm>
              <a:off x="2908300" y="5676453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sp>
        <p:nvSpPr>
          <p:cNvPr id="388" name="toki_0000013">
            <a:extLst>
              <a:ext uri="{FF2B5EF4-FFF2-40B4-BE49-F238E27FC236}">
                <a16:creationId xmlns:a16="http://schemas.microsoft.com/office/drawing/2014/main" id="{AC4EEDCA-9D57-479E-8BB3-6E9E863D736B}"/>
              </a:ext>
            </a:extLst>
          </p:cNvPr>
          <p:cNvSpPr txBox="1"/>
          <p:nvPr/>
        </p:nvSpPr>
        <p:spPr>
          <a:xfrm>
            <a:off x="396043" y="5063875"/>
            <a:ext cx="1261884" cy="25391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ハイボールの起源</a:t>
            </a:r>
          </a:p>
        </p:txBody>
      </p:sp>
      <p:grpSp>
        <p:nvGrpSpPr>
          <p:cNvPr id="60" name="itemName_0000014">
            <a:extLst>
              <a:ext uri="{FF2B5EF4-FFF2-40B4-BE49-F238E27FC236}">
                <a16:creationId xmlns:a16="http://schemas.microsoft.com/office/drawing/2014/main" id="{21E136EE-C3E0-4011-B78D-5D33EE8E6B64}"/>
              </a:ext>
            </a:extLst>
          </p:cNvPr>
          <p:cNvGrpSpPr/>
          <p:nvPr/>
        </p:nvGrpSpPr>
        <p:grpSpPr>
          <a:xfrm>
            <a:off x="396043" y="5580145"/>
            <a:ext cx="3378568" cy="338554"/>
            <a:chOff x="469900" y="5976907"/>
            <a:chExt cx="3130254" cy="313671"/>
          </a:xfrm>
        </p:grpSpPr>
        <p:sp>
          <p:nvSpPr>
            <p:cNvPr id="445" name="itemName_0000014_1">
              <a:extLst>
                <a:ext uri="{FF2B5EF4-FFF2-40B4-BE49-F238E27FC236}">
                  <a16:creationId xmlns:a16="http://schemas.microsoft.com/office/drawing/2014/main" id="{A4CBFC51-4ED0-4498-92CA-0175810F931C}"/>
                </a:ext>
              </a:extLst>
            </p:cNvPr>
            <p:cNvSpPr txBox="1"/>
            <p:nvPr/>
          </p:nvSpPr>
          <p:spPr>
            <a:xfrm>
              <a:off x="469900" y="5976907"/>
              <a:ext cx="283254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・焼酎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スタンダード＋鍛高譚</a:t>
              </a:r>
            </a:p>
          </p:txBody>
        </p:sp>
        <p:sp>
          <p:nvSpPr>
            <p:cNvPr id="446" name="itemName_0000014_2">
              <a:extLst>
                <a:ext uri="{FF2B5EF4-FFF2-40B4-BE49-F238E27FC236}">
                  <a16:creationId xmlns:a16="http://schemas.microsoft.com/office/drawing/2014/main" id="{B60BA709-C4C5-4448-BA3C-2F8577FC3A2C}"/>
                </a:ext>
              </a:extLst>
            </p:cNvPr>
            <p:cNvSpPr txBox="1"/>
            <p:nvPr/>
          </p:nvSpPr>
          <p:spPr>
            <a:xfrm>
              <a:off x="3429000" y="5976907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61" name="itemName_0000015">
            <a:extLst>
              <a:ext uri="{FF2B5EF4-FFF2-40B4-BE49-F238E27FC236}">
                <a16:creationId xmlns:a16="http://schemas.microsoft.com/office/drawing/2014/main" id="{FEC1AFBA-D0EE-4993-B5FD-905624CB905F}"/>
              </a:ext>
            </a:extLst>
          </p:cNvPr>
          <p:cNvGrpSpPr/>
          <p:nvPr/>
        </p:nvGrpSpPr>
        <p:grpSpPr>
          <a:xfrm>
            <a:off x="3850434" y="4321783"/>
            <a:ext cx="2158604" cy="338554"/>
            <a:chOff x="469900" y="6277361"/>
            <a:chExt cx="1999954" cy="313671"/>
          </a:xfrm>
        </p:grpSpPr>
        <p:sp>
          <p:nvSpPr>
            <p:cNvPr id="439" name="itemName_0000015_1">
              <a:extLst>
                <a:ext uri="{FF2B5EF4-FFF2-40B4-BE49-F238E27FC236}">
                  <a16:creationId xmlns:a16="http://schemas.microsoft.com/office/drawing/2014/main" id="{77B49E9B-9BFF-473E-A5EB-417469B63F02}"/>
                </a:ext>
              </a:extLst>
            </p:cNvPr>
            <p:cNvSpPr txBox="1"/>
            <p:nvPr/>
          </p:nvSpPr>
          <p:spPr>
            <a:xfrm>
              <a:off x="469900" y="6277361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・ワイン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赤・白</a:t>
              </a:r>
            </a:p>
          </p:txBody>
        </p:sp>
        <p:sp>
          <p:nvSpPr>
            <p:cNvPr id="440" name="itemName_0000015_2">
              <a:extLst>
                <a:ext uri="{FF2B5EF4-FFF2-40B4-BE49-F238E27FC236}">
                  <a16:creationId xmlns:a16="http://schemas.microsoft.com/office/drawing/2014/main" id="{E2A59C7C-1EDB-4F62-BBD6-10A26EC6E202}"/>
                </a:ext>
              </a:extLst>
            </p:cNvPr>
            <p:cNvSpPr txBox="1"/>
            <p:nvPr/>
          </p:nvSpPr>
          <p:spPr>
            <a:xfrm>
              <a:off x="2298700" y="6277361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27" name="itemName_0000016">
            <a:extLst>
              <a:ext uri="{FF2B5EF4-FFF2-40B4-BE49-F238E27FC236}">
                <a16:creationId xmlns:a16="http://schemas.microsoft.com/office/drawing/2014/main" id="{23A3719D-6EA8-456C-88A4-6133297AFB1A}"/>
              </a:ext>
            </a:extLst>
          </p:cNvPr>
          <p:cNvGrpSpPr/>
          <p:nvPr/>
        </p:nvGrpSpPr>
        <p:grpSpPr>
          <a:xfrm>
            <a:off x="3850434" y="4622237"/>
            <a:ext cx="1267620" cy="338554"/>
            <a:chOff x="469900" y="14252340"/>
            <a:chExt cx="1174454" cy="313671"/>
          </a:xfrm>
        </p:grpSpPr>
        <p:sp>
          <p:nvSpPr>
            <p:cNvPr id="433" name="itemName_0000016_1">
              <a:extLst>
                <a:ext uri="{FF2B5EF4-FFF2-40B4-BE49-F238E27FC236}">
                  <a16:creationId xmlns:a16="http://schemas.microsoft.com/office/drawing/2014/main" id="{5AFC6186-B84D-4226-B426-82762A092D18}"/>
                </a:ext>
              </a:extLst>
            </p:cNvPr>
            <p:cNvSpPr txBox="1"/>
            <p:nvPr/>
          </p:nvSpPr>
          <p:spPr>
            <a:xfrm>
              <a:off x="469900" y="14252340"/>
              <a:ext cx="93150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・日本酒</a:t>
              </a:r>
            </a:p>
          </p:txBody>
        </p:sp>
        <p:sp>
          <p:nvSpPr>
            <p:cNvPr id="434" name="itemName_0000016_2">
              <a:extLst>
                <a:ext uri="{FF2B5EF4-FFF2-40B4-BE49-F238E27FC236}">
                  <a16:creationId xmlns:a16="http://schemas.microsoft.com/office/drawing/2014/main" id="{AD8B302C-455B-4CCB-BB7F-637A998322AC}"/>
                </a:ext>
              </a:extLst>
            </p:cNvPr>
            <p:cNvSpPr txBox="1"/>
            <p:nvPr/>
          </p:nvSpPr>
          <p:spPr>
            <a:xfrm>
              <a:off x="1473200" y="14252340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28" name="itemName_0000017">
            <a:extLst>
              <a:ext uri="{FF2B5EF4-FFF2-40B4-BE49-F238E27FC236}">
                <a16:creationId xmlns:a16="http://schemas.microsoft.com/office/drawing/2014/main" id="{C2F9746B-64C9-4045-A859-B2EB2862777A}"/>
              </a:ext>
            </a:extLst>
          </p:cNvPr>
          <p:cNvGrpSpPr/>
          <p:nvPr/>
        </p:nvGrpSpPr>
        <p:grpSpPr>
          <a:xfrm>
            <a:off x="3850434" y="4922691"/>
            <a:ext cx="1267620" cy="338554"/>
            <a:chOff x="469900" y="14478539"/>
            <a:chExt cx="1174454" cy="313671"/>
          </a:xfrm>
        </p:grpSpPr>
        <p:sp>
          <p:nvSpPr>
            <p:cNvPr id="424" name="itemName_0000017_1">
              <a:extLst>
                <a:ext uri="{FF2B5EF4-FFF2-40B4-BE49-F238E27FC236}">
                  <a16:creationId xmlns:a16="http://schemas.microsoft.com/office/drawing/2014/main" id="{7BE465A6-90AE-4513-944B-955B8D0D8BD1}"/>
                </a:ext>
              </a:extLst>
            </p:cNvPr>
            <p:cNvSpPr txBox="1"/>
            <p:nvPr/>
          </p:nvSpPr>
          <p:spPr>
            <a:xfrm>
              <a:off x="469900" y="14478539"/>
              <a:ext cx="93150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・酎ハイ</a:t>
              </a:r>
            </a:p>
          </p:txBody>
        </p:sp>
        <p:sp>
          <p:nvSpPr>
            <p:cNvPr id="429" name="itemName_0000017_2">
              <a:extLst>
                <a:ext uri="{FF2B5EF4-FFF2-40B4-BE49-F238E27FC236}">
                  <a16:creationId xmlns:a16="http://schemas.microsoft.com/office/drawing/2014/main" id="{75192EEF-1C21-47C5-8F7F-43DBCD6F257D}"/>
                </a:ext>
              </a:extLst>
            </p:cNvPr>
            <p:cNvSpPr txBox="1"/>
            <p:nvPr/>
          </p:nvSpPr>
          <p:spPr>
            <a:xfrm>
              <a:off x="1473200" y="14478539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30" name="itemName_0000018">
            <a:extLst>
              <a:ext uri="{FF2B5EF4-FFF2-40B4-BE49-F238E27FC236}">
                <a16:creationId xmlns:a16="http://schemas.microsoft.com/office/drawing/2014/main" id="{1E490144-5C08-4076-B434-3CD99E1E6D3C}"/>
              </a:ext>
            </a:extLst>
          </p:cNvPr>
          <p:cNvGrpSpPr/>
          <p:nvPr/>
        </p:nvGrpSpPr>
        <p:grpSpPr>
          <a:xfrm>
            <a:off x="3850434" y="5223145"/>
            <a:ext cx="1486939" cy="338554"/>
            <a:chOff x="469900" y="14704738"/>
            <a:chExt cx="1377654" cy="313671"/>
          </a:xfrm>
        </p:grpSpPr>
        <p:sp>
          <p:nvSpPr>
            <p:cNvPr id="416" name="itemName_0000018_1">
              <a:extLst>
                <a:ext uri="{FF2B5EF4-FFF2-40B4-BE49-F238E27FC236}">
                  <a16:creationId xmlns:a16="http://schemas.microsoft.com/office/drawing/2014/main" id="{02B8FDAE-1192-479C-9FA6-4A2A0FCEEF24}"/>
                </a:ext>
              </a:extLst>
            </p:cNvPr>
            <p:cNvSpPr txBox="1"/>
            <p:nvPr/>
          </p:nvSpPr>
          <p:spPr>
            <a:xfrm>
              <a:off x="469900" y="14704738"/>
              <a:ext cx="112161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・カクテル</a:t>
              </a:r>
            </a:p>
          </p:txBody>
        </p:sp>
        <p:sp>
          <p:nvSpPr>
            <p:cNvPr id="419" name="itemName_0000018_2">
              <a:extLst>
                <a:ext uri="{FF2B5EF4-FFF2-40B4-BE49-F238E27FC236}">
                  <a16:creationId xmlns:a16="http://schemas.microsoft.com/office/drawing/2014/main" id="{48A56715-264E-4143-92BE-CDF1B336FAC9}"/>
                </a:ext>
              </a:extLst>
            </p:cNvPr>
            <p:cNvSpPr txBox="1"/>
            <p:nvPr/>
          </p:nvSpPr>
          <p:spPr>
            <a:xfrm>
              <a:off x="1676400" y="14704738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32" name="itemName_0000019">
            <a:extLst>
              <a:ext uri="{FF2B5EF4-FFF2-40B4-BE49-F238E27FC236}">
                <a16:creationId xmlns:a16="http://schemas.microsoft.com/office/drawing/2014/main" id="{790B92D1-1F7B-46C5-8B6E-1A215D26C1F1}"/>
              </a:ext>
            </a:extLst>
          </p:cNvPr>
          <p:cNvGrpSpPr/>
          <p:nvPr/>
        </p:nvGrpSpPr>
        <p:grpSpPr>
          <a:xfrm>
            <a:off x="3850434" y="5523599"/>
            <a:ext cx="2158604" cy="338554"/>
            <a:chOff x="469900" y="14930937"/>
            <a:chExt cx="1999954" cy="313671"/>
          </a:xfrm>
        </p:grpSpPr>
        <p:sp>
          <p:nvSpPr>
            <p:cNvPr id="404" name="itemName_0000019_1">
              <a:extLst>
                <a:ext uri="{FF2B5EF4-FFF2-40B4-BE49-F238E27FC236}">
                  <a16:creationId xmlns:a16="http://schemas.microsoft.com/office/drawing/2014/main" id="{91E86E5C-EA14-4F60-B77C-61DCA9F1E0CF}"/>
                </a:ext>
              </a:extLst>
            </p:cNvPr>
            <p:cNvSpPr txBox="1"/>
            <p:nvPr/>
          </p:nvSpPr>
          <p:spPr>
            <a:xfrm>
              <a:off x="469900" y="14930937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・ソフトドリンク</a:t>
              </a:r>
            </a:p>
          </p:txBody>
        </p:sp>
        <p:sp>
          <p:nvSpPr>
            <p:cNvPr id="415" name="itemName_0000019_2">
              <a:extLst>
                <a:ext uri="{FF2B5EF4-FFF2-40B4-BE49-F238E27FC236}">
                  <a16:creationId xmlns:a16="http://schemas.microsoft.com/office/drawing/2014/main" id="{B8F23C0E-10D3-4B56-9BA2-14A155ED216B}"/>
                </a:ext>
              </a:extLst>
            </p:cNvPr>
            <p:cNvSpPr txBox="1"/>
            <p:nvPr/>
          </p:nvSpPr>
          <p:spPr>
            <a:xfrm>
              <a:off x="2298700" y="14930937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pic>
        <p:nvPicPr>
          <p:cNvPr id="524" name="図 523">
            <a:extLst>
              <a:ext uri="{FF2B5EF4-FFF2-40B4-BE49-F238E27FC236}">
                <a16:creationId xmlns:a16="http://schemas.microsoft.com/office/drawing/2014/main" id="{9E69CBEC-24C4-47CA-8EAC-4FA1AC7114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6" y="4226837"/>
            <a:ext cx="2014539" cy="26648"/>
          </a:xfrm>
          <a:prstGeom prst="rect">
            <a:avLst/>
          </a:prstGeom>
        </p:spPr>
      </p:pic>
      <p:pic>
        <p:nvPicPr>
          <p:cNvPr id="529" name="図 528">
            <a:extLst>
              <a:ext uri="{FF2B5EF4-FFF2-40B4-BE49-F238E27FC236}">
                <a16:creationId xmlns:a16="http://schemas.microsoft.com/office/drawing/2014/main" id="{679685CB-3ED2-4960-BB94-C444B05D6E3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789" y="3709630"/>
            <a:ext cx="673181" cy="649327"/>
          </a:xfrm>
          <a:prstGeom prst="rect">
            <a:avLst/>
          </a:prstGeom>
        </p:spPr>
      </p:pic>
      <p:pic>
        <p:nvPicPr>
          <p:cNvPr id="552" name="図 551">
            <a:extLst>
              <a:ext uri="{FF2B5EF4-FFF2-40B4-BE49-F238E27FC236}">
                <a16:creationId xmlns:a16="http://schemas.microsoft.com/office/drawing/2014/main" id="{A8CAA3ED-CABA-40D6-99E2-95A268C1608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522" t="21217" r="71826" b="29842"/>
          <a:stretch/>
        </p:blipFill>
        <p:spPr>
          <a:xfrm>
            <a:off x="477699" y="3780300"/>
            <a:ext cx="1757278" cy="439917"/>
          </a:xfrm>
          <a:prstGeom prst="rect">
            <a:avLst/>
          </a:prstGeom>
        </p:spPr>
      </p:pic>
      <p:pic>
        <p:nvPicPr>
          <p:cNvPr id="538" name="図 537">
            <a:extLst>
              <a:ext uri="{FF2B5EF4-FFF2-40B4-BE49-F238E27FC236}">
                <a16:creationId xmlns:a16="http://schemas.microsoft.com/office/drawing/2014/main" id="{6EBD80C3-E61D-4FD1-8E8E-53E202F9A30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024" y="6590274"/>
            <a:ext cx="2092786" cy="1392409"/>
          </a:xfrm>
          <a:prstGeom prst="rect">
            <a:avLst/>
          </a:prstGeom>
        </p:spPr>
      </p:pic>
      <p:pic>
        <p:nvPicPr>
          <p:cNvPr id="534" name="図 533">
            <a:extLst>
              <a:ext uri="{FF2B5EF4-FFF2-40B4-BE49-F238E27FC236}">
                <a16:creationId xmlns:a16="http://schemas.microsoft.com/office/drawing/2014/main" id="{2393DF1A-AC4C-4D30-9B01-3F8F911E068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21245" y="6178854"/>
            <a:ext cx="997380" cy="1750472"/>
          </a:xfrm>
          <a:prstGeom prst="rect">
            <a:avLst/>
          </a:prstGeom>
        </p:spPr>
      </p:pic>
      <p:grpSp>
        <p:nvGrpSpPr>
          <p:cNvPr id="34" name="itemName_0000021">
            <a:extLst>
              <a:ext uri="{FF2B5EF4-FFF2-40B4-BE49-F238E27FC236}">
                <a16:creationId xmlns:a16="http://schemas.microsoft.com/office/drawing/2014/main" id="{6A2D8C09-2495-4BE1-9E4F-950299150D2E}"/>
              </a:ext>
            </a:extLst>
          </p:cNvPr>
          <p:cNvGrpSpPr/>
          <p:nvPr/>
        </p:nvGrpSpPr>
        <p:grpSpPr>
          <a:xfrm>
            <a:off x="396044" y="7205088"/>
            <a:ext cx="2323094" cy="400110"/>
            <a:chOff x="469900" y="15608249"/>
            <a:chExt cx="2152354" cy="370704"/>
          </a:xfrm>
        </p:grpSpPr>
        <p:sp>
          <p:nvSpPr>
            <p:cNvPr id="515" name="itemName_0000021_1">
              <a:extLst>
                <a:ext uri="{FF2B5EF4-FFF2-40B4-BE49-F238E27FC236}">
                  <a16:creationId xmlns:a16="http://schemas.microsoft.com/office/drawing/2014/main" id="{8158AE0D-CEF5-49F4-95F6-BF43828C7189}"/>
                </a:ext>
              </a:extLst>
            </p:cNvPr>
            <p:cNvSpPr txBox="1"/>
            <p:nvPr/>
          </p:nvSpPr>
          <p:spPr>
            <a:xfrm>
              <a:off x="469900" y="15608249"/>
              <a:ext cx="1834503" cy="370704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20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・ヱビスビール</a:t>
              </a:r>
            </a:p>
          </p:txBody>
        </p:sp>
        <p:sp>
          <p:nvSpPr>
            <p:cNvPr id="517" name="itemName_0000021_2">
              <a:extLst>
                <a:ext uri="{FF2B5EF4-FFF2-40B4-BE49-F238E27FC236}">
                  <a16:creationId xmlns:a16="http://schemas.microsoft.com/office/drawing/2014/main" id="{5465C023-1017-4E75-BA97-1663184BD986}"/>
                </a:ext>
              </a:extLst>
            </p:cNvPr>
            <p:cNvSpPr txBox="1"/>
            <p:nvPr/>
          </p:nvSpPr>
          <p:spPr>
            <a:xfrm>
              <a:off x="2451100" y="15608249"/>
              <a:ext cx="171154" cy="370704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2000" b="1" dirty="0"/>
            </a:p>
          </p:txBody>
        </p:sp>
      </p:grpSp>
      <p:sp>
        <p:nvSpPr>
          <p:cNvPr id="473" name="toki_0000021">
            <a:extLst>
              <a:ext uri="{FF2B5EF4-FFF2-40B4-BE49-F238E27FC236}">
                <a16:creationId xmlns:a16="http://schemas.microsoft.com/office/drawing/2014/main" id="{53394C34-0DB4-46D1-846A-4A35C5F62D74}"/>
              </a:ext>
            </a:extLst>
          </p:cNvPr>
          <p:cNvSpPr txBox="1"/>
          <p:nvPr/>
        </p:nvSpPr>
        <p:spPr>
          <a:xfrm>
            <a:off x="396044" y="6812301"/>
            <a:ext cx="2441694" cy="43088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100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吟味された原料と製法がつむぐ、</a:t>
            </a:r>
            <a:endParaRPr lang="en-US" altLang="ja-JP" sz="1100" b="1" dirty="0">
              <a:solidFill>
                <a:srgbClr val="00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sym typeface="UD デジタル 教科書体 N-B" panose="02020700000000000000" pitchFamily="17" charset="-128"/>
            </a:endParaRPr>
          </a:p>
          <a:p>
            <a:r>
              <a:rPr lang="ja-JP" altLang="en-US" sz="1100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うまみあふれる、ふくよかなコク。</a:t>
            </a:r>
          </a:p>
        </p:txBody>
      </p:sp>
      <p:grpSp>
        <p:nvGrpSpPr>
          <p:cNvPr id="43" name="itemName_0000022">
            <a:extLst>
              <a:ext uri="{FF2B5EF4-FFF2-40B4-BE49-F238E27FC236}">
                <a16:creationId xmlns:a16="http://schemas.microsoft.com/office/drawing/2014/main" id="{D89CF97D-C349-464C-92E5-F9BDC9D7FC9C}"/>
              </a:ext>
            </a:extLst>
          </p:cNvPr>
          <p:cNvGrpSpPr/>
          <p:nvPr/>
        </p:nvGrpSpPr>
        <p:grpSpPr>
          <a:xfrm>
            <a:off x="396044" y="7931796"/>
            <a:ext cx="2706902" cy="338554"/>
            <a:chOff x="469900" y="16011792"/>
            <a:chExt cx="2507954" cy="313671"/>
          </a:xfrm>
        </p:grpSpPr>
        <p:sp>
          <p:nvSpPr>
            <p:cNvPr id="513" name="itemName_0000022_1">
              <a:extLst>
                <a:ext uri="{FF2B5EF4-FFF2-40B4-BE49-F238E27FC236}">
                  <a16:creationId xmlns:a16="http://schemas.microsoft.com/office/drawing/2014/main" id="{81ACB4A5-5F72-44C3-8E4D-AB7328F50E75}"/>
                </a:ext>
              </a:extLst>
            </p:cNvPr>
            <p:cNvSpPr txBox="1"/>
            <p:nvPr/>
          </p:nvSpPr>
          <p:spPr>
            <a:xfrm>
              <a:off x="469900" y="16011792"/>
              <a:ext cx="216718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・サッポロ クラシック</a:t>
              </a:r>
            </a:p>
          </p:txBody>
        </p:sp>
        <p:sp>
          <p:nvSpPr>
            <p:cNvPr id="514" name="itemName_0000022_2">
              <a:extLst>
                <a:ext uri="{FF2B5EF4-FFF2-40B4-BE49-F238E27FC236}">
                  <a16:creationId xmlns:a16="http://schemas.microsoft.com/office/drawing/2014/main" id="{25F3B150-9073-4E65-A603-4CFF129F08F2}"/>
                </a:ext>
              </a:extLst>
            </p:cNvPr>
            <p:cNvSpPr txBox="1"/>
            <p:nvPr/>
          </p:nvSpPr>
          <p:spPr>
            <a:xfrm>
              <a:off x="2806700" y="16011792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sp>
        <p:nvSpPr>
          <p:cNvPr id="475" name="toki_0000022">
            <a:extLst>
              <a:ext uri="{FF2B5EF4-FFF2-40B4-BE49-F238E27FC236}">
                <a16:creationId xmlns:a16="http://schemas.microsoft.com/office/drawing/2014/main" id="{EE00A6E9-8253-47F4-B3F2-544576CBC19A}"/>
              </a:ext>
            </a:extLst>
          </p:cNvPr>
          <p:cNvSpPr txBox="1"/>
          <p:nvPr/>
        </p:nvSpPr>
        <p:spPr>
          <a:xfrm>
            <a:off x="396043" y="7554398"/>
            <a:ext cx="1463862" cy="415498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北海道限定</a:t>
            </a:r>
          </a:p>
          <a:p>
            <a:r>
              <a:rPr lang="ja-JP" altLang="en-US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麦芽</a:t>
            </a:r>
            <a:r>
              <a:rPr lang="en-US" altLang="ja-JP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100</a:t>
            </a:r>
            <a:r>
              <a:rPr lang="ja-JP" altLang="en-US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％生ビール。</a:t>
            </a:r>
          </a:p>
        </p:txBody>
      </p:sp>
      <p:grpSp>
        <p:nvGrpSpPr>
          <p:cNvPr id="44" name="itemName_0000023">
            <a:extLst>
              <a:ext uri="{FF2B5EF4-FFF2-40B4-BE49-F238E27FC236}">
                <a16:creationId xmlns:a16="http://schemas.microsoft.com/office/drawing/2014/main" id="{CA5F90B9-FC9C-43C5-A208-846EF3D0F800}"/>
              </a:ext>
            </a:extLst>
          </p:cNvPr>
          <p:cNvGrpSpPr/>
          <p:nvPr/>
        </p:nvGrpSpPr>
        <p:grpSpPr>
          <a:xfrm>
            <a:off x="396044" y="8435365"/>
            <a:ext cx="2816562" cy="338554"/>
            <a:chOff x="469900" y="16538445"/>
            <a:chExt cx="2609554" cy="313671"/>
          </a:xfrm>
        </p:grpSpPr>
        <p:sp>
          <p:nvSpPr>
            <p:cNvPr id="511" name="itemName_0000023_1">
              <a:extLst>
                <a:ext uri="{FF2B5EF4-FFF2-40B4-BE49-F238E27FC236}">
                  <a16:creationId xmlns:a16="http://schemas.microsoft.com/office/drawing/2014/main" id="{F35A98AD-BEAA-488E-820D-B3B5E09F9836}"/>
                </a:ext>
              </a:extLst>
            </p:cNvPr>
            <p:cNvSpPr txBox="1"/>
            <p:nvPr/>
          </p:nvSpPr>
          <p:spPr>
            <a:xfrm>
              <a:off x="469900" y="16538445"/>
              <a:ext cx="2262238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・デュワーズハイボール</a:t>
              </a:r>
            </a:p>
          </p:txBody>
        </p:sp>
        <p:sp>
          <p:nvSpPr>
            <p:cNvPr id="512" name="itemName_0000023_2">
              <a:extLst>
                <a:ext uri="{FF2B5EF4-FFF2-40B4-BE49-F238E27FC236}">
                  <a16:creationId xmlns:a16="http://schemas.microsoft.com/office/drawing/2014/main" id="{2A13AD55-E2D4-42DA-8D9C-BFB51E3C318D}"/>
                </a:ext>
              </a:extLst>
            </p:cNvPr>
            <p:cNvSpPr txBox="1"/>
            <p:nvPr/>
          </p:nvSpPr>
          <p:spPr>
            <a:xfrm>
              <a:off x="2908300" y="16538445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sp>
        <p:nvSpPr>
          <p:cNvPr id="478" name="toki_0000023">
            <a:extLst>
              <a:ext uri="{FF2B5EF4-FFF2-40B4-BE49-F238E27FC236}">
                <a16:creationId xmlns:a16="http://schemas.microsoft.com/office/drawing/2014/main" id="{5D0DB4F1-75DC-47F4-8844-3EC17BC7CC1F}"/>
              </a:ext>
            </a:extLst>
          </p:cNvPr>
          <p:cNvSpPr txBox="1"/>
          <p:nvPr/>
        </p:nvSpPr>
        <p:spPr>
          <a:xfrm>
            <a:off x="396043" y="8219549"/>
            <a:ext cx="1261884" cy="25391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050" b="1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ハイボールの起源</a:t>
            </a:r>
          </a:p>
        </p:txBody>
      </p:sp>
      <p:grpSp>
        <p:nvGrpSpPr>
          <p:cNvPr id="46" name="itemName_0000024">
            <a:extLst>
              <a:ext uri="{FF2B5EF4-FFF2-40B4-BE49-F238E27FC236}">
                <a16:creationId xmlns:a16="http://schemas.microsoft.com/office/drawing/2014/main" id="{662B2AF3-F1BA-44FA-893C-1188D6B0B498}"/>
              </a:ext>
            </a:extLst>
          </p:cNvPr>
          <p:cNvGrpSpPr/>
          <p:nvPr/>
        </p:nvGrpSpPr>
        <p:grpSpPr>
          <a:xfrm>
            <a:off x="396044" y="8735819"/>
            <a:ext cx="2954655" cy="338554"/>
            <a:chOff x="469900" y="16941989"/>
            <a:chExt cx="2737497" cy="313671"/>
          </a:xfrm>
        </p:grpSpPr>
        <p:sp>
          <p:nvSpPr>
            <p:cNvPr id="509" name="itemName_0000024_1">
              <a:extLst>
                <a:ext uri="{FF2B5EF4-FFF2-40B4-BE49-F238E27FC236}">
                  <a16:creationId xmlns:a16="http://schemas.microsoft.com/office/drawing/2014/main" id="{8AC9D38A-64DF-497F-A85E-824E1F729548}"/>
                </a:ext>
              </a:extLst>
            </p:cNvPr>
            <p:cNvSpPr txBox="1"/>
            <p:nvPr/>
          </p:nvSpPr>
          <p:spPr>
            <a:xfrm>
              <a:off x="469900" y="16941989"/>
              <a:ext cx="2737497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・焼酎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スタンダード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+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鍛高譚</a:t>
              </a:r>
            </a:p>
          </p:txBody>
        </p:sp>
        <p:sp>
          <p:nvSpPr>
            <p:cNvPr id="510" name="itemName_0000024_2">
              <a:extLst>
                <a:ext uri="{FF2B5EF4-FFF2-40B4-BE49-F238E27FC236}">
                  <a16:creationId xmlns:a16="http://schemas.microsoft.com/office/drawing/2014/main" id="{80AAB995-9270-4A04-853D-DB68A1D8415E}"/>
                </a:ext>
              </a:extLst>
            </p:cNvPr>
            <p:cNvSpPr txBox="1"/>
            <p:nvPr/>
          </p:nvSpPr>
          <p:spPr>
            <a:xfrm>
              <a:off x="2603500" y="16941989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47" name="itemName_0000025">
            <a:extLst>
              <a:ext uri="{FF2B5EF4-FFF2-40B4-BE49-F238E27FC236}">
                <a16:creationId xmlns:a16="http://schemas.microsoft.com/office/drawing/2014/main" id="{B3E54F21-3D65-4E3E-ACFD-F5C150CD2BA4}"/>
              </a:ext>
            </a:extLst>
          </p:cNvPr>
          <p:cNvGrpSpPr/>
          <p:nvPr/>
        </p:nvGrpSpPr>
        <p:grpSpPr>
          <a:xfrm>
            <a:off x="396044" y="9036272"/>
            <a:ext cx="2158604" cy="338554"/>
            <a:chOff x="469900" y="17168189"/>
            <a:chExt cx="1999954" cy="313671"/>
          </a:xfrm>
        </p:grpSpPr>
        <p:sp>
          <p:nvSpPr>
            <p:cNvPr id="507" name="itemName_0000025_1">
              <a:extLst>
                <a:ext uri="{FF2B5EF4-FFF2-40B4-BE49-F238E27FC236}">
                  <a16:creationId xmlns:a16="http://schemas.microsoft.com/office/drawing/2014/main" id="{2A69812C-5AE1-4E4B-85E7-A471E76AEFE2}"/>
                </a:ext>
              </a:extLst>
            </p:cNvPr>
            <p:cNvSpPr txBox="1"/>
            <p:nvPr/>
          </p:nvSpPr>
          <p:spPr>
            <a:xfrm>
              <a:off x="469900" y="17168189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・ワイン</a:t>
              </a:r>
              <a:r>
                <a:rPr lang="en-US" altLang="ja-JP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…</a:t>
              </a:r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赤・白</a:t>
              </a:r>
            </a:p>
          </p:txBody>
        </p:sp>
        <p:sp>
          <p:nvSpPr>
            <p:cNvPr id="508" name="itemName_0000025_2">
              <a:extLst>
                <a:ext uri="{FF2B5EF4-FFF2-40B4-BE49-F238E27FC236}">
                  <a16:creationId xmlns:a16="http://schemas.microsoft.com/office/drawing/2014/main" id="{F64A988F-3BA8-49E0-9888-FEFDA1B0E13A}"/>
                </a:ext>
              </a:extLst>
            </p:cNvPr>
            <p:cNvSpPr txBox="1"/>
            <p:nvPr/>
          </p:nvSpPr>
          <p:spPr>
            <a:xfrm>
              <a:off x="2298700" y="17168189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48" name="itemName_0000026">
            <a:extLst>
              <a:ext uri="{FF2B5EF4-FFF2-40B4-BE49-F238E27FC236}">
                <a16:creationId xmlns:a16="http://schemas.microsoft.com/office/drawing/2014/main" id="{719225F6-21D8-47D7-9B5F-9B1638721F19}"/>
              </a:ext>
            </a:extLst>
          </p:cNvPr>
          <p:cNvGrpSpPr/>
          <p:nvPr/>
        </p:nvGrpSpPr>
        <p:grpSpPr>
          <a:xfrm>
            <a:off x="3850434" y="6812318"/>
            <a:ext cx="1267620" cy="338554"/>
            <a:chOff x="469900" y="17394388"/>
            <a:chExt cx="1174454" cy="313671"/>
          </a:xfrm>
        </p:grpSpPr>
        <p:sp>
          <p:nvSpPr>
            <p:cNvPr id="505" name="itemName_0000026_1">
              <a:extLst>
                <a:ext uri="{FF2B5EF4-FFF2-40B4-BE49-F238E27FC236}">
                  <a16:creationId xmlns:a16="http://schemas.microsoft.com/office/drawing/2014/main" id="{64B07A04-6233-49E3-857D-7BDAFD565FE8}"/>
                </a:ext>
              </a:extLst>
            </p:cNvPr>
            <p:cNvSpPr txBox="1"/>
            <p:nvPr/>
          </p:nvSpPr>
          <p:spPr>
            <a:xfrm>
              <a:off x="469900" y="17394388"/>
              <a:ext cx="93150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・日本酒</a:t>
              </a:r>
            </a:p>
          </p:txBody>
        </p:sp>
        <p:sp>
          <p:nvSpPr>
            <p:cNvPr id="506" name="itemName_0000026_2">
              <a:extLst>
                <a:ext uri="{FF2B5EF4-FFF2-40B4-BE49-F238E27FC236}">
                  <a16:creationId xmlns:a16="http://schemas.microsoft.com/office/drawing/2014/main" id="{EF71B1AB-317E-4156-81AA-FD3F6B0693F8}"/>
                </a:ext>
              </a:extLst>
            </p:cNvPr>
            <p:cNvSpPr txBox="1"/>
            <p:nvPr/>
          </p:nvSpPr>
          <p:spPr>
            <a:xfrm>
              <a:off x="1473200" y="17394388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49" name="itemName_0000027">
            <a:extLst>
              <a:ext uri="{FF2B5EF4-FFF2-40B4-BE49-F238E27FC236}">
                <a16:creationId xmlns:a16="http://schemas.microsoft.com/office/drawing/2014/main" id="{C2A10461-42CD-4151-B610-21C9899830DF}"/>
              </a:ext>
            </a:extLst>
          </p:cNvPr>
          <p:cNvGrpSpPr/>
          <p:nvPr/>
        </p:nvGrpSpPr>
        <p:grpSpPr>
          <a:xfrm>
            <a:off x="3850434" y="7112772"/>
            <a:ext cx="1267620" cy="338554"/>
            <a:chOff x="469900" y="17620587"/>
            <a:chExt cx="1174454" cy="313671"/>
          </a:xfrm>
        </p:grpSpPr>
        <p:sp>
          <p:nvSpPr>
            <p:cNvPr id="503" name="itemName_0000027_1">
              <a:extLst>
                <a:ext uri="{FF2B5EF4-FFF2-40B4-BE49-F238E27FC236}">
                  <a16:creationId xmlns:a16="http://schemas.microsoft.com/office/drawing/2014/main" id="{A7752559-B815-45D3-A364-566E05E4CF89}"/>
                </a:ext>
              </a:extLst>
            </p:cNvPr>
            <p:cNvSpPr txBox="1"/>
            <p:nvPr/>
          </p:nvSpPr>
          <p:spPr>
            <a:xfrm>
              <a:off x="469900" y="17620587"/>
              <a:ext cx="931509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・酎ハイ</a:t>
              </a:r>
            </a:p>
          </p:txBody>
        </p:sp>
        <p:sp>
          <p:nvSpPr>
            <p:cNvPr id="504" name="itemName_0000027_2">
              <a:extLst>
                <a:ext uri="{FF2B5EF4-FFF2-40B4-BE49-F238E27FC236}">
                  <a16:creationId xmlns:a16="http://schemas.microsoft.com/office/drawing/2014/main" id="{7B9AB377-3D22-4100-9B2E-0C16D3B0B429}"/>
                </a:ext>
              </a:extLst>
            </p:cNvPr>
            <p:cNvSpPr txBox="1"/>
            <p:nvPr/>
          </p:nvSpPr>
          <p:spPr>
            <a:xfrm>
              <a:off x="1473200" y="17620587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50" name="itemName_0000028">
            <a:extLst>
              <a:ext uri="{FF2B5EF4-FFF2-40B4-BE49-F238E27FC236}">
                <a16:creationId xmlns:a16="http://schemas.microsoft.com/office/drawing/2014/main" id="{43B1B0CF-A51E-41EA-B075-86F0CC3F9DBC}"/>
              </a:ext>
            </a:extLst>
          </p:cNvPr>
          <p:cNvGrpSpPr/>
          <p:nvPr/>
        </p:nvGrpSpPr>
        <p:grpSpPr>
          <a:xfrm>
            <a:off x="3850434" y="7413226"/>
            <a:ext cx="1486939" cy="338554"/>
            <a:chOff x="469900" y="17846786"/>
            <a:chExt cx="1377654" cy="313671"/>
          </a:xfrm>
        </p:grpSpPr>
        <p:sp>
          <p:nvSpPr>
            <p:cNvPr id="501" name="itemName_0000028_1">
              <a:extLst>
                <a:ext uri="{FF2B5EF4-FFF2-40B4-BE49-F238E27FC236}">
                  <a16:creationId xmlns:a16="http://schemas.microsoft.com/office/drawing/2014/main" id="{0F7E32E2-8C33-4683-8312-D6B2D521820E}"/>
                </a:ext>
              </a:extLst>
            </p:cNvPr>
            <p:cNvSpPr txBox="1"/>
            <p:nvPr/>
          </p:nvSpPr>
          <p:spPr>
            <a:xfrm>
              <a:off x="469900" y="17846786"/>
              <a:ext cx="112161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・カクテル</a:t>
              </a:r>
            </a:p>
          </p:txBody>
        </p:sp>
        <p:sp>
          <p:nvSpPr>
            <p:cNvPr id="502" name="itemName_0000028_2">
              <a:extLst>
                <a:ext uri="{FF2B5EF4-FFF2-40B4-BE49-F238E27FC236}">
                  <a16:creationId xmlns:a16="http://schemas.microsoft.com/office/drawing/2014/main" id="{515AC212-90FF-4037-8DFF-93AA1C54C1E2}"/>
                </a:ext>
              </a:extLst>
            </p:cNvPr>
            <p:cNvSpPr txBox="1"/>
            <p:nvPr/>
          </p:nvSpPr>
          <p:spPr>
            <a:xfrm>
              <a:off x="1676400" y="17846786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51" name="itemName_0000029">
            <a:extLst>
              <a:ext uri="{FF2B5EF4-FFF2-40B4-BE49-F238E27FC236}">
                <a16:creationId xmlns:a16="http://schemas.microsoft.com/office/drawing/2014/main" id="{200C8B98-1A51-4B54-A572-0B06D1CB4ADD}"/>
              </a:ext>
            </a:extLst>
          </p:cNvPr>
          <p:cNvGrpSpPr/>
          <p:nvPr/>
        </p:nvGrpSpPr>
        <p:grpSpPr>
          <a:xfrm>
            <a:off x="3850434" y="7713680"/>
            <a:ext cx="2158604" cy="338554"/>
            <a:chOff x="469900" y="18072985"/>
            <a:chExt cx="1999954" cy="313671"/>
          </a:xfrm>
        </p:grpSpPr>
        <p:sp>
          <p:nvSpPr>
            <p:cNvPr id="499" name="itemName_0000029_1">
              <a:extLst>
                <a:ext uri="{FF2B5EF4-FFF2-40B4-BE49-F238E27FC236}">
                  <a16:creationId xmlns:a16="http://schemas.microsoft.com/office/drawing/2014/main" id="{7C0156FF-5B6F-4234-A849-FB918A71938D}"/>
                </a:ext>
              </a:extLst>
            </p:cNvPr>
            <p:cNvSpPr txBox="1"/>
            <p:nvPr/>
          </p:nvSpPr>
          <p:spPr>
            <a:xfrm>
              <a:off x="469900" y="18072985"/>
              <a:ext cx="1691926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・ソフトドリンク</a:t>
              </a:r>
            </a:p>
          </p:txBody>
        </p:sp>
        <p:sp>
          <p:nvSpPr>
            <p:cNvPr id="500" name="itemName_0000029_2">
              <a:extLst>
                <a:ext uri="{FF2B5EF4-FFF2-40B4-BE49-F238E27FC236}">
                  <a16:creationId xmlns:a16="http://schemas.microsoft.com/office/drawing/2014/main" id="{321F52A2-06AA-454D-9ACD-6083CEAC44C1}"/>
                </a:ext>
              </a:extLst>
            </p:cNvPr>
            <p:cNvSpPr txBox="1"/>
            <p:nvPr/>
          </p:nvSpPr>
          <p:spPr>
            <a:xfrm>
              <a:off x="2298700" y="18072985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52" name="itemName_0000030">
            <a:extLst>
              <a:ext uri="{FF2B5EF4-FFF2-40B4-BE49-F238E27FC236}">
                <a16:creationId xmlns:a16="http://schemas.microsoft.com/office/drawing/2014/main" id="{800DDB82-AF50-48D1-9E3B-5B6A23097D46}"/>
              </a:ext>
            </a:extLst>
          </p:cNvPr>
          <p:cNvGrpSpPr/>
          <p:nvPr/>
        </p:nvGrpSpPr>
        <p:grpSpPr>
          <a:xfrm>
            <a:off x="3850434" y="8320699"/>
            <a:ext cx="2377923" cy="338554"/>
            <a:chOff x="469900" y="18299184"/>
            <a:chExt cx="2203154" cy="313671"/>
          </a:xfrm>
        </p:grpSpPr>
        <p:sp>
          <p:nvSpPr>
            <p:cNvPr id="497" name="itemName_0000030_1">
              <a:extLst>
                <a:ext uri="{FF2B5EF4-FFF2-40B4-BE49-F238E27FC236}">
                  <a16:creationId xmlns:a16="http://schemas.microsoft.com/office/drawing/2014/main" id="{40F26168-83DB-46BB-9657-C097C45F7E0C}"/>
                </a:ext>
              </a:extLst>
            </p:cNvPr>
            <p:cNvSpPr txBox="1"/>
            <p:nvPr/>
          </p:nvSpPr>
          <p:spPr>
            <a:xfrm>
              <a:off x="469900" y="18299184"/>
              <a:ext cx="1882030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・当日セレクト逸品</a:t>
              </a:r>
            </a:p>
          </p:txBody>
        </p:sp>
        <p:sp>
          <p:nvSpPr>
            <p:cNvPr id="498" name="itemName_0000030_2">
              <a:extLst>
                <a:ext uri="{FF2B5EF4-FFF2-40B4-BE49-F238E27FC236}">
                  <a16:creationId xmlns:a16="http://schemas.microsoft.com/office/drawing/2014/main" id="{E31DCD6A-422F-4B3F-A323-1278A553E4D2}"/>
                </a:ext>
              </a:extLst>
            </p:cNvPr>
            <p:cNvSpPr txBox="1"/>
            <p:nvPr/>
          </p:nvSpPr>
          <p:spPr>
            <a:xfrm>
              <a:off x="2501900" y="18299184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grpSp>
        <p:nvGrpSpPr>
          <p:cNvPr id="53" name="itemName_0000031">
            <a:extLst>
              <a:ext uri="{FF2B5EF4-FFF2-40B4-BE49-F238E27FC236}">
                <a16:creationId xmlns:a16="http://schemas.microsoft.com/office/drawing/2014/main" id="{C07BBBCC-94B1-4ADF-88F3-1F622645D828}"/>
              </a:ext>
            </a:extLst>
          </p:cNvPr>
          <p:cNvGrpSpPr/>
          <p:nvPr/>
        </p:nvGrpSpPr>
        <p:grpSpPr>
          <a:xfrm>
            <a:off x="3850434" y="8621153"/>
            <a:ext cx="3035881" cy="338554"/>
            <a:chOff x="469900" y="18525383"/>
            <a:chExt cx="2812754" cy="313671"/>
          </a:xfrm>
        </p:grpSpPr>
        <p:sp>
          <p:nvSpPr>
            <p:cNvPr id="495" name="itemName_0000031_1">
              <a:extLst>
                <a:ext uri="{FF2B5EF4-FFF2-40B4-BE49-F238E27FC236}">
                  <a16:creationId xmlns:a16="http://schemas.microsoft.com/office/drawing/2014/main" id="{0A2FEDC5-53BF-41DD-AB1E-12E3839C4278}"/>
                </a:ext>
              </a:extLst>
            </p:cNvPr>
            <p:cNvSpPr txBox="1"/>
            <p:nvPr/>
          </p:nvSpPr>
          <p:spPr>
            <a:xfrm>
              <a:off x="469900" y="18525383"/>
              <a:ext cx="2452341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r>
                <a:rPr lang="ja-JP" altLang="en-US" sz="1600" b="1" dirty="0">
                  <a:solidFill>
                    <a:srgbClr val="000000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sym typeface="UD デジタル 教科書体 N-B" panose="02020700000000000000" pitchFamily="17" charset="-128"/>
                </a:rPr>
                <a:t>・店主手作り絶品珈琲焼酎</a:t>
              </a:r>
            </a:p>
          </p:txBody>
        </p:sp>
        <p:sp>
          <p:nvSpPr>
            <p:cNvPr id="496" name="itemName_0000031_2">
              <a:extLst>
                <a:ext uri="{FF2B5EF4-FFF2-40B4-BE49-F238E27FC236}">
                  <a16:creationId xmlns:a16="http://schemas.microsoft.com/office/drawing/2014/main" id="{56F72352-629A-414F-9344-8986119D8EF2}"/>
                </a:ext>
              </a:extLst>
            </p:cNvPr>
            <p:cNvSpPr txBox="1"/>
            <p:nvPr/>
          </p:nvSpPr>
          <p:spPr>
            <a:xfrm>
              <a:off x="3111500" y="18525383"/>
              <a:ext cx="171154" cy="313671"/>
            </a:xfrm>
            <a:prstGeom prst="rect">
              <a:avLst/>
            </a:prstGeom>
            <a:noFill/>
          </p:spPr>
          <p:txBody>
            <a:bodyPr vert="horz" wrap="none" rtlCol="0">
              <a:spAutoFit/>
            </a:bodyPr>
            <a:lstStyle/>
            <a:p>
              <a:endParaRPr lang="ja-JP" altLang="en-US" sz="1600" b="1" dirty="0"/>
            </a:p>
          </p:txBody>
        </p:sp>
      </p:grpSp>
      <p:sp>
        <p:nvSpPr>
          <p:cNvPr id="491" name="toki_0000031">
            <a:extLst>
              <a:ext uri="{FF2B5EF4-FFF2-40B4-BE49-F238E27FC236}">
                <a16:creationId xmlns:a16="http://schemas.microsoft.com/office/drawing/2014/main" id="{6253C990-4245-4E99-BA04-3E3AC39E0F74}"/>
              </a:ext>
            </a:extLst>
          </p:cNvPr>
          <p:cNvSpPr txBox="1"/>
          <p:nvPr/>
        </p:nvSpPr>
        <p:spPr>
          <a:xfrm>
            <a:off x="4799390" y="9192698"/>
            <a:ext cx="1261884" cy="253916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ja-JP" altLang="en-US" sz="1050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ほか全品クラス</a:t>
            </a:r>
            <a:r>
              <a:rPr lang="en-US" altLang="ja-JP" sz="1050" b="1" dirty="0">
                <a:solidFill>
                  <a:srgbClr val="000000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sym typeface="UD デジタル 教科書体 N-B" panose="02020700000000000000" pitchFamily="17" charset="-128"/>
              </a:rPr>
              <a:t>UP</a:t>
            </a:r>
            <a:endParaRPr lang="ja-JP" altLang="en-US" sz="1050" b="1" dirty="0">
              <a:solidFill>
                <a:srgbClr val="000000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  <a:sym typeface="UD デジタル 教科書体 N-B" panose="02020700000000000000" pitchFamily="17" charset="-128"/>
            </a:endParaRPr>
          </a:p>
        </p:txBody>
      </p:sp>
      <p:pic>
        <p:nvPicPr>
          <p:cNvPr id="525" name="図 524">
            <a:extLst>
              <a:ext uri="{FF2B5EF4-FFF2-40B4-BE49-F238E27FC236}">
                <a16:creationId xmlns:a16="http://schemas.microsoft.com/office/drawing/2014/main" id="{297B2F93-179B-486C-8066-506B2C6F63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6" y="6656727"/>
            <a:ext cx="2014539" cy="26648"/>
          </a:xfrm>
          <a:prstGeom prst="rect">
            <a:avLst/>
          </a:prstGeom>
        </p:spPr>
      </p:pic>
      <p:pic>
        <p:nvPicPr>
          <p:cNvPr id="535" name="図 534">
            <a:extLst>
              <a:ext uri="{FF2B5EF4-FFF2-40B4-BE49-F238E27FC236}">
                <a16:creationId xmlns:a16="http://schemas.microsoft.com/office/drawing/2014/main" id="{B0873C20-DF29-43E4-A363-C1D9330AB9C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01014" y="7394525"/>
            <a:ext cx="620666" cy="577684"/>
          </a:xfrm>
          <a:prstGeom prst="rect">
            <a:avLst/>
          </a:prstGeom>
        </p:spPr>
      </p:pic>
      <p:pic>
        <p:nvPicPr>
          <p:cNvPr id="554" name="図 553">
            <a:extLst>
              <a:ext uri="{FF2B5EF4-FFF2-40B4-BE49-F238E27FC236}">
                <a16:creationId xmlns:a16="http://schemas.microsoft.com/office/drawing/2014/main" id="{596A3077-2A50-457B-9E31-18F0684D9938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522" t="24798" r="71826" b="28522"/>
          <a:stretch/>
        </p:blipFill>
        <p:spPr>
          <a:xfrm>
            <a:off x="477698" y="6232520"/>
            <a:ext cx="1757279" cy="419595"/>
          </a:xfrm>
          <a:prstGeom prst="rect">
            <a:avLst/>
          </a:prstGeom>
        </p:spPr>
      </p:pic>
      <p:pic>
        <p:nvPicPr>
          <p:cNvPr id="556" name="図 555">
            <a:extLst>
              <a:ext uri="{FF2B5EF4-FFF2-40B4-BE49-F238E27FC236}">
                <a16:creationId xmlns:a16="http://schemas.microsoft.com/office/drawing/2014/main" id="{FAC0347B-0A3E-410D-A356-F9C267E48E9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2948" t="15213" r="54007" b="22912"/>
          <a:stretch/>
        </p:blipFill>
        <p:spPr>
          <a:xfrm>
            <a:off x="363033" y="9700332"/>
            <a:ext cx="2516123" cy="456242"/>
          </a:xfrm>
          <a:prstGeom prst="rect">
            <a:avLst/>
          </a:prstGeom>
        </p:spPr>
      </p:pic>
      <p:pic>
        <p:nvPicPr>
          <p:cNvPr id="559" name="図 558">
            <a:extLst>
              <a:ext uri="{FF2B5EF4-FFF2-40B4-BE49-F238E27FC236}">
                <a16:creationId xmlns:a16="http://schemas.microsoft.com/office/drawing/2014/main" id="{D729FFCD-0512-41E4-AB81-D546C2CFC91D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2947" t="16512" r="20092" b="21219"/>
          <a:stretch/>
        </p:blipFill>
        <p:spPr>
          <a:xfrm>
            <a:off x="393420" y="295294"/>
            <a:ext cx="5999121" cy="612059"/>
          </a:xfrm>
          <a:prstGeom prst="rect">
            <a:avLst/>
          </a:prstGeom>
        </p:spPr>
      </p:pic>
      <p:pic>
        <p:nvPicPr>
          <p:cNvPr id="560" name="図 559">
            <a:extLst>
              <a:ext uri="{FF2B5EF4-FFF2-40B4-BE49-F238E27FC236}">
                <a16:creationId xmlns:a16="http://schemas.microsoft.com/office/drawing/2014/main" id="{49AB34CA-CECA-46A2-93F3-61B3BA5205C6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946" t="15859" r="23392" b="22266"/>
          <a:stretch/>
        </p:blipFill>
        <p:spPr>
          <a:xfrm>
            <a:off x="2105819" y="857776"/>
            <a:ext cx="5032285" cy="53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46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FAD9D4342B0A4A46993FDDCF61A4AD7F" ma:contentTypeVersion="11" ma:contentTypeDescription="新しいドキュメントを作成します。" ma:contentTypeScope="" ma:versionID="73ba6f978cddda94a05d6d7cef9a3f38">
  <xsd:schema xmlns:xsd="http://www.w3.org/2001/XMLSchema" xmlns:xs="http://www.w3.org/2001/XMLSchema" xmlns:p="http://schemas.microsoft.com/office/2006/metadata/properties" xmlns:ns2="c4c6013e-bb23-4004-bc29-1dab60c02317" targetNamespace="http://schemas.microsoft.com/office/2006/metadata/properties" ma:root="true" ma:fieldsID="9fbcfa96992091bc00109a55533da39a" ns2:_="">
    <xsd:import namespace="c4c6013e-bb23-4004-bc29-1dab60c023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6013e-bb23-4004-bc29-1dab60c023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5C1A9B-494B-4AD9-A792-78E7981751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74610D-FF17-4E45-84D2-08D4AC2409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c6013e-bb23-4004-bc29-1dab60c0231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D76C68-5CF3-450A-9870-7030E6A799C3}">
  <ds:schemaRefs>
    <ds:schemaRef ds:uri="http://purl.org/dc/terms/"/>
    <ds:schemaRef ds:uri="http://schemas.openxmlformats.org/package/2006/metadata/core-properties"/>
    <ds:schemaRef ds:uri="c4c6013e-bb23-4004-bc29-1dab60c02317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359</TotalTime>
  <Words>186</Words>
  <Application>Microsoft Office PowerPoint</Application>
  <PresentationFormat>ユーザー設定</PresentationFormat>
  <Paragraphs>43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</vt:vector>
  </TitlesOfParts>
  <Company>サッポログループマネジメント株式会社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原田　奈都季</dc:creator>
  <cp:lastModifiedBy>和田　満寛</cp:lastModifiedBy>
  <cp:revision>142</cp:revision>
  <dcterms:created xsi:type="dcterms:W3CDTF">2020-09-15T10:03:25Z</dcterms:created>
  <dcterms:modified xsi:type="dcterms:W3CDTF">2022-03-23T05:21:43Z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0x010100FAD9D4342B0A4A46993FDDCF61A4AD7F</vt:lpwstr>
  </property>
</Properties>
</file>