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  <p:sldId id="271" r:id="rId3"/>
    <p:sldId id="315" r:id="rId4"/>
    <p:sldId id="274" r:id="rId5"/>
  </p:sldIdLst>
  <p:sldSz cx="10691813" cy="15119350"/>
  <p:notesSz cx="6858000" cy="9144000"/>
  <p:defaultTextStyle>
    <a:defPPr>
      <a:defRPr lang="ja-JP"/>
    </a:defPPr>
    <a:lvl1pPr algn="l" defTabSz="1071563" rtl="0" eaLnBrk="0" fontAlgn="base" hangingPunct="0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534988" indent="-65088" algn="l" defTabSz="1071563" rtl="0" eaLnBrk="0" fontAlgn="base" hangingPunct="0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1071563" indent="-131763" algn="l" defTabSz="1071563" rtl="0" eaLnBrk="0" fontAlgn="base" hangingPunct="0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606550" indent="-196850" algn="l" defTabSz="1071563" rtl="0" eaLnBrk="0" fontAlgn="base" hangingPunct="0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2144713" indent="-263525" algn="l" defTabSz="1071563" rtl="0" eaLnBrk="0" fontAlgn="base" hangingPunct="0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1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896" y="63"/>
      </p:cViewPr>
      <p:guideLst>
        <p:guide orient="horz" pos="4763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プレースホルダー 9"/>
          <p:cNvSpPr>
            <a:spLocks noGrp="1"/>
          </p:cNvSpPr>
          <p:nvPr>
            <p:ph type="body" sz="quarter" idx="10"/>
          </p:nvPr>
        </p:nvSpPr>
        <p:spPr>
          <a:xfrm>
            <a:off x="3823724" y="5799510"/>
            <a:ext cx="3047546" cy="3533031"/>
          </a:xfrm>
          <a:prstGeom prst="rect">
            <a:avLst/>
          </a:prstGeom>
        </p:spPr>
        <p:txBody>
          <a:bodyPr/>
          <a:lstStyle>
            <a:lvl1pPr>
              <a:defRPr sz="1067">
                <a:latin typeface="ＭＳ Ｐゴシック" panose="020B0600070205080204" pitchFamily="50" charset="-128"/>
              </a:defRPr>
            </a:lvl1pPr>
            <a:lvl2pPr>
              <a:defRPr sz="1067">
                <a:latin typeface="ＭＳ Ｐゴシック" panose="020B0600070205080204" pitchFamily="50" charset="-128"/>
              </a:defRPr>
            </a:lvl2pPr>
            <a:lvl3pPr>
              <a:defRPr sz="1067">
                <a:latin typeface="ＭＳ Ｐゴシック" panose="020B0600070205080204" pitchFamily="50" charset="-128"/>
              </a:defRPr>
            </a:lvl3pPr>
            <a:lvl4pPr>
              <a:defRPr sz="1067">
                <a:latin typeface="ＭＳ Ｐゴシック" panose="020B0600070205080204" pitchFamily="50" charset="-128"/>
              </a:defRPr>
            </a:lvl4pPr>
            <a:lvl5pPr>
              <a:defRPr sz="1067">
                <a:latin typeface="ＭＳ Ｐゴシック" panose="020B0600070205080204" pitchFamily="50" charset="-128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01728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23">
            <a:extLst>
              <a:ext uri="{FF2B5EF4-FFF2-40B4-BE49-F238E27FC236}">
                <a16:creationId xmlns:a16="http://schemas.microsoft.com/office/drawing/2014/main" id="{70BCD17C-72B6-69B7-3B03-00445BEA279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03525" y="696913"/>
            <a:ext cx="5084763" cy="5842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>
            <a:lvl1pPr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 kumimoji="1" sz="21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algn="ctr" defTabSz="812820">
              <a:defRPr/>
            </a:pPr>
            <a:r>
              <a:rPr lang="ja-JP" altLang="en-US" sz="1600" dirty="0">
                <a:latin typeface="ＭＳ ゴシック" pitchFamily="49" charset="-128"/>
                <a:ea typeface="ＭＳ ゴシック" pitchFamily="49" charset="-128"/>
              </a:rPr>
              <a:t>冊子テンプレート</a:t>
            </a:r>
            <a:endParaRPr lang="ja-JP" altLang="en-US" sz="1600" dirty="0">
              <a:latin typeface="ＭＳ Ｐゴシック" panose="020B0600070205080204" pitchFamily="50" charset="-128"/>
            </a:endParaRPr>
          </a:p>
          <a:p>
            <a:pPr algn="ctr" defTabSz="812820">
              <a:defRPr/>
            </a:pPr>
            <a:r>
              <a:rPr lang="ja-JP" altLang="en-US" sz="1600" dirty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sz="1600" dirty="0">
                <a:latin typeface="ＭＳ ゴシック" pitchFamily="49" charset="-128"/>
                <a:ea typeface="ＭＳ ゴシック" pitchFamily="49" charset="-128"/>
              </a:rPr>
              <a:t>A4</a:t>
            </a:r>
            <a:r>
              <a:rPr lang="ja-JP" altLang="en-US" sz="1600" dirty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sz="1600" dirty="0">
                <a:latin typeface="ＭＳ ゴシック" pitchFamily="49" charset="-128"/>
                <a:ea typeface="ＭＳ ゴシック" pitchFamily="49" charset="-128"/>
              </a:rPr>
              <a:t>1P (210 mm×297 mm )</a:t>
            </a:r>
            <a:endParaRPr lang="ja-JP" altLang="en-US" sz="1600" dirty="0">
              <a:latin typeface="ＭＳ Ｐゴシック" panose="020B0600070205080204" pitchFamily="50" charset="-128"/>
            </a:endParaRPr>
          </a:p>
        </p:txBody>
      </p:sp>
      <p:sp>
        <p:nvSpPr>
          <p:cNvPr id="1027" name="Rectangle 24">
            <a:extLst>
              <a:ext uri="{FF2B5EF4-FFF2-40B4-BE49-F238E27FC236}">
                <a16:creationId xmlns:a16="http://schemas.microsoft.com/office/drawing/2014/main" id="{E5926CB4-1800-3F58-51C0-2B12678A908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04838"/>
            <a:ext cx="184150" cy="338137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 defTabSz="812800"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12800"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12800"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12800"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12800"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601913" indent="-263525" defTabSz="812800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059113" indent="-263525" defTabSz="812800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516313" indent="-263525" defTabSz="812800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973513" indent="-263525" defTabSz="812800" eaLnBrk="0" fontAlgn="base" hangingPunct="0">
              <a:spcBef>
                <a:spcPct val="0"/>
              </a:spcBef>
              <a:spcAft>
                <a:spcPct val="0"/>
              </a:spcAft>
              <a:tabLst>
                <a:tab pos="2400300" algn="ctr"/>
                <a:tab pos="4800600" algn="r"/>
              </a:tabLst>
              <a:defRPr kumimoji="1"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endParaRPr lang="ja-JP" altLang="en-US" sz="1600" dirty="0">
              <a:latin typeface="ＭＳ Ｐゴシック" panose="020B0600070205080204" pitchFamily="50" charset="-128"/>
            </a:endParaRPr>
          </a:p>
        </p:txBody>
      </p:sp>
      <p:grpSp>
        <p:nvGrpSpPr>
          <p:cNvPr id="1028" name="図形グループ 2">
            <a:extLst>
              <a:ext uri="{FF2B5EF4-FFF2-40B4-BE49-F238E27FC236}">
                <a16:creationId xmlns:a16="http://schemas.microsoft.com/office/drawing/2014/main" id="{82C5BFFF-4010-C05D-FD7E-B565DA1AFB5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455738" y="2103438"/>
            <a:ext cx="7775575" cy="10907712"/>
            <a:chOff x="1560756" y="1234396"/>
            <a:chExt cx="7776000" cy="10908000"/>
          </a:xfrm>
        </p:grpSpPr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D60A75F3-F9D2-CD2D-0FD6-A9F2E5BB2BA3}"/>
                </a:ext>
              </a:extLst>
            </p:cNvPr>
            <p:cNvSpPr/>
            <p:nvPr userDrawn="1"/>
          </p:nvSpPr>
          <p:spPr bwMode="auto">
            <a:xfrm>
              <a:off x="1668712" y="1342349"/>
              <a:ext cx="7560088" cy="10692094"/>
            </a:xfrm>
            <a:prstGeom prst="rect">
              <a:avLst/>
            </a:prstGeom>
            <a:noFill/>
            <a:ln w="3175">
              <a:solidFill>
                <a:srgbClr val="FF3FFF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2160" dirty="0">
                <a:latin typeface="ＭＳ Ｐゴシック" panose="020B0600070205080204" pitchFamily="50" charset="-128"/>
              </a:endParaRPr>
            </a:p>
          </p:txBody>
        </p:sp>
        <p:sp>
          <p:nvSpPr>
            <p:cNvPr id="103" name="正方形/長方形 102">
              <a:extLst>
                <a:ext uri="{FF2B5EF4-FFF2-40B4-BE49-F238E27FC236}">
                  <a16:creationId xmlns:a16="http://schemas.microsoft.com/office/drawing/2014/main" id="{AD07621C-9032-436E-1FA0-6562E69B186E}"/>
                </a:ext>
              </a:extLst>
            </p:cNvPr>
            <p:cNvSpPr/>
            <p:nvPr/>
          </p:nvSpPr>
          <p:spPr bwMode="auto">
            <a:xfrm>
              <a:off x="1776668" y="1450302"/>
              <a:ext cx="7344176" cy="10476189"/>
            </a:xfrm>
            <a:prstGeom prst="rect">
              <a:avLst/>
            </a:prstGeom>
            <a:noFill/>
            <a:ln w="3175">
              <a:solidFill>
                <a:srgbClr val="40FFFF"/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2160" dirty="0">
                <a:latin typeface="ＭＳ Ｐゴシック" panose="020B0600070205080204" pitchFamily="50" charset="-128"/>
              </a:endParaRPr>
            </a:p>
          </p:txBody>
        </p:sp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8D576B42-F58A-9FB7-C9B7-6CD9AC7A33FD}"/>
                </a:ext>
              </a:extLst>
            </p:cNvPr>
            <p:cNvSpPr/>
            <p:nvPr/>
          </p:nvSpPr>
          <p:spPr bwMode="auto">
            <a:xfrm>
              <a:off x="1560756" y="1234396"/>
              <a:ext cx="7776000" cy="10908000"/>
            </a:xfrm>
            <a:prstGeom prst="rect">
              <a:avLst/>
            </a:prstGeom>
            <a:noFill/>
            <a:ln w="3175"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2160" dirty="0">
                <a:latin typeface="ＭＳ Ｐゴシック" panose="020B0600070205080204" pitchFamily="50" charset="-128"/>
              </a:endParaRPr>
            </a:p>
          </p:txBody>
        </p:sp>
      </p:grpSp>
      <p:grpSp>
        <p:nvGrpSpPr>
          <p:cNvPr id="1029" name="グループ化 82">
            <a:extLst>
              <a:ext uri="{FF2B5EF4-FFF2-40B4-BE49-F238E27FC236}">
                <a16:creationId xmlns:a16="http://schemas.microsoft.com/office/drawing/2014/main" id="{43F3F759-3742-31E5-D03A-978035E34DE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116013" y="1774825"/>
            <a:ext cx="8461375" cy="11569700"/>
            <a:chOff x="567531" y="613829"/>
            <a:chExt cx="8461375" cy="11569832"/>
          </a:xfrm>
        </p:grpSpPr>
        <p:grpSp>
          <p:nvGrpSpPr>
            <p:cNvPr id="1033" name="グループ化 12">
              <a:extLst>
                <a:ext uri="{FF2B5EF4-FFF2-40B4-BE49-F238E27FC236}">
                  <a16:creationId xmlns:a16="http://schemas.microsoft.com/office/drawing/2014/main" id="{D488528C-64BC-E985-16E0-55D4322D99D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5400000">
              <a:off x="290512" y="6246345"/>
              <a:ext cx="858838" cy="304800"/>
              <a:chOff x="1372" y="1471"/>
              <a:chExt cx="917042" cy="305083"/>
            </a:xfrm>
          </p:grpSpPr>
          <p:cxnSp>
            <p:nvCxnSpPr>
              <p:cNvPr id="100" name="直線コネクタ 99">
                <a:extLst>
                  <a:ext uri="{FF2B5EF4-FFF2-40B4-BE49-F238E27FC236}">
                    <a16:creationId xmlns:a16="http://schemas.microsoft.com/office/drawing/2014/main" id="{72E115A0-8EFE-4C4B-9D70-6D6D98029ED8}"/>
                  </a:ext>
                </a:extLst>
              </p:cNvPr>
              <p:cNvCxnSpPr/>
              <p:nvPr/>
            </p:nvCxnSpPr>
            <p:spPr>
              <a:xfrm>
                <a:off x="520" y="84098"/>
                <a:ext cx="91196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直線コネクタ 100">
                <a:extLst>
                  <a:ext uri="{FF2B5EF4-FFF2-40B4-BE49-F238E27FC236}">
                    <a16:creationId xmlns:a16="http://schemas.microsoft.com/office/drawing/2014/main" id="{CB51D0D9-BE2A-40A6-0B4F-328A1BDD827E}"/>
                  </a:ext>
                </a:extLst>
              </p:cNvPr>
              <p:cNvCxnSpPr/>
              <p:nvPr/>
            </p:nvCxnSpPr>
            <p:spPr>
              <a:xfrm>
                <a:off x="453113" y="6238"/>
                <a:ext cx="0" cy="30508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34" name="グループ化 12">
              <a:extLst>
                <a:ext uri="{FF2B5EF4-FFF2-40B4-BE49-F238E27FC236}">
                  <a16:creationId xmlns:a16="http://schemas.microsoft.com/office/drawing/2014/main" id="{01D54E08-AAA4-303D-4EA1-455545DBA72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rot="-5400000">
              <a:off x="8447087" y="6246345"/>
              <a:ext cx="858838" cy="304800"/>
              <a:chOff x="1372" y="1471"/>
              <a:chExt cx="917042" cy="305083"/>
            </a:xfrm>
          </p:grpSpPr>
          <p:cxnSp>
            <p:nvCxnSpPr>
              <p:cNvPr id="98" name="直線コネクタ 97">
                <a:extLst>
                  <a:ext uri="{FF2B5EF4-FFF2-40B4-BE49-F238E27FC236}">
                    <a16:creationId xmlns:a16="http://schemas.microsoft.com/office/drawing/2014/main" id="{8EF95188-A604-5381-AE3E-65DE0DDE9628}"/>
                  </a:ext>
                </a:extLst>
              </p:cNvPr>
              <p:cNvCxnSpPr/>
              <p:nvPr/>
            </p:nvCxnSpPr>
            <p:spPr>
              <a:xfrm>
                <a:off x="10689" y="74564"/>
                <a:ext cx="90857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直線コネクタ 98">
                <a:extLst>
                  <a:ext uri="{FF2B5EF4-FFF2-40B4-BE49-F238E27FC236}">
                    <a16:creationId xmlns:a16="http://schemas.microsoft.com/office/drawing/2014/main" id="{ABA7F51F-856B-629F-D647-42210F970CD2}"/>
                  </a:ext>
                </a:extLst>
              </p:cNvPr>
              <p:cNvCxnSpPr/>
              <p:nvPr/>
            </p:nvCxnSpPr>
            <p:spPr>
              <a:xfrm>
                <a:off x="448027" y="-3296"/>
                <a:ext cx="0" cy="30508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35" name="グループ化 85">
              <a:extLst>
                <a:ext uri="{FF2B5EF4-FFF2-40B4-BE49-F238E27FC236}">
                  <a16:creationId xmlns:a16="http://schemas.microsoft.com/office/drawing/2014/main" id="{EDE4E79E-43C9-3056-3BC4-1286FB74CDC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77379" y="613829"/>
              <a:ext cx="440408" cy="437915"/>
              <a:chOff x="577379" y="613829"/>
              <a:chExt cx="440408" cy="437915"/>
            </a:xfrm>
          </p:grpSpPr>
          <p:sp>
            <p:nvSpPr>
              <p:cNvPr id="96" name="フリーフォーム 95">
                <a:extLst>
                  <a:ext uri="{FF2B5EF4-FFF2-40B4-BE49-F238E27FC236}">
                    <a16:creationId xmlns:a16="http://schemas.microsoft.com/office/drawing/2014/main" id="{4757AAF4-CB95-DB83-FA8B-A56634F46AB0}"/>
                  </a:ext>
                </a:extLst>
              </p:cNvPr>
              <p:cNvSpPr/>
              <p:nvPr/>
            </p:nvSpPr>
            <p:spPr bwMode="auto">
              <a:xfrm>
                <a:off x="577056" y="613829"/>
                <a:ext cx="441325" cy="323854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  <p:sp>
            <p:nvSpPr>
              <p:cNvPr id="97" name="フリーフォーム 96">
                <a:extLst>
                  <a:ext uri="{FF2B5EF4-FFF2-40B4-BE49-F238E27FC236}">
                    <a16:creationId xmlns:a16="http://schemas.microsoft.com/office/drawing/2014/main" id="{E8E9225B-94CB-AB75-F319-71B759649872}"/>
                  </a:ext>
                </a:extLst>
              </p:cNvPr>
              <p:cNvSpPr/>
              <p:nvPr/>
            </p:nvSpPr>
            <p:spPr bwMode="auto">
              <a:xfrm>
                <a:off x="577056" y="613829"/>
                <a:ext cx="325437" cy="438155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</p:grpSp>
        <p:grpSp>
          <p:nvGrpSpPr>
            <p:cNvPr id="1036" name="グループ化 86">
              <a:extLst>
                <a:ext uri="{FF2B5EF4-FFF2-40B4-BE49-F238E27FC236}">
                  <a16:creationId xmlns:a16="http://schemas.microsoft.com/office/drawing/2014/main" id="{71373389-5D7A-AA3A-8161-BF9E484A5B9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flipH="1">
              <a:off x="8572958" y="613829"/>
              <a:ext cx="440408" cy="437915"/>
              <a:chOff x="577379" y="613829"/>
              <a:chExt cx="440408" cy="437915"/>
            </a:xfrm>
          </p:grpSpPr>
          <p:sp>
            <p:nvSpPr>
              <p:cNvPr id="94" name="フリーフォーム 93">
                <a:extLst>
                  <a:ext uri="{FF2B5EF4-FFF2-40B4-BE49-F238E27FC236}">
                    <a16:creationId xmlns:a16="http://schemas.microsoft.com/office/drawing/2014/main" id="{74447622-E539-035D-302F-C326D959F7EF}"/>
                  </a:ext>
                </a:extLst>
              </p:cNvPr>
              <p:cNvSpPr/>
              <p:nvPr/>
            </p:nvSpPr>
            <p:spPr bwMode="auto">
              <a:xfrm>
                <a:off x="577714" y="613829"/>
                <a:ext cx="439738" cy="323854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  <p:sp>
            <p:nvSpPr>
              <p:cNvPr id="95" name="フリーフォーム 94">
                <a:extLst>
                  <a:ext uri="{FF2B5EF4-FFF2-40B4-BE49-F238E27FC236}">
                    <a16:creationId xmlns:a16="http://schemas.microsoft.com/office/drawing/2014/main" id="{654343C3-61FB-7412-5AA4-992BA046534D}"/>
                  </a:ext>
                </a:extLst>
              </p:cNvPr>
              <p:cNvSpPr/>
              <p:nvPr/>
            </p:nvSpPr>
            <p:spPr bwMode="auto">
              <a:xfrm>
                <a:off x="577714" y="613829"/>
                <a:ext cx="323850" cy="438155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</p:grpSp>
        <p:grpSp>
          <p:nvGrpSpPr>
            <p:cNvPr id="1037" name="グループ化 87">
              <a:extLst>
                <a:ext uri="{FF2B5EF4-FFF2-40B4-BE49-F238E27FC236}">
                  <a16:creationId xmlns:a16="http://schemas.microsoft.com/office/drawing/2014/main" id="{F16B80E6-05EE-42E6-3799-A2C6608F649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flipV="1">
              <a:off x="577379" y="11745746"/>
              <a:ext cx="440408" cy="437915"/>
              <a:chOff x="577379" y="613829"/>
              <a:chExt cx="440408" cy="437915"/>
            </a:xfrm>
          </p:grpSpPr>
          <p:sp>
            <p:nvSpPr>
              <p:cNvPr id="92" name="フリーフォーム 91">
                <a:extLst>
                  <a:ext uri="{FF2B5EF4-FFF2-40B4-BE49-F238E27FC236}">
                    <a16:creationId xmlns:a16="http://schemas.microsoft.com/office/drawing/2014/main" id="{D35D68D8-77B7-5AD0-F40E-A4671072DFA7}"/>
                  </a:ext>
                </a:extLst>
              </p:cNvPr>
              <p:cNvSpPr/>
              <p:nvPr/>
            </p:nvSpPr>
            <p:spPr bwMode="auto">
              <a:xfrm>
                <a:off x="577056" y="613829"/>
                <a:ext cx="441325" cy="323854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  <p:sp>
            <p:nvSpPr>
              <p:cNvPr id="93" name="フリーフォーム 92">
                <a:extLst>
                  <a:ext uri="{FF2B5EF4-FFF2-40B4-BE49-F238E27FC236}">
                    <a16:creationId xmlns:a16="http://schemas.microsoft.com/office/drawing/2014/main" id="{B091CAD3-CC99-9230-9DF9-2EF1DA7AC8F9}"/>
                  </a:ext>
                </a:extLst>
              </p:cNvPr>
              <p:cNvSpPr/>
              <p:nvPr/>
            </p:nvSpPr>
            <p:spPr bwMode="auto">
              <a:xfrm>
                <a:off x="577056" y="613829"/>
                <a:ext cx="325437" cy="438155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</p:grpSp>
        <p:grpSp>
          <p:nvGrpSpPr>
            <p:cNvPr id="1038" name="グループ化 88">
              <a:extLst>
                <a:ext uri="{FF2B5EF4-FFF2-40B4-BE49-F238E27FC236}">
                  <a16:creationId xmlns:a16="http://schemas.microsoft.com/office/drawing/2014/main" id="{C5E0A017-5FFB-E0B3-3552-05B2B75DE44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 flipH="1" flipV="1">
              <a:off x="8572958" y="11745746"/>
              <a:ext cx="440408" cy="437915"/>
              <a:chOff x="577379" y="613829"/>
              <a:chExt cx="440408" cy="437915"/>
            </a:xfrm>
          </p:grpSpPr>
          <p:sp>
            <p:nvSpPr>
              <p:cNvPr id="90" name="フリーフォーム 89">
                <a:extLst>
                  <a:ext uri="{FF2B5EF4-FFF2-40B4-BE49-F238E27FC236}">
                    <a16:creationId xmlns:a16="http://schemas.microsoft.com/office/drawing/2014/main" id="{1DF4DFA6-A605-6B97-ADF5-E4502E8375FF}"/>
                  </a:ext>
                </a:extLst>
              </p:cNvPr>
              <p:cNvSpPr/>
              <p:nvPr/>
            </p:nvSpPr>
            <p:spPr bwMode="auto">
              <a:xfrm>
                <a:off x="577714" y="613829"/>
                <a:ext cx="439738" cy="323854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  <p:sp>
            <p:nvSpPr>
              <p:cNvPr id="91" name="フリーフォーム 90">
                <a:extLst>
                  <a:ext uri="{FF2B5EF4-FFF2-40B4-BE49-F238E27FC236}">
                    <a16:creationId xmlns:a16="http://schemas.microsoft.com/office/drawing/2014/main" id="{A6C22FC8-1161-FF03-06AA-6C8FAEF12D71}"/>
                  </a:ext>
                </a:extLst>
              </p:cNvPr>
              <p:cNvSpPr/>
              <p:nvPr/>
            </p:nvSpPr>
            <p:spPr bwMode="auto">
              <a:xfrm>
                <a:off x="577714" y="613829"/>
                <a:ext cx="323850" cy="438155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43056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2160" dirty="0">
                  <a:latin typeface="ＭＳ Ｐゴシック" panose="020B0600070205080204" pitchFamily="50" charset="-128"/>
                </a:endParaRPr>
              </a:p>
            </p:txBody>
          </p:sp>
        </p:grpSp>
      </p:grpSp>
      <p:grpSp>
        <p:nvGrpSpPr>
          <p:cNvPr id="1030" name="グループ化 1">
            <a:extLst>
              <a:ext uri="{FF2B5EF4-FFF2-40B4-BE49-F238E27FC236}">
                <a16:creationId xmlns:a16="http://schemas.microsoft.com/office/drawing/2014/main" id="{C5E65486-5D97-D257-026D-9C776D142BF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93725" y="13447713"/>
            <a:ext cx="9504363" cy="1815882"/>
            <a:chOff x="593378" y="13448307"/>
            <a:chExt cx="9505056" cy="1815882"/>
          </a:xfrm>
        </p:grpSpPr>
        <p:sp>
          <p:nvSpPr>
            <p:cNvPr id="1031" name="正方形/長方形 3">
              <a:extLst>
                <a:ext uri="{FF2B5EF4-FFF2-40B4-BE49-F238E27FC236}">
                  <a16:creationId xmlns:a16="http://schemas.microsoft.com/office/drawing/2014/main" id="{4483F9D4-00EF-7798-33BC-40412F096A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3378" y="13448307"/>
              <a:ext cx="5472608" cy="181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ja-JP" altLang="en-US" sz="1400" b="1" dirty="0">
                  <a:solidFill>
                    <a:srgbClr val="0066FF"/>
                  </a:solidFill>
                  <a:latin typeface="ＭＳ Ｐゴシック" panose="020B0600070205080204" pitchFamily="50" charset="-128"/>
                </a:rPr>
                <a:t>●水色の枠線</a:t>
              </a:r>
              <a:r>
                <a:rPr lang="en-US" altLang="ja-JP" sz="1400" b="1" dirty="0">
                  <a:solidFill>
                    <a:srgbClr val="0066FF"/>
                  </a:solidFill>
                  <a:latin typeface="ＭＳ Ｐゴシック" panose="020B0600070205080204" pitchFamily="50" charset="-128"/>
                </a:rPr>
                <a:t>……</a:t>
              </a:r>
              <a:r>
                <a:rPr lang="ja-JP" altLang="en-US" sz="1400" b="1" dirty="0">
                  <a:solidFill>
                    <a:srgbClr val="0066FF"/>
                  </a:solidFill>
                  <a:latin typeface="ＭＳ Ｐゴシック" panose="020B0600070205080204" pitchFamily="50" charset="-128"/>
                </a:rPr>
                <a:t>切れてはいけない要素（文字やロゴ等）をいれる範囲</a:t>
              </a:r>
            </a:p>
            <a:p>
              <a:pPr eaLnBrk="1" hangingPunct="1"/>
              <a:r>
                <a:rPr lang="ja-JP" altLang="en-US" sz="1400" b="1" dirty="0">
                  <a:solidFill>
                    <a:srgbClr val="CC00FF"/>
                  </a:solidFill>
                  <a:latin typeface="ＭＳ Ｐゴシック" panose="020B0600070205080204" pitchFamily="50" charset="-128"/>
                </a:rPr>
                <a:t>●ピンクの枠線</a:t>
              </a:r>
              <a:r>
                <a:rPr lang="en-US" altLang="ja-JP" sz="1400" b="1" dirty="0">
                  <a:solidFill>
                    <a:srgbClr val="CC00FF"/>
                  </a:solidFill>
                  <a:latin typeface="ＭＳ Ｐゴシック" panose="020B0600070205080204" pitchFamily="50" charset="-128"/>
                </a:rPr>
                <a:t>…</a:t>
              </a:r>
              <a:r>
                <a:rPr lang="ja-JP" altLang="en-US" sz="1400" b="1" dirty="0">
                  <a:solidFill>
                    <a:srgbClr val="CC00FF"/>
                  </a:solidFill>
                  <a:latin typeface="ＭＳ Ｐゴシック" panose="020B0600070205080204" pitchFamily="50" charset="-128"/>
                </a:rPr>
                <a:t>仕上がりのサイズ</a:t>
              </a:r>
            </a:p>
            <a:p>
              <a:pPr eaLnBrk="1" hangingPunct="1"/>
              <a:r>
                <a:rPr lang="ja-JP" altLang="en-US" sz="1400" b="1" dirty="0">
                  <a:solidFill>
                    <a:srgbClr val="008000"/>
                  </a:solidFill>
                  <a:latin typeface="ＭＳ Ｐゴシック" panose="020B0600070205080204" pitchFamily="50" charset="-128"/>
                </a:rPr>
                <a:t>●みどりの枠線</a:t>
              </a:r>
              <a:r>
                <a:rPr lang="en-US" altLang="ja-JP" sz="1400" b="1" dirty="0">
                  <a:solidFill>
                    <a:srgbClr val="008000"/>
                  </a:solidFill>
                  <a:latin typeface="ＭＳ Ｐゴシック" panose="020B0600070205080204" pitchFamily="50" charset="-128"/>
                </a:rPr>
                <a:t>…</a:t>
              </a:r>
              <a:r>
                <a:rPr lang="ja-JP" altLang="en-US" sz="1400" b="1" dirty="0">
                  <a:solidFill>
                    <a:srgbClr val="008000"/>
                  </a:solidFill>
                  <a:latin typeface="ＭＳ Ｐゴシック" panose="020B0600070205080204" pitchFamily="50" charset="-128"/>
                </a:rPr>
                <a:t>フチなし印刷にする場合、背景を伸ばす範囲</a:t>
              </a:r>
            </a:p>
            <a:p>
              <a:pPr eaLnBrk="1" hangingPunct="1"/>
              <a:endParaRPr lang="ja-JP" altLang="en-US" sz="1400" b="1" dirty="0">
                <a:solidFill>
                  <a:srgbClr val="FF0000"/>
                </a:solidFill>
                <a:latin typeface="ＭＳ Ｐゴシック" panose="020B0600070205080204" pitchFamily="50" charset="-128"/>
              </a:endParaRPr>
            </a:p>
            <a:p>
              <a:pPr algn="ctr" eaLnBrk="1" hangingPunct="1"/>
              <a:r>
                <a:rPr lang="ja-JP" altLang="en-US" sz="1400" b="1" dirty="0">
                  <a:solidFill>
                    <a:srgbClr val="FF0000"/>
                  </a:solidFill>
                  <a:latin typeface="ＭＳ Ｐゴシック" panose="020B0600070205080204" pitchFamily="50" charset="-128"/>
                </a:rPr>
                <a:t>★★★ ＰＤＦに変換して入稿される場合 ★★★</a:t>
              </a:r>
            </a:p>
            <a:p>
              <a:pPr algn="ctr" eaLnBrk="1" hangingPunct="1"/>
              <a:r>
                <a:rPr lang="ja-JP" altLang="en-US" sz="1400" b="1" dirty="0">
                  <a:solidFill>
                    <a:srgbClr val="FF0000"/>
                  </a:solidFill>
                  <a:latin typeface="ＭＳ Ｐゴシック" panose="020B0600070205080204" pitchFamily="50" charset="-128"/>
                </a:rPr>
                <a:t>「表示」＞「スライドマスター」画面より</a:t>
              </a:r>
              <a:endParaRPr lang="en-US" altLang="ja-JP" sz="1400" b="1" dirty="0">
                <a:solidFill>
                  <a:srgbClr val="FF0000"/>
                </a:solidFill>
                <a:latin typeface="ＭＳ Ｐゴシック" panose="020B0600070205080204" pitchFamily="50" charset="-128"/>
              </a:endParaRPr>
            </a:p>
            <a:p>
              <a:pPr algn="ctr" eaLnBrk="1" hangingPunct="1"/>
              <a:r>
                <a:rPr lang="ja-JP" altLang="en-US" sz="1400" b="1" dirty="0">
                  <a:solidFill>
                    <a:srgbClr val="FF0000"/>
                  </a:solidFill>
                  <a:latin typeface="ＭＳ Ｐゴシック" panose="020B0600070205080204" pitchFamily="50" charset="-128"/>
                </a:rPr>
                <a:t>色つきのガイド線を消してから変換してください</a:t>
              </a:r>
            </a:p>
          </p:txBody>
        </p:sp>
        <p:sp>
          <p:nvSpPr>
            <p:cNvPr id="1032" name="正方形/長方形 3">
              <a:extLst>
                <a:ext uri="{FF2B5EF4-FFF2-40B4-BE49-F238E27FC236}">
                  <a16:creationId xmlns:a16="http://schemas.microsoft.com/office/drawing/2014/main" id="{9448789F-ACF1-8555-7FCB-5D61F8F59D5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137995" y="13520315"/>
              <a:ext cx="3960439" cy="147732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ja-JP" sz="1200" b="1">
                  <a:latin typeface="ＭＳ Ｐゴシック" panose="020B0600070205080204" pitchFamily="50" charset="-128"/>
                </a:rPr>
                <a:t>冊子のデータ製作について</a:t>
              </a:r>
              <a:endParaRPr lang="ja-JP" altLang="ja-JP" sz="1200">
                <a:latin typeface="ＭＳ Ｐゴシック" panose="020B060007020508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ja-JP" sz="1200">
                  <a:latin typeface="ＭＳ Ｐゴシック" panose="020B0600070205080204" pitchFamily="50" charset="-128"/>
                </a:rPr>
                <a:t>・ページ数は表紙も含めた数になります</a:t>
              </a:r>
            </a:p>
            <a:p>
              <a:pPr>
                <a:lnSpc>
                  <a:spcPct val="150000"/>
                </a:lnSpc>
              </a:pPr>
              <a:r>
                <a:rPr lang="ja-JP" altLang="ja-JP" sz="1200">
                  <a:latin typeface="ＭＳ Ｐゴシック" panose="020B0600070205080204" pitchFamily="50" charset="-128"/>
                </a:rPr>
                <a:t>・データは</a:t>
              </a:r>
              <a:r>
                <a:rPr lang="en-US" altLang="ja-JP" sz="1200">
                  <a:latin typeface="ＭＳ Ｐゴシック" panose="020B0600070205080204" pitchFamily="50" charset="-128"/>
                </a:rPr>
                <a:t>1P</a:t>
              </a:r>
              <a:r>
                <a:rPr lang="ja-JP" altLang="ja-JP" sz="1200">
                  <a:latin typeface="ＭＳ Ｐゴシック" panose="020B0600070205080204" pitchFamily="50" charset="-128"/>
                </a:rPr>
                <a:t>ごとでも 見開きでも ご入稿頂けます</a:t>
              </a:r>
            </a:p>
            <a:p>
              <a:pPr>
                <a:lnSpc>
                  <a:spcPct val="150000"/>
                </a:lnSpc>
              </a:pPr>
              <a:r>
                <a:rPr lang="ja-JP" altLang="ja-JP" sz="1200">
                  <a:latin typeface="ＭＳ Ｐゴシック" panose="020B0600070205080204" pitchFamily="50" charset="-128"/>
                </a:rPr>
                <a:t>※見開きの場合はページ順どおりにご作成ください</a:t>
              </a:r>
            </a:p>
            <a:p>
              <a:pPr>
                <a:lnSpc>
                  <a:spcPct val="150000"/>
                </a:lnSpc>
              </a:pPr>
              <a:r>
                <a:rPr lang="ja-JP" altLang="ja-JP" sz="1200">
                  <a:latin typeface="ＭＳ Ｐゴシック" panose="020B0600070205080204" pitchFamily="50" charset="-128"/>
                </a:rPr>
                <a:t>・白紙のページがある場合は コメント欄にご指示ください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271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defTabSz="9271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9271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9271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9271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06410" algn="ctr" defTabSz="927124" rtl="0" fontAlgn="base">
        <a:spcBef>
          <a:spcPct val="0"/>
        </a:spcBef>
        <a:spcAft>
          <a:spcPct val="0"/>
        </a:spcAft>
        <a:defRPr kumimoji="1" sz="444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812820" algn="ctr" defTabSz="927124" rtl="0" fontAlgn="base">
        <a:spcBef>
          <a:spcPct val="0"/>
        </a:spcBef>
        <a:spcAft>
          <a:spcPct val="0"/>
        </a:spcAft>
        <a:defRPr kumimoji="1" sz="444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219230" algn="ctr" defTabSz="927124" rtl="0" fontAlgn="base">
        <a:spcBef>
          <a:spcPct val="0"/>
        </a:spcBef>
        <a:spcAft>
          <a:spcPct val="0"/>
        </a:spcAft>
        <a:defRPr kumimoji="1" sz="444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625641" algn="ctr" defTabSz="927124" rtl="0" fontAlgn="base">
        <a:spcBef>
          <a:spcPct val="0"/>
        </a:spcBef>
        <a:spcAft>
          <a:spcPct val="0"/>
        </a:spcAft>
        <a:defRPr kumimoji="1" sz="4445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6075" indent="-346075" algn="l" defTabSz="927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50888" indent="-288925" algn="l" defTabSz="927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57288" indent="-230188" algn="l" defTabSz="927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20838" indent="-230188" algn="l" defTabSz="927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388" indent="-230188" algn="l" defTabSz="9271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9756" indent="-231796" algn="l" defTabSz="927184" rtl="0" eaLnBrk="1" latinLnBrk="0" hangingPunct="1">
        <a:spcBef>
          <a:spcPct val="20000"/>
        </a:spcBef>
        <a:buFont typeface="Arial" pitchFamily="34" charset="0"/>
        <a:buChar char="•"/>
        <a:defRPr kumimoji="1" sz="2044" kern="1200">
          <a:solidFill>
            <a:schemeClr val="tx1"/>
          </a:solidFill>
          <a:latin typeface="+mn-lt"/>
          <a:ea typeface="+mn-ea"/>
          <a:cs typeface="+mn-cs"/>
        </a:defRPr>
      </a:lvl6pPr>
      <a:lvl7pPr marL="3013349" indent="-231796" algn="l" defTabSz="927184" rtl="0" eaLnBrk="1" latinLnBrk="0" hangingPunct="1">
        <a:spcBef>
          <a:spcPct val="20000"/>
        </a:spcBef>
        <a:buFont typeface="Arial" pitchFamily="34" charset="0"/>
        <a:buChar char="•"/>
        <a:defRPr kumimoji="1" sz="2044" kern="1200">
          <a:solidFill>
            <a:schemeClr val="tx1"/>
          </a:solidFill>
          <a:latin typeface="+mn-lt"/>
          <a:ea typeface="+mn-ea"/>
          <a:cs typeface="+mn-cs"/>
        </a:defRPr>
      </a:lvl7pPr>
      <a:lvl8pPr marL="3476940" indent="-231796" algn="l" defTabSz="927184" rtl="0" eaLnBrk="1" latinLnBrk="0" hangingPunct="1">
        <a:spcBef>
          <a:spcPct val="20000"/>
        </a:spcBef>
        <a:buFont typeface="Arial" pitchFamily="34" charset="0"/>
        <a:buChar char="•"/>
        <a:defRPr kumimoji="1" sz="2044" kern="1200">
          <a:solidFill>
            <a:schemeClr val="tx1"/>
          </a:solidFill>
          <a:latin typeface="+mn-lt"/>
          <a:ea typeface="+mn-ea"/>
          <a:cs typeface="+mn-cs"/>
        </a:defRPr>
      </a:lvl8pPr>
      <a:lvl9pPr marL="3940532" indent="-231796" algn="l" defTabSz="927184" rtl="0" eaLnBrk="1" latinLnBrk="0" hangingPunct="1">
        <a:spcBef>
          <a:spcPct val="20000"/>
        </a:spcBef>
        <a:buFont typeface="Arial" pitchFamily="34" charset="0"/>
        <a:buChar char="•"/>
        <a:defRPr kumimoji="1" sz="20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63592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27184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90776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54368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317960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81552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45145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708736" algn="l" defTabSz="927184" rtl="0" eaLnBrk="1" latinLnBrk="0" hangingPunct="1"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g"/><Relationship Id="rId7" Type="http://schemas.openxmlformats.org/officeDocument/2006/relationships/image" Target="../media/image2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図 69">
            <a:extLst>
              <a:ext uri="{FF2B5EF4-FFF2-40B4-BE49-F238E27FC236}">
                <a16:creationId xmlns:a16="http://schemas.microsoft.com/office/drawing/2014/main" id="{90D16044-E9FB-4DF4-C5CB-43F60EC5A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199" y="10547260"/>
            <a:ext cx="1553367" cy="1629959"/>
          </a:xfrm>
          <a:prstGeom prst="rect">
            <a:avLst/>
          </a:prstGeom>
        </p:spPr>
      </p:pic>
      <p:pic>
        <p:nvPicPr>
          <p:cNvPr id="68" name="図 67">
            <a:extLst>
              <a:ext uri="{FF2B5EF4-FFF2-40B4-BE49-F238E27FC236}">
                <a16:creationId xmlns:a16="http://schemas.microsoft.com/office/drawing/2014/main" id="{0C7A9E03-3F04-CCD9-9E77-1A3DD3C8E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433" y="10513130"/>
            <a:ext cx="1483001" cy="1543285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5C4BB707-9126-32B8-51D9-076CC62D52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755" y="6755287"/>
            <a:ext cx="1825687" cy="1960924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0CCC6FA2-318D-2484-919C-B61288778D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678" y="6738912"/>
            <a:ext cx="1833381" cy="183338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35F9AAE-1E9D-AEDC-3CB0-A94EAD1354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98" y="2303091"/>
            <a:ext cx="3771847" cy="344284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B3FE95-AC65-AB64-5367-54B3F9316AAC}"/>
              </a:ext>
            </a:extLst>
          </p:cNvPr>
          <p:cNvSpPr txBox="1"/>
          <p:nvPr/>
        </p:nvSpPr>
        <p:spPr>
          <a:xfrm>
            <a:off x="3682211" y="4988103"/>
            <a:ext cx="18722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dirty="0">
                <a:solidFill>
                  <a:schemeClr val="bg1"/>
                </a:solidFill>
                <a:latin typeface="ＭＳ Ｐゴシック" panose="020B0600070205080204" pitchFamily="50" charset="-128"/>
              </a:rPr>
              <a:t>車いす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8F02543-9959-AF3D-6FAA-3CB4352BF2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689" y="3909023"/>
            <a:ext cx="3332832" cy="187471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A3578DB-FFE6-B1C5-AE3F-582B01EDBF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074" y="2393540"/>
            <a:ext cx="1579629" cy="1579629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C9C8C79-6CE4-531B-B30F-135006520864}"/>
              </a:ext>
            </a:extLst>
          </p:cNvPr>
          <p:cNvSpPr txBox="1"/>
          <p:nvPr/>
        </p:nvSpPr>
        <p:spPr>
          <a:xfrm>
            <a:off x="1745506" y="6286489"/>
            <a:ext cx="33827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</a:rPr>
              <a:t>バル</a:t>
            </a:r>
            <a:r>
              <a:rPr lang="en-US" altLang="ja-JP" dirty="0">
                <a:latin typeface="ＭＳ Ｐゴシック" panose="020B0600070205080204" pitchFamily="50" charset="-128"/>
              </a:rPr>
              <a:t>1 BAL-1</a:t>
            </a:r>
            <a:r>
              <a:rPr lang="ja-JP" altLang="en-US" dirty="0">
                <a:latin typeface="ＭＳ Ｐゴシック" panose="020B0600070205080204" pitchFamily="50" charset="-128"/>
              </a:rPr>
              <a:t>（自走）</a:t>
            </a:r>
            <a:endParaRPr lang="en-US" altLang="ja-JP" dirty="0">
              <a:latin typeface="ＭＳ Ｐゴシック" panose="020B060007020508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B81B177-F68B-7FE1-0984-5A8E087F36C4}"/>
              </a:ext>
            </a:extLst>
          </p:cNvPr>
          <p:cNvSpPr txBox="1"/>
          <p:nvPr/>
        </p:nvSpPr>
        <p:spPr>
          <a:xfrm>
            <a:off x="4202181" y="6414238"/>
            <a:ext cx="7003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latin typeface="ＭＳ Ｐゴシック" panose="020B0600070205080204" pitchFamily="50" charset="-128"/>
              </a:rPr>
              <a:t>(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株</a:t>
            </a:r>
            <a:r>
              <a:rPr lang="en-US" altLang="ja-JP" sz="1100" dirty="0">
                <a:latin typeface="ＭＳ Ｐゴシック" panose="020B0600070205080204" pitchFamily="50" charset="-128"/>
              </a:rPr>
              <a:t>)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ミキ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62CE5F7-0705-219B-E335-FF5EFED737A2}"/>
              </a:ext>
            </a:extLst>
          </p:cNvPr>
          <p:cNvSpPr txBox="1"/>
          <p:nvPr/>
        </p:nvSpPr>
        <p:spPr>
          <a:xfrm>
            <a:off x="1761374" y="6760181"/>
            <a:ext cx="24585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6×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22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12.7kg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13" name="テキスト ボックス 3">
            <a:extLst>
              <a:ext uri="{FF2B5EF4-FFF2-40B4-BE49-F238E27FC236}">
                <a16:creationId xmlns:a16="http://schemas.microsoft.com/office/drawing/2014/main" id="{0AA10870-FC86-9097-D402-C84084489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4140" y="8656911"/>
            <a:ext cx="1065780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300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20190C7-153D-5214-309A-0BA5436D83D9}"/>
              </a:ext>
            </a:extLst>
          </p:cNvPr>
          <p:cNvSpPr txBox="1"/>
          <p:nvPr/>
        </p:nvSpPr>
        <p:spPr>
          <a:xfrm>
            <a:off x="1612503" y="8360788"/>
            <a:ext cx="22993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ＭＳ Ｐゴシック" panose="020B0600070205080204" pitchFamily="50" charset="-128"/>
              </a:rPr>
              <a:t>ノーパンクタイヤ仕様</a:t>
            </a:r>
          </a:p>
        </p:txBody>
      </p:sp>
      <p:sp>
        <p:nvSpPr>
          <p:cNvPr id="15" name="テキスト ボックス 3">
            <a:extLst>
              <a:ext uri="{FF2B5EF4-FFF2-40B4-BE49-F238E27FC236}">
                <a16:creationId xmlns:a16="http://schemas.microsoft.com/office/drawing/2014/main" id="{2E2EFB13-2663-9BAB-F08C-1FBCD156D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3648" y="8668618"/>
            <a:ext cx="1028402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300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5D95E72-E4AF-4A69-B111-22A44524E1EE}"/>
              </a:ext>
            </a:extLst>
          </p:cNvPr>
          <p:cNvSpPr txBox="1"/>
          <p:nvPr/>
        </p:nvSpPr>
        <p:spPr>
          <a:xfrm>
            <a:off x="8068599" y="6408715"/>
            <a:ext cx="10372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latin typeface="ＭＳ Ｐゴシック" panose="020B0600070205080204" pitchFamily="50" charset="-128"/>
              </a:rPr>
              <a:t>(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株</a:t>
            </a:r>
            <a:r>
              <a:rPr lang="en-US" altLang="ja-JP" sz="1100" dirty="0">
                <a:latin typeface="ＭＳ Ｐゴシック" panose="020B0600070205080204" pitchFamily="50" charset="-128"/>
              </a:rPr>
              <a:t>)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ミキ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2F8CD3-4CE0-FC70-CE51-DDFD5BA970B6}"/>
              </a:ext>
            </a:extLst>
          </p:cNvPr>
          <p:cNvSpPr txBox="1"/>
          <p:nvPr/>
        </p:nvSpPr>
        <p:spPr>
          <a:xfrm>
            <a:off x="5601552" y="6758661"/>
            <a:ext cx="26642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6×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16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11.4kg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B7270BE-1B1A-0FEB-325A-5ABD796B5023}"/>
              </a:ext>
            </a:extLst>
          </p:cNvPr>
          <p:cNvSpPr txBox="1"/>
          <p:nvPr/>
        </p:nvSpPr>
        <p:spPr>
          <a:xfrm>
            <a:off x="1781685" y="7357901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4D6F11F-F5F3-3A81-859A-6825ED5B01B6}"/>
              </a:ext>
            </a:extLst>
          </p:cNvPr>
          <p:cNvSpPr txBox="1"/>
          <p:nvPr/>
        </p:nvSpPr>
        <p:spPr>
          <a:xfrm>
            <a:off x="2783019" y="7491432"/>
            <a:ext cx="618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85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FA4EEFA-CC5D-B828-44E2-00E88FD0D5F4}"/>
              </a:ext>
            </a:extLst>
          </p:cNvPr>
          <p:cNvSpPr txBox="1"/>
          <p:nvPr/>
        </p:nvSpPr>
        <p:spPr>
          <a:xfrm>
            <a:off x="3373955" y="8584634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98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2D472B6-9381-3042-B746-3A1E83314D0A}"/>
              </a:ext>
            </a:extLst>
          </p:cNvPr>
          <p:cNvSpPr txBox="1"/>
          <p:nvPr/>
        </p:nvSpPr>
        <p:spPr>
          <a:xfrm>
            <a:off x="4563398" y="8562322"/>
            <a:ext cx="8471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64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8559943-3725-1243-3D9E-86A4239A466A}"/>
              </a:ext>
            </a:extLst>
          </p:cNvPr>
          <p:cNvSpPr txBox="1"/>
          <p:nvPr/>
        </p:nvSpPr>
        <p:spPr>
          <a:xfrm>
            <a:off x="1760205" y="7697089"/>
            <a:ext cx="803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43.5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7B71BC2-FD7E-1C0B-A615-72BE11722434}"/>
              </a:ext>
            </a:extLst>
          </p:cNvPr>
          <p:cNvSpPr txBox="1"/>
          <p:nvPr/>
        </p:nvSpPr>
        <p:spPr>
          <a:xfrm>
            <a:off x="5601552" y="7440810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453AEE7-05B5-DE0B-A7FC-E0E9B34F8083}"/>
              </a:ext>
            </a:extLst>
          </p:cNvPr>
          <p:cNvSpPr txBox="1"/>
          <p:nvPr/>
        </p:nvSpPr>
        <p:spPr>
          <a:xfrm>
            <a:off x="6650337" y="7466258"/>
            <a:ext cx="6838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87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F10A20A-2055-0552-51B8-EADA004FD9E8}"/>
              </a:ext>
            </a:extLst>
          </p:cNvPr>
          <p:cNvSpPr txBox="1"/>
          <p:nvPr/>
        </p:nvSpPr>
        <p:spPr>
          <a:xfrm>
            <a:off x="7126421" y="8687161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96.5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ECFAD94-4408-3E1B-D286-3525845B7D3E}"/>
              </a:ext>
            </a:extLst>
          </p:cNvPr>
          <p:cNvSpPr txBox="1"/>
          <p:nvPr/>
        </p:nvSpPr>
        <p:spPr>
          <a:xfrm>
            <a:off x="8376025" y="8716211"/>
            <a:ext cx="7735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59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幅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6AEFDB2-239A-2C29-3B2C-201CA8A63EFA}"/>
              </a:ext>
            </a:extLst>
          </p:cNvPr>
          <p:cNvSpPr txBox="1"/>
          <p:nvPr/>
        </p:nvSpPr>
        <p:spPr>
          <a:xfrm>
            <a:off x="5585379" y="7698758"/>
            <a:ext cx="8480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46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6C56184-3847-93DC-BC86-506462AA8B7E}"/>
              </a:ext>
            </a:extLst>
          </p:cNvPr>
          <p:cNvSpPr txBox="1"/>
          <p:nvPr/>
        </p:nvSpPr>
        <p:spPr>
          <a:xfrm>
            <a:off x="5533943" y="6286489"/>
            <a:ext cx="287842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</a:rPr>
              <a:t>バル</a:t>
            </a:r>
            <a:r>
              <a:rPr lang="en-US" altLang="ja-JP" dirty="0">
                <a:latin typeface="ＭＳ Ｐゴシック" panose="020B0600070205080204" pitchFamily="50" charset="-128"/>
              </a:rPr>
              <a:t>2 BAL-2</a:t>
            </a:r>
            <a:r>
              <a:rPr lang="ja-JP" altLang="en-US" dirty="0">
                <a:latin typeface="ＭＳ Ｐゴシック" panose="020B0600070205080204" pitchFamily="50" charset="-128"/>
              </a:rPr>
              <a:t>（介助）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646C881F-5397-6E4F-0159-0A8AD0231676}"/>
              </a:ext>
            </a:extLst>
          </p:cNvPr>
          <p:cNvSpPr txBox="1"/>
          <p:nvPr/>
        </p:nvSpPr>
        <p:spPr>
          <a:xfrm>
            <a:off x="5611277" y="8394120"/>
            <a:ext cx="19668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ＭＳ Ｐゴシック" panose="020B0600070205080204" pitchFamily="50" charset="-128"/>
              </a:rPr>
              <a:t>ノーパンクタイヤ仕様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F68C1FA-A9E6-6776-3CF9-34848801CBCD}"/>
              </a:ext>
            </a:extLst>
          </p:cNvPr>
          <p:cNvSpPr txBox="1"/>
          <p:nvPr/>
        </p:nvSpPr>
        <p:spPr>
          <a:xfrm>
            <a:off x="1693406" y="9917880"/>
            <a:ext cx="245859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</a:rPr>
              <a:t>カルティマ</a:t>
            </a:r>
            <a:r>
              <a:rPr lang="en-US" altLang="ja-JP" dirty="0">
                <a:latin typeface="ＭＳ Ｐゴシック" panose="020B0600070205080204" pitchFamily="50" charset="-128"/>
              </a:rPr>
              <a:t>CRT-5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AD6C918-A41C-D40C-593F-FA615DD21ADA}"/>
              </a:ext>
            </a:extLst>
          </p:cNvPr>
          <p:cNvSpPr txBox="1"/>
          <p:nvPr/>
        </p:nvSpPr>
        <p:spPr>
          <a:xfrm>
            <a:off x="1724858" y="10384605"/>
            <a:ext cx="5349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6×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22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9.9kg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E32442F-D6FE-59DB-BF1D-1DA7F0E59CA3}"/>
              </a:ext>
            </a:extLst>
          </p:cNvPr>
          <p:cNvSpPr txBox="1"/>
          <p:nvPr/>
        </p:nvSpPr>
        <p:spPr>
          <a:xfrm>
            <a:off x="1726520" y="10966019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（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36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）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A9778A6-A370-0966-3BDE-74FA5A622024}"/>
              </a:ext>
            </a:extLst>
          </p:cNvPr>
          <p:cNvSpPr txBox="1"/>
          <p:nvPr/>
        </p:nvSpPr>
        <p:spPr>
          <a:xfrm>
            <a:off x="2999427" y="10934608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88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6F795C5-6AA6-4153-7665-A0B7E74AF89C}"/>
              </a:ext>
            </a:extLst>
          </p:cNvPr>
          <p:cNvSpPr txBox="1"/>
          <p:nvPr/>
        </p:nvSpPr>
        <p:spPr>
          <a:xfrm>
            <a:off x="3589046" y="12179526"/>
            <a:ext cx="7618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98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746F010-A446-10E9-FF3C-08CDA66B8733}"/>
              </a:ext>
            </a:extLst>
          </p:cNvPr>
          <p:cNvSpPr txBox="1"/>
          <p:nvPr/>
        </p:nvSpPr>
        <p:spPr>
          <a:xfrm>
            <a:off x="1721219" y="11243508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43.5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B68888C-C1BC-A88B-33AE-DDFB78E5F87F}"/>
              </a:ext>
            </a:extLst>
          </p:cNvPr>
          <p:cNvSpPr txBox="1"/>
          <p:nvPr/>
        </p:nvSpPr>
        <p:spPr>
          <a:xfrm>
            <a:off x="5489922" y="9907083"/>
            <a:ext cx="245859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</a:rPr>
              <a:t>カルティマ</a:t>
            </a:r>
            <a:r>
              <a:rPr lang="en-US" altLang="ja-JP" dirty="0">
                <a:latin typeface="ＭＳ Ｐゴシック" panose="020B0600070205080204" pitchFamily="50" charset="-128"/>
              </a:rPr>
              <a:t>CRT-6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B7842870-EFD1-EDD2-7197-58EA55CE524E}"/>
              </a:ext>
            </a:extLst>
          </p:cNvPr>
          <p:cNvSpPr txBox="1"/>
          <p:nvPr/>
        </p:nvSpPr>
        <p:spPr>
          <a:xfrm>
            <a:off x="5489922" y="10934608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（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36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）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56754D79-6498-7CBB-1ABE-73D63104ACFF}"/>
              </a:ext>
            </a:extLst>
          </p:cNvPr>
          <p:cNvSpPr txBox="1"/>
          <p:nvPr/>
        </p:nvSpPr>
        <p:spPr>
          <a:xfrm>
            <a:off x="6752382" y="11053960"/>
            <a:ext cx="6598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88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60681367-97F4-BCBF-B934-53744E591A82}"/>
              </a:ext>
            </a:extLst>
          </p:cNvPr>
          <p:cNvSpPr txBox="1"/>
          <p:nvPr/>
        </p:nvSpPr>
        <p:spPr>
          <a:xfrm>
            <a:off x="7244388" y="12341770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98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A51193C4-2C49-C698-0A5C-A9CBD15F56CF}"/>
              </a:ext>
            </a:extLst>
          </p:cNvPr>
          <p:cNvSpPr txBox="1"/>
          <p:nvPr/>
        </p:nvSpPr>
        <p:spPr>
          <a:xfrm>
            <a:off x="8358923" y="12440456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49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2C793B55-F840-2416-C838-3BC2F6DDC1E7}"/>
              </a:ext>
            </a:extLst>
          </p:cNvPr>
          <p:cNvSpPr txBox="1"/>
          <p:nvPr/>
        </p:nvSpPr>
        <p:spPr>
          <a:xfrm>
            <a:off x="1761374" y="5899634"/>
            <a:ext cx="273630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</a:rPr>
              <a:t>低価格</a:t>
            </a:r>
            <a:r>
              <a:rPr lang="ja-JP" altLang="en-US" dirty="0">
                <a:latin typeface="ＭＳ Ｐゴシック" panose="020B0600070205080204" pitchFamily="50" charset="-128"/>
              </a:rPr>
              <a:t>標準車いす</a:t>
            </a:r>
            <a:endParaRPr lang="en-US" altLang="ja-JP" dirty="0">
              <a:latin typeface="ＭＳ Ｐゴシック" panose="020B060007020508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4AE2BAC1-6C33-B18E-55D7-EAF3B007D586}"/>
              </a:ext>
            </a:extLst>
          </p:cNvPr>
          <p:cNvSpPr txBox="1"/>
          <p:nvPr/>
        </p:nvSpPr>
        <p:spPr>
          <a:xfrm>
            <a:off x="1754039" y="9520082"/>
            <a:ext cx="273630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</a:rPr>
              <a:t>軽量</a:t>
            </a:r>
            <a:r>
              <a:rPr lang="ja-JP" altLang="en-US" dirty="0">
                <a:latin typeface="ＭＳ Ｐゴシック" panose="020B0600070205080204" pitchFamily="50" charset="-128"/>
              </a:rPr>
              <a:t>標準車いす</a:t>
            </a:r>
            <a:endParaRPr lang="en-US" altLang="ja-JP" dirty="0">
              <a:latin typeface="ＭＳ Ｐゴシック" panose="020B060007020508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6DB294C3-BF23-5854-7543-A2D0E55BBFA2}"/>
              </a:ext>
            </a:extLst>
          </p:cNvPr>
          <p:cNvSpPr txBox="1"/>
          <p:nvPr/>
        </p:nvSpPr>
        <p:spPr>
          <a:xfrm>
            <a:off x="5489922" y="11691103"/>
            <a:ext cx="22611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ワンハンドブレーキ</a:t>
            </a:r>
            <a:endParaRPr lang="en-US" altLang="ja-JP" sz="1400" dirty="0">
              <a:latin typeface="ＭＳ Ｐゴシック" panose="020B060007020508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F6EB301-EB1F-5B50-0B5A-BDFF04E4215B}"/>
              </a:ext>
            </a:extLst>
          </p:cNvPr>
          <p:cNvSpPr txBox="1"/>
          <p:nvPr/>
        </p:nvSpPr>
        <p:spPr>
          <a:xfrm>
            <a:off x="1754039" y="11771747"/>
            <a:ext cx="22611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ワンハンドブレーキ</a:t>
            </a:r>
            <a:endParaRPr lang="en-US" altLang="ja-JP" sz="1400" dirty="0">
              <a:latin typeface="ＭＳ Ｐゴシック" panose="020B060007020508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A05567A6-CF82-0C07-9AE3-A8192489F0C0}"/>
              </a:ext>
            </a:extLst>
          </p:cNvPr>
          <p:cNvSpPr txBox="1"/>
          <p:nvPr/>
        </p:nvSpPr>
        <p:spPr>
          <a:xfrm>
            <a:off x="5489922" y="10430349"/>
            <a:ext cx="19797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6×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14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9.1kg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57" name="テキスト ボックス 3">
            <a:extLst>
              <a:ext uri="{FF2B5EF4-FFF2-40B4-BE49-F238E27FC236}">
                <a16:creationId xmlns:a16="http://schemas.microsoft.com/office/drawing/2014/main" id="{C82EBC75-F723-F8D6-400B-EFDE1C434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6705" y="12126327"/>
            <a:ext cx="1065780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500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58" name="テキスト ボックス 3">
            <a:extLst>
              <a:ext uri="{FF2B5EF4-FFF2-40B4-BE49-F238E27FC236}">
                <a16:creationId xmlns:a16="http://schemas.microsoft.com/office/drawing/2014/main" id="{06AA8DFE-1285-E15E-7AD4-810F2AC3F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1930" y="12110435"/>
            <a:ext cx="1023471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500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7FEE74CF-A18A-323B-82E6-5691B277781E}"/>
              </a:ext>
            </a:extLst>
          </p:cNvPr>
          <p:cNvSpPr txBox="1"/>
          <p:nvPr/>
        </p:nvSpPr>
        <p:spPr>
          <a:xfrm>
            <a:off x="7687293" y="10012645"/>
            <a:ext cx="7003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latin typeface="ＭＳ Ｐゴシック" panose="020B0600070205080204" pitchFamily="50" charset="-128"/>
              </a:rPr>
              <a:t>(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株</a:t>
            </a:r>
            <a:r>
              <a:rPr lang="en-US" altLang="ja-JP" sz="1100" dirty="0">
                <a:latin typeface="ＭＳ Ｐゴシック" panose="020B0600070205080204" pitchFamily="50" charset="-128"/>
              </a:rPr>
              <a:t>)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ミキ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DACD6165-B7E3-3EDF-8D08-095732558552}"/>
              </a:ext>
            </a:extLst>
          </p:cNvPr>
          <p:cNvSpPr txBox="1"/>
          <p:nvPr/>
        </p:nvSpPr>
        <p:spPr>
          <a:xfrm>
            <a:off x="3933153" y="10025508"/>
            <a:ext cx="7003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latin typeface="ＭＳ Ｐゴシック" panose="020B0600070205080204" pitchFamily="50" charset="-128"/>
              </a:rPr>
              <a:t>(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株</a:t>
            </a:r>
            <a:r>
              <a:rPr lang="en-US" altLang="ja-JP" sz="1100" dirty="0">
                <a:latin typeface="ＭＳ Ｐゴシック" panose="020B0600070205080204" pitchFamily="50" charset="-128"/>
              </a:rPr>
              <a:t>)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ミキ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16E5011-429D-DC0D-B409-24E42227938C}"/>
              </a:ext>
            </a:extLst>
          </p:cNvPr>
          <p:cNvSpPr txBox="1"/>
          <p:nvPr/>
        </p:nvSpPr>
        <p:spPr>
          <a:xfrm>
            <a:off x="4647794" y="12151139"/>
            <a:ext cx="8861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55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AC8793A4-33DF-40B1-11C2-DB95C544124A}"/>
              </a:ext>
            </a:extLst>
          </p:cNvPr>
          <p:cNvCxnSpPr>
            <a:cxnSpLocks/>
          </p:cNvCxnSpPr>
          <p:nvPr/>
        </p:nvCxnSpPr>
        <p:spPr>
          <a:xfrm>
            <a:off x="3401690" y="7028164"/>
            <a:ext cx="0" cy="10882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矢印コネクタ 58">
            <a:extLst>
              <a:ext uri="{FF2B5EF4-FFF2-40B4-BE49-F238E27FC236}">
                <a16:creationId xmlns:a16="http://schemas.microsoft.com/office/drawing/2014/main" id="{BD44B8F2-163B-0C16-AF6D-24563A1C7750}"/>
              </a:ext>
            </a:extLst>
          </p:cNvPr>
          <p:cNvCxnSpPr>
            <a:cxnSpLocks/>
          </p:cNvCxnSpPr>
          <p:nvPr/>
        </p:nvCxnSpPr>
        <p:spPr>
          <a:xfrm>
            <a:off x="7263682" y="7058870"/>
            <a:ext cx="0" cy="10882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>
            <a:extLst>
              <a:ext uri="{FF2B5EF4-FFF2-40B4-BE49-F238E27FC236}">
                <a16:creationId xmlns:a16="http://schemas.microsoft.com/office/drawing/2014/main" id="{B83284B2-DA64-704C-C086-B06B5D5CEEFF}"/>
              </a:ext>
            </a:extLst>
          </p:cNvPr>
          <p:cNvCxnSpPr>
            <a:cxnSpLocks/>
          </p:cNvCxnSpPr>
          <p:nvPr/>
        </p:nvCxnSpPr>
        <p:spPr>
          <a:xfrm>
            <a:off x="7346621" y="10563487"/>
            <a:ext cx="0" cy="123986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FF0A7BD6-F46A-EF43-EA67-FB1A1A81BB4D}"/>
              </a:ext>
            </a:extLst>
          </p:cNvPr>
          <p:cNvCxnSpPr>
            <a:cxnSpLocks/>
          </p:cNvCxnSpPr>
          <p:nvPr/>
        </p:nvCxnSpPr>
        <p:spPr>
          <a:xfrm>
            <a:off x="3471050" y="8231659"/>
            <a:ext cx="910782" cy="35746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5F50707A-9060-BD51-68D9-8FBB76FF7CE7}"/>
              </a:ext>
            </a:extLst>
          </p:cNvPr>
          <p:cNvCxnSpPr>
            <a:cxnSpLocks/>
          </p:cNvCxnSpPr>
          <p:nvPr/>
        </p:nvCxnSpPr>
        <p:spPr>
          <a:xfrm>
            <a:off x="7293586" y="8351790"/>
            <a:ext cx="910782" cy="35746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FFD4C542-EE60-9CB2-3613-506D88272A5E}"/>
              </a:ext>
            </a:extLst>
          </p:cNvPr>
          <p:cNvCxnSpPr>
            <a:cxnSpLocks/>
          </p:cNvCxnSpPr>
          <p:nvPr/>
        </p:nvCxnSpPr>
        <p:spPr>
          <a:xfrm>
            <a:off x="3567892" y="11838080"/>
            <a:ext cx="910782" cy="35746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矢印コネクタ 70">
            <a:extLst>
              <a:ext uri="{FF2B5EF4-FFF2-40B4-BE49-F238E27FC236}">
                <a16:creationId xmlns:a16="http://schemas.microsoft.com/office/drawing/2014/main" id="{57756F2C-AE3F-1D59-CCC9-58334BB5DD83}"/>
              </a:ext>
            </a:extLst>
          </p:cNvPr>
          <p:cNvCxnSpPr>
            <a:cxnSpLocks/>
          </p:cNvCxnSpPr>
          <p:nvPr/>
        </p:nvCxnSpPr>
        <p:spPr>
          <a:xfrm>
            <a:off x="7444199" y="11920070"/>
            <a:ext cx="878805" cy="42859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35E0D00A-9E0B-F7EF-6AE9-DA216CAE31BC}"/>
              </a:ext>
            </a:extLst>
          </p:cNvPr>
          <p:cNvCxnSpPr>
            <a:cxnSpLocks/>
          </p:cNvCxnSpPr>
          <p:nvPr/>
        </p:nvCxnSpPr>
        <p:spPr>
          <a:xfrm flipV="1">
            <a:off x="4543114" y="8294152"/>
            <a:ext cx="593788" cy="28656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BC612400-3CF6-9C3D-2945-A97B694CD042}"/>
              </a:ext>
            </a:extLst>
          </p:cNvPr>
          <p:cNvCxnSpPr>
            <a:cxnSpLocks/>
          </p:cNvCxnSpPr>
          <p:nvPr/>
        </p:nvCxnSpPr>
        <p:spPr>
          <a:xfrm flipV="1">
            <a:off x="8300733" y="8393583"/>
            <a:ext cx="593788" cy="28656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D8B8CD89-B3FC-0140-F256-05DBD44B0366}"/>
              </a:ext>
            </a:extLst>
          </p:cNvPr>
          <p:cNvCxnSpPr>
            <a:cxnSpLocks/>
          </p:cNvCxnSpPr>
          <p:nvPr/>
        </p:nvCxnSpPr>
        <p:spPr>
          <a:xfrm flipV="1">
            <a:off x="4526033" y="11890652"/>
            <a:ext cx="593788" cy="28656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57469E68-87AA-0CE5-5603-AEF6D3E6C777}"/>
              </a:ext>
            </a:extLst>
          </p:cNvPr>
          <p:cNvCxnSpPr>
            <a:cxnSpLocks/>
          </p:cNvCxnSpPr>
          <p:nvPr/>
        </p:nvCxnSpPr>
        <p:spPr>
          <a:xfrm flipV="1">
            <a:off x="8427703" y="12046847"/>
            <a:ext cx="593788" cy="28656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CFBBD639-6CB3-8DE5-3E54-1D4E828D5357}"/>
              </a:ext>
            </a:extLst>
          </p:cNvPr>
          <p:cNvSpPr txBox="1"/>
          <p:nvPr/>
        </p:nvSpPr>
        <p:spPr>
          <a:xfrm>
            <a:off x="5489922" y="11220510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43.5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cxnSp>
        <p:nvCxnSpPr>
          <p:cNvPr id="77" name="直線矢印コネクタ 76">
            <a:extLst>
              <a:ext uri="{FF2B5EF4-FFF2-40B4-BE49-F238E27FC236}">
                <a16:creationId xmlns:a16="http://schemas.microsoft.com/office/drawing/2014/main" id="{EE72B4A9-B4F9-9FD0-3C19-4BA200531A2E}"/>
              </a:ext>
            </a:extLst>
          </p:cNvPr>
          <p:cNvCxnSpPr>
            <a:cxnSpLocks/>
          </p:cNvCxnSpPr>
          <p:nvPr/>
        </p:nvCxnSpPr>
        <p:spPr>
          <a:xfrm>
            <a:off x="3541223" y="10468565"/>
            <a:ext cx="0" cy="123986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241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8C0EDF3-04A4-0775-8303-0C998BB679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904" y="9703942"/>
            <a:ext cx="1974495" cy="203906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F34771A-512F-ED09-F0BF-D590698A0B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460" y="9559858"/>
            <a:ext cx="2357164" cy="235716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30DB632-0EED-6B87-0591-79CB7C024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244" y="3713758"/>
            <a:ext cx="2226996" cy="2197919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7170914-7014-BA33-18F4-4BB52E241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378" y="3844242"/>
            <a:ext cx="2251837" cy="2222436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1718EE7C-1F2D-4096-E205-007B05567375}"/>
              </a:ext>
            </a:extLst>
          </p:cNvPr>
          <p:cNvSpPr txBox="1"/>
          <p:nvPr/>
        </p:nvSpPr>
        <p:spPr>
          <a:xfrm>
            <a:off x="1772351" y="2767190"/>
            <a:ext cx="245859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</a:rPr>
              <a:t>カルティマ</a:t>
            </a:r>
            <a:r>
              <a:rPr lang="en-US" altLang="ja-JP" dirty="0">
                <a:latin typeface="ＭＳ Ｐゴシック" panose="020B0600070205080204" pitchFamily="50" charset="-128"/>
              </a:rPr>
              <a:t>CRT-7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1688144-C039-D4A3-9D7B-11A9CC53EAD9}"/>
              </a:ext>
            </a:extLst>
          </p:cNvPr>
          <p:cNvSpPr txBox="1"/>
          <p:nvPr/>
        </p:nvSpPr>
        <p:spPr>
          <a:xfrm>
            <a:off x="1835447" y="3278358"/>
            <a:ext cx="19137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6×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22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11.2kg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31" name="テキスト ボックス 3">
            <a:extLst>
              <a:ext uri="{FF2B5EF4-FFF2-40B4-BE49-F238E27FC236}">
                <a16:creationId xmlns:a16="http://schemas.microsoft.com/office/drawing/2014/main" id="{1F230C8D-5077-CDDE-68EC-C7831F73F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1987" y="12129490"/>
            <a:ext cx="1104927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600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E25823C-999C-9EF3-E6E5-0439D9C29BFA}"/>
              </a:ext>
            </a:extLst>
          </p:cNvPr>
          <p:cNvSpPr txBox="1"/>
          <p:nvPr/>
        </p:nvSpPr>
        <p:spPr>
          <a:xfrm>
            <a:off x="1822127" y="3778765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（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36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）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8CFF244-0846-DFB2-7D37-5F5312646612}"/>
              </a:ext>
            </a:extLst>
          </p:cNvPr>
          <p:cNvSpPr txBox="1"/>
          <p:nvPr/>
        </p:nvSpPr>
        <p:spPr>
          <a:xfrm>
            <a:off x="2405411" y="4795718"/>
            <a:ext cx="6298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88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F09D0C0-1877-05BB-8C10-AF7CB46B974B}"/>
              </a:ext>
            </a:extLst>
          </p:cNvPr>
          <p:cNvSpPr txBox="1"/>
          <p:nvPr/>
        </p:nvSpPr>
        <p:spPr>
          <a:xfrm>
            <a:off x="3103472" y="6353251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98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B28C4EF-7D99-18D0-C570-64E96F5D61D3}"/>
              </a:ext>
            </a:extLst>
          </p:cNvPr>
          <p:cNvSpPr txBox="1"/>
          <p:nvPr/>
        </p:nvSpPr>
        <p:spPr>
          <a:xfrm>
            <a:off x="4644058" y="6340976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55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4BA72363-BF83-7F21-32AE-3FFDE6987CA5}"/>
              </a:ext>
            </a:extLst>
          </p:cNvPr>
          <p:cNvSpPr txBox="1"/>
          <p:nvPr/>
        </p:nvSpPr>
        <p:spPr>
          <a:xfrm>
            <a:off x="1821933" y="4158640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43.5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39" name="テキスト ボックス 3">
            <a:extLst>
              <a:ext uri="{FF2B5EF4-FFF2-40B4-BE49-F238E27FC236}">
                <a16:creationId xmlns:a16="http://schemas.microsoft.com/office/drawing/2014/main" id="{309D61B8-B2B4-163C-5FF4-F90379B27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2127" y="6314731"/>
            <a:ext cx="1166569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600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ADB6125-EDD1-965C-5DA8-43905DB3F59F}"/>
              </a:ext>
            </a:extLst>
          </p:cNvPr>
          <p:cNvSpPr txBox="1"/>
          <p:nvPr/>
        </p:nvSpPr>
        <p:spPr>
          <a:xfrm>
            <a:off x="5431147" y="2750522"/>
            <a:ext cx="245859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</a:rPr>
              <a:t>カルティマ</a:t>
            </a:r>
            <a:r>
              <a:rPr lang="en-US" altLang="ja-JP" dirty="0">
                <a:latin typeface="ＭＳ Ｐゴシック" panose="020B0600070205080204" pitchFamily="50" charset="-128"/>
              </a:rPr>
              <a:t>CRT-8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3262FD54-29E9-1E79-FBD0-A1E4F6B54EF0}"/>
              </a:ext>
            </a:extLst>
          </p:cNvPr>
          <p:cNvSpPr txBox="1"/>
          <p:nvPr/>
        </p:nvSpPr>
        <p:spPr>
          <a:xfrm>
            <a:off x="5504199" y="3322539"/>
            <a:ext cx="5349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6×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14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10.5kg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44" name="テキスト ボックス 3">
            <a:extLst>
              <a:ext uri="{FF2B5EF4-FFF2-40B4-BE49-F238E27FC236}">
                <a16:creationId xmlns:a16="http://schemas.microsoft.com/office/drawing/2014/main" id="{6C92932D-30EB-51EC-DF53-E3B4DA9F0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345" y="6315233"/>
            <a:ext cx="1079119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600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7EE06B1-120A-6235-19A8-9BD15DAD29D5}"/>
              </a:ext>
            </a:extLst>
          </p:cNvPr>
          <p:cNvSpPr txBox="1"/>
          <p:nvPr/>
        </p:nvSpPr>
        <p:spPr>
          <a:xfrm>
            <a:off x="5510345" y="3795297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（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36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）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36EE1857-84A7-3D3C-B5B7-FE203BD31D25}"/>
              </a:ext>
            </a:extLst>
          </p:cNvPr>
          <p:cNvSpPr txBox="1"/>
          <p:nvPr/>
        </p:nvSpPr>
        <p:spPr>
          <a:xfrm>
            <a:off x="6018579" y="4742937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88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BD40736B-6AAD-D457-1C97-FAB23CCF5178}"/>
              </a:ext>
            </a:extLst>
          </p:cNvPr>
          <p:cNvSpPr txBox="1"/>
          <p:nvPr/>
        </p:nvSpPr>
        <p:spPr>
          <a:xfrm>
            <a:off x="6738659" y="6423682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98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C4BEAFD-7BEF-984D-9E52-3E0BE39D67BE}"/>
              </a:ext>
            </a:extLst>
          </p:cNvPr>
          <p:cNvSpPr txBox="1"/>
          <p:nvPr/>
        </p:nvSpPr>
        <p:spPr>
          <a:xfrm>
            <a:off x="5510345" y="4087793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43.5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38461646-A093-2E69-AE33-F1EEE52E9FE7}"/>
              </a:ext>
            </a:extLst>
          </p:cNvPr>
          <p:cNvSpPr txBox="1"/>
          <p:nvPr/>
        </p:nvSpPr>
        <p:spPr>
          <a:xfrm>
            <a:off x="8130050" y="6127253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49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3BA14E6E-E310-EDF1-10D7-FBE5EE53050B}"/>
              </a:ext>
            </a:extLst>
          </p:cNvPr>
          <p:cNvSpPr txBox="1"/>
          <p:nvPr/>
        </p:nvSpPr>
        <p:spPr>
          <a:xfrm>
            <a:off x="1737579" y="2288364"/>
            <a:ext cx="625428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</a:rPr>
              <a:t>移乗に適した</a:t>
            </a:r>
            <a:r>
              <a:rPr lang="ja-JP" altLang="en-US" dirty="0">
                <a:latin typeface="ＭＳ Ｐゴシック" panose="020B0600070205080204" pitchFamily="50" charset="-128"/>
              </a:rPr>
              <a:t>跳ね上げ＆スイングアウト車いす</a:t>
            </a:r>
            <a:endParaRPr lang="en-US" altLang="ja-JP" dirty="0">
              <a:latin typeface="ＭＳ Ｐゴシック" panose="020B060007020508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F17D5D2F-C5E8-B778-F547-DD2413FF60C2}"/>
              </a:ext>
            </a:extLst>
          </p:cNvPr>
          <p:cNvSpPr txBox="1"/>
          <p:nvPr/>
        </p:nvSpPr>
        <p:spPr>
          <a:xfrm>
            <a:off x="7633971" y="2880312"/>
            <a:ext cx="7003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latin typeface="ＭＳ Ｐゴシック" panose="020B0600070205080204" pitchFamily="50" charset="-128"/>
              </a:rPr>
              <a:t>(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株</a:t>
            </a:r>
            <a:r>
              <a:rPr lang="en-US" altLang="ja-JP" sz="1100" dirty="0">
                <a:latin typeface="ＭＳ Ｐゴシック" panose="020B0600070205080204" pitchFamily="50" charset="-128"/>
              </a:rPr>
              <a:t>)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ミキ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BFBD8CFC-ECF4-13DB-1252-9A13CD41A315}"/>
              </a:ext>
            </a:extLst>
          </p:cNvPr>
          <p:cNvSpPr txBox="1"/>
          <p:nvPr/>
        </p:nvSpPr>
        <p:spPr>
          <a:xfrm>
            <a:off x="3880766" y="2888149"/>
            <a:ext cx="7003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latin typeface="ＭＳ Ｐゴシック" panose="020B0600070205080204" pitchFamily="50" charset="-128"/>
              </a:rPr>
              <a:t>(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株</a:t>
            </a:r>
            <a:r>
              <a:rPr lang="en-US" altLang="ja-JP" sz="1100" dirty="0">
                <a:latin typeface="ＭＳ Ｐゴシック" panose="020B0600070205080204" pitchFamily="50" charset="-128"/>
              </a:rPr>
              <a:t>)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ミキ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1893158E-CDD7-FD5D-595A-D064FB9EA0D6}"/>
              </a:ext>
            </a:extLst>
          </p:cNvPr>
          <p:cNvSpPr txBox="1"/>
          <p:nvPr/>
        </p:nvSpPr>
        <p:spPr>
          <a:xfrm>
            <a:off x="5551752" y="8376066"/>
            <a:ext cx="339168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</a:rPr>
              <a:t>ネクストコアミニモ（自走）</a:t>
            </a:r>
            <a:endParaRPr lang="en-US" altLang="ja-JP" dirty="0">
              <a:latin typeface="ＭＳ Ｐゴシック" panose="020B060007020508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8D69820E-14C4-0AEE-C5E9-7850D4003B60}"/>
              </a:ext>
            </a:extLst>
          </p:cNvPr>
          <p:cNvSpPr txBox="1"/>
          <p:nvPr/>
        </p:nvSpPr>
        <p:spPr>
          <a:xfrm>
            <a:off x="5650802" y="9716296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（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36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）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6BE4DBB-4B2E-D12B-D13E-8809BBA7E215}"/>
              </a:ext>
            </a:extLst>
          </p:cNvPr>
          <p:cNvSpPr txBox="1"/>
          <p:nvPr/>
        </p:nvSpPr>
        <p:spPr>
          <a:xfrm>
            <a:off x="6259117" y="10739777"/>
            <a:ext cx="8670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88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5C6E04E5-CEE3-A4CC-1760-314BCCA6963E}"/>
              </a:ext>
            </a:extLst>
          </p:cNvPr>
          <p:cNvSpPr txBox="1"/>
          <p:nvPr/>
        </p:nvSpPr>
        <p:spPr>
          <a:xfrm>
            <a:off x="6976246" y="11970787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98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0DCBC62C-A82D-A33D-17FA-0229B3CF7816}"/>
              </a:ext>
            </a:extLst>
          </p:cNvPr>
          <p:cNvSpPr txBox="1"/>
          <p:nvPr/>
        </p:nvSpPr>
        <p:spPr>
          <a:xfrm>
            <a:off x="7802599" y="8845459"/>
            <a:ext cx="16052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latin typeface="ＭＳ Ｐゴシック" panose="020B0600070205080204" pitchFamily="50" charset="-128"/>
              </a:rPr>
              <a:t>(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株</a:t>
            </a:r>
            <a:r>
              <a:rPr lang="en-US" altLang="ja-JP" sz="1100" dirty="0">
                <a:latin typeface="ＭＳ Ｐゴシック" panose="020B0600070205080204" pitchFamily="50" charset="-128"/>
              </a:rPr>
              <a:t>)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松長製作所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B2A61C1F-A919-26B4-F5CC-F65BBD97BE54}"/>
              </a:ext>
            </a:extLst>
          </p:cNvPr>
          <p:cNvSpPr txBox="1"/>
          <p:nvPr/>
        </p:nvSpPr>
        <p:spPr>
          <a:xfrm>
            <a:off x="5634817" y="9071584"/>
            <a:ext cx="20049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6×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22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11.2kg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C08D9743-A31F-B4CE-51CE-3DABA9693794}"/>
              </a:ext>
            </a:extLst>
          </p:cNvPr>
          <p:cNvSpPr txBox="1"/>
          <p:nvPr/>
        </p:nvSpPr>
        <p:spPr>
          <a:xfrm>
            <a:off x="1776945" y="8389246"/>
            <a:ext cx="344158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</a:rPr>
              <a:t>幅狭車いすスキット</a:t>
            </a:r>
            <a:r>
              <a:rPr lang="en-US" altLang="ja-JP" dirty="0">
                <a:latin typeface="ＭＳ Ｐゴシック" panose="020B0600070205080204" pitchFamily="50" charset="-128"/>
              </a:rPr>
              <a:t>2(</a:t>
            </a:r>
            <a:r>
              <a:rPr lang="ja-JP" altLang="en-US" dirty="0">
                <a:latin typeface="ＭＳ Ｐゴシック" panose="020B0600070205080204" pitchFamily="50" charset="-128"/>
              </a:rPr>
              <a:t>介助</a:t>
            </a:r>
            <a:r>
              <a:rPr lang="en-US" altLang="ja-JP" dirty="0">
                <a:latin typeface="ＭＳ Ｐゴシック" panose="020B0600070205080204" pitchFamily="50" charset="-128"/>
              </a:rPr>
              <a:t>)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F13785AD-4A26-886D-C6B8-B8FC3C6B2E7C}"/>
              </a:ext>
            </a:extLst>
          </p:cNvPr>
          <p:cNvSpPr txBox="1"/>
          <p:nvPr/>
        </p:nvSpPr>
        <p:spPr>
          <a:xfrm>
            <a:off x="2110117" y="10689393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86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B7D6CA6C-0319-5B93-D8BF-A04CFFC33C63}"/>
              </a:ext>
            </a:extLst>
          </p:cNvPr>
          <p:cNvSpPr txBox="1"/>
          <p:nvPr/>
        </p:nvSpPr>
        <p:spPr>
          <a:xfrm>
            <a:off x="1789684" y="9697381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4A73D8D7-5318-7655-02F9-80FC7EB8F367}"/>
              </a:ext>
            </a:extLst>
          </p:cNvPr>
          <p:cNvSpPr txBox="1"/>
          <p:nvPr/>
        </p:nvSpPr>
        <p:spPr>
          <a:xfrm>
            <a:off x="3216911" y="11974813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94.5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32A4B581-1782-D16F-A299-26AA1F36E223}"/>
              </a:ext>
            </a:extLst>
          </p:cNvPr>
          <p:cNvSpPr txBox="1"/>
          <p:nvPr/>
        </p:nvSpPr>
        <p:spPr>
          <a:xfrm>
            <a:off x="4498450" y="11837630"/>
            <a:ext cx="10099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48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75" name="テキスト ボックス 3">
            <a:extLst>
              <a:ext uri="{FF2B5EF4-FFF2-40B4-BE49-F238E27FC236}">
                <a16:creationId xmlns:a16="http://schemas.microsoft.com/office/drawing/2014/main" id="{4AC0EDF4-30D5-F525-A7A2-5C42E4F0A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9685" y="12114359"/>
            <a:ext cx="1166569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500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465DDAD6-09F1-D80E-6FFB-FD81852DC690}"/>
              </a:ext>
            </a:extLst>
          </p:cNvPr>
          <p:cNvSpPr txBox="1"/>
          <p:nvPr/>
        </p:nvSpPr>
        <p:spPr>
          <a:xfrm>
            <a:off x="1776945" y="8905422"/>
            <a:ext cx="5349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6×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22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11.2kg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2DCC9238-3902-4965-8471-989DF67E843D}"/>
              </a:ext>
            </a:extLst>
          </p:cNvPr>
          <p:cNvSpPr txBox="1"/>
          <p:nvPr/>
        </p:nvSpPr>
        <p:spPr>
          <a:xfrm>
            <a:off x="8155286" y="12050784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48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F1C42D04-B135-6874-C7BE-76403902CDD3}"/>
              </a:ext>
            </a:extLst>
          </p:cNvPr>
          <p:cNvSpPr txBox="1"/>
          <p:nvPr/>
        </p:nvSpPr>
        <p:spPr>
          <a:xfrm>
            <a:off x="4369167" y="8851007"/>
            <a:ext cx="7003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latin typeface="ＭＳ Ｐゴシック" panose="020B0600070205080204" pitchFamily="50" charset="-128"/>
              </a:rPr>
              <a:t>(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株</a:t>
            </a:r>
            <a:r>
              <a:rPr lang="en-US" altLang="ja-JP" sz="1100" dirty="0">
                <a:latin typeface="ＭＳ Ｐゴシック" panose="020B0600070205080204" pitchFamily="50" charset="-128"/>
              </a:rPr>
              <a:t>)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ミキ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4D7428F9-BEA0-EE25-F229-5A24375DE0BB}"/>
              </a:ext>
            </a:extLst>
          </p:cNvPr>
          <p:cNvSpPr txBox="1"/>
          <p:nvPr/>
        </p:nvSpPr>
        <p:spPr>
          <a:xfrm>
            <a:off x="8043971" y="8146331"/>
            <a:ext cx="10402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latin typeface="ＭＳ Ｐゴシック" panose="020B0600070205080204" pitchFamily="50" charset="-128"/>
              </a:rPr>
              <a:t>※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介助式あり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D31FCDE4-F3D7-C42F-51BB-CFB8CFC3E27D}"/>
              </a:ext>
            </a:extLst>
          </p:cNvPr>
          <p:cNvCxnSpPr>
            <a:cxnSpLocks/>
          </p:cNvCxnSpPr>
          <p:nvPr/>
        </p:nvCxnSpPr>
        <p:spPr>
          <a:xfrm>
            <a:off x="3269640" y="5770289"/>
            <a:ext cx="928112" cy="39949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324AE709-105B-82A8-3523-28B2B14C619F}"/>
              </a:ext>
            </a:extLst>
          </p:cNvPr>
          <p:cNvCxnSpPr>
            <a:cxnSpLocks/>
          </p:cNvCxnSpPr>
          <p:nvPr/>
        </p:nvCxnSpPr>
        <p:spPr>
          <a:xfrm flipV="1">
            <a:off x="4414349" y="5770289"/>
            <a:ext cx="634259" cy="39949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1C038F51-C217-5340-649D-35DEF7C55F40}"/>
              </a:ext>
            </a:extLst>
          </p:cNvPr>
          <p:cNvCxnSpPr>
            <a:cxnSpLocks/>
          </p:cNvCxnSpPr>
          <p:nvPr/>
        </p:nvCxnSpPr>
        <p:spPr>
          <a:xfrm flipV="1">
            <a:off x="8051334" y="5669784"/>
            <a:ext cx="664543" cy="42136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09B2B6CC-39A5-CB76-EC84-A756DCD430C2}"/>
              </a:ext>
            </a:extLst>
          </p:cNvPr>
          <p:cNvCxnSpPr>
            <a:cxnSpLocks/>
          </p:cNvCxnSpPr>
          <p:nvPr/>
        </p:nvCxnSpPr>
        <p:spPr>
          <a:xfrm>
            <a:off x="6884420" y="5588513"/>
            <a:ext cx="1003434" cy="56643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D5E33745-0A5E-1352-7CB0-4E9D0B08CDE3}"/>
              </a:ext>
            </a:extLst>
          </p:cNvPr>
          <p:cNvCxnSpPr>
            <a:cxnSpLocks/>
          </p:cNvCxnSpPr>
          <p:nvPr/>
        </p:nvCxnSpPr>
        <p:spPr>
          <a:xfrm flipV="1">
            <a:off x="4108486" y="11477485"/>
            <a:ext cx="610861" cy="38363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513FDB26-047D-4881-A3AC-D4A00D23969C}"/>
              </a:ext>
            </a:extLst>
          </p:cNvPr>
          <p:cNvCxnSpPr>
            <a:cxnSpLocks/>
          </p:cNvCxnSpPr>
          <p:nvPr/>
        </p:nvCxnSpPr>
        <p:spPr>
          <a:xfrm>
            <a:off x="3013403" y="11512420"/>
            <a:ext cx="928112" cy="39949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F92AAC39-EFEE-058E-B2D7-F4B83F9AF68B}"/>
              </a:ext>
            </a:extLst>
          </p:cNvPr>
          <p:cNvCxnSpPr>
            <a:cxnSpLocks/>
          </p:cNvCxnSpPr>
          <p:nvPr/>
        </p:nvCxnSpPr>
        <p:spPr>
          <a:xfrm>
            <a:off x="2830197" y="9621835"/>
            <a:ext cx="0" cy="177650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0CA9A5BB-9F18-FA5B-EC2C-3E722E1A5CEE}"/>
              </a:ext>
            </a:extLst>
          </p:cNvPr>
          <p:cNvSpPr txBox="1"/>
          <p:nvPr/>
        </p:nvSpPr>
        <p:spPr>
          <a:xfrm>
            <a:off x="1792464" y="10098039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6869B4A5-71BA-EDB2-C258-B719CBC3FDD7}"/>
              </a:ext>
            </a:extLst>
          </p:cNvPr>
          <p:cNvSpPr txBox="1"/>
          <p:nvPr/>
        </p:nvSpPr>
        <p:spPr>
          <a:xfrm>
            <a:off x="5610298" y="10107419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562BC697-0157-86D8-049D-491318FA9A09}"/>
              </a:ext>
            </a:extLst>
          </p:cNvPr>
          <p:cNvCxnSpPr>
            <a:cxnSpLocks/>
          </p:cNvCxnSpPr>
          <p:nvPr/>
        </p:nvCxnSpPr>
        <p:spPr>
          <a:xfrm flipV="1">
            <a:off x="7957447" y="11695961"/>
            <a:ext cx="917919" cy="26125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矢印コネクタ 83">
            <a:extLst>
              <a:ext uri="{FF2B5EF4-FFF2-40B4-BE49-F238E27FC236}">
                <a16:creationId xmlns:a16="http://schemas.microsoft.com/office/drawing/2014/main" id="{343A68E3-7333-DDC0-75D4-5B9053885CB3}"/>
              </a:ext>
            </a:extLst>
          </p:cNvPr>
          <p:cNvCxnSpPr>
            <a:cxnSpLocks/>
          </p:cNvCxnSpPr>
          <p:nvPr/>
        </p:nvCxnSpPr>
        <p:spPr>
          <a:xfrm>
            <a:off x="7030618" y="11428258"/>
            <a:ext cx="772817" cy="56782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矢印コネクタ 85">
            <a:extLst>
              <a:ext uri="{FF2B5EF4-FFF2-40B4-BE49-F238E27FC236}">
                <a16:creationId xmlns:a16="http://schemas.microsoft.com/office/drawing/2014/main" id="{BB135652-F488-17DE-AD4A-5C560CB7C1C3}"/>
              </a:ext>
            </a:extLst>
          </p:cNvPr>
          <p:cNvCxnSpPr>
            <a:cxnSpLocks/>
          </p:cNvCxnSpPr>
          <p:nvPr/>
        </p:nvCxnSpPr>
        <p:spPr>
          <a:xfrm>
            <a:off x="2830197" y="9583523"/>
            <a:ext cx="0" cy="177650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矢印コネクタ 86">
            <a:extLst>
              <a:ext uri="{FF2B5EF4-FFF2-40B4-BE49-F238E27FC236}">
                <a16:creationId xmlns:a16="http://schemas.microsoft.com/office/drawing/2014/main" id="{68FB7FBD-9E5C-AA21-5285-894BEB5B72C6}"/>
              </a:ext>
            </a:extLst>
          </p:cNvPr>
          <p:cNvCxnSpPr>
            <a:cxnSpLocks/>
          </p:cNvCxnSpPr>
          <p:nvPr/>
        </p:nvCxnSpPr>
        <p:spPr>
          <a:xfrm>
            <a:off x="6738659" y="3778765"/>
            <a:ext cx="0" cy="175331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矢印コネクタ 87">
            <a:extLst>
              <a:ext uri="{FF2B5EF4-FFF2-40B4-BE49-F238E27FC236}">
                <a16:creationId xmlns:a16="http://schemas.microsoft.com/office/drawing/2014/main" id="{EA7CDA4B-0C75-E23A-B167-10506585A05F}"/>
              </a:ext>
            </a:extLst>
          </p:cNvPr>
          <p:cNvCxnSpPr>
            <a:cxnSpLocks/>
          </p:cNvCxnSpPr>
          <p:nvPr/>
        </p:nvCxnSpPr>
        <p:spPr>
          <a:xfrm>
            <a:off x="3103472" y="3928736"/>
            <a:ext cx="0" cy="175331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矢印コネクタ 88">
            <a:extLst>
              <a:ext uri="{FF2B5EF4-FFF2-40B4-BE49-F238E27FC236}">
                <a16:creationId xmlns:a16="http://schemas.microsoft.com/office/drawing/2014/main" id="{C58D88C3-0BD5-566B-E20D-484580FEC6CC}"/>
              </a:ext>
            </a:extLst>
          </p:cNvPr>
          <p:cNvCxnSpPr>
            <a:cxnSpLocks/>
          </p:cNvCxnSpPr>
          <p:nvPr/>
        </p:nvCxnSpPr>
        <p:spPr>
          <a:xfrm>
            <a:off x="6869639" y="9749522"/>
            <a:ext cx="0" cy="157441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CB8078B3-3959-2A4D-0B94-A8D284527CBE}"/>
              </a:ext>
            </a:extLst>
          </p:cNvPr>
          <p:cNvSpPr txBox="1"/>
          <p:nvPr/>
        </p:nvSpPr>
        <p:spPr>
          <a:xfrm>
            <a:off x="4369167" y="8160462"/>
            <a:ext cx="10402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latin typeface="ＭＳ Ｐゴシック" panose="020B0600070205080204" pitchFamily="50" charset="-128"/>
              </a:rPr>
              <a:t>※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自走式あり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pic>
        <p:nvPicPr>
          <p:cNvPr id="56" name="図 55">
            <a:extLst>
              <a:ext uri="{FF2B5EF4-FFF2-40B4-BE49-F238E27FC236}">
                <a16:creationId xmlns:a16="http://schemas.microsoft.com/office/drawing/2014/main" id="{0B5C9254-83CE-8507-3879-16DBBAD597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738" y="6795108"/>
            <a:ext cx="1440161" cy="11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04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2CF1B6EC-AEE2-4FA7-957B-DA2637634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347" y="10501913"/>
            <a:ext cx="2307908" cy="1999528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26BE538B-8970-CF71-8172-0DBAE9D2D9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781" y="6999711"/>
            <a:ext cx="2023014" cy="202301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70F3341-9CAC-17FE-F852-9A637D6BFC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714" y="3777601"/>
            <a:ext cx="1591210" cy="2040013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F5A610-3773-FCDC-B420-CB1434AEBD02}"/>
              </a:ext>
            </a:extLst>
          </p:cNvPr>
          <p:cNvSpPr txBox="1"/>
          <p:nvPr/>
        </p:nvSpPr>
        <p:spPr>
          <a:xfrm>
            <a:off x="1745506" y="2362388"/>
            <a:ext cx="625428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</a:rPr>
              <a:t>多機能</a:t>
            </a:r>
            <a:r>
              <a:rPr lang="ja-JP" altLang="en-US" dirty="0">
                <a:latin typeface="ＭＳ Ｐゴシック" panose="020B0600070205080204" pitchFamily="50" charset="-128"/>
              </a:rPr>
              <a:t>車いす</a:t>
            </a:r>
            <a:endParaRPr lang="en-US" altLang="ja-JP" dirty="0">
              <a:latin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19B404A-E7F0-3F7B-A32B-4AEA7A663107}"/>
              </a:ext>
            </a:extLst>
          </p:cNvPr>
          <p:cNvSpPr txBox="1"/>
          <p:nvPr/>
        </p:nvSpPr>
        <p:spPr>
          <a:xfrm>
            <a:off x="1679607" y="2953191"/>
            <a:ext cx="453650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</a:rPr>
              <a:t>６輪車いす　ネクストコア くるり </a:t>
            </a:r>
            <a:r>
              <a:rPr lang="en-US" altLang="ja-JP" dirty="0">
                <a:latin typeface="ＭＳ Ｐゴシック" panose="020B0600070205080204" pitchFamily="50" charset="-128"/>
              </a:rPr>
              <a:t>(</a:t>
            </a:r>
            <a:r>
              <a:rPr lang="ja-JP" altLang="en-US" dirty="0">
                <a:latin typeface="ＭＳ Ｐゴシック" panose="020B0600070205080204" pitchFamily="50" charset="-128"/>
              </a:rPr>
              <a:t>自走</a:t>
            </a:r>
            <a:r>
              <a:rPr lang="en-US" altLang="ja-JP" dirty="0">
                <a:latin typeface="ＭＳ Ｐゴシック" panose="020B0600070205080204" pitchFamily="50" charset="-128"/>
              </a:rPr>
              <a:t>)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5DB1A8-B916-C3C7-5483-639D48DBD430}"/>
              </a:ext>
            </a:extLst>
          </p:cNvPr>
          <p:cNvSpPr txBox="1"/>
          <p:nvPr/>
        </p:nvSpPr>
        <p:spPr>
          <a:xfrm>
            <a:off x="1802495" y="3290645"/>
            <a:ext cx="28497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駆動輪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22×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19.0kg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7E179D9-6BBB-11EC-ED9A-ABB3FC568DB7}"/>
              </a:ext>
            </a:extLst>
          </p:cNvPr>
          <p:cNvSpPr txBox="1"/>
          <p:nvPr/>
        </p:nvSpPr>
        <p:spPr>
          <a:xfrm>
            <a:off x="2787160" y="4498914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97.5</a:t>
            </a:r>
          </a:p>
        </p:txBody>
      </p:sp>
      <p:sp>
        <p:nvSpPr>
          <p:cNvPr id="7" name="テキスト ボックス 3">
            <a:extLst>
              <a:ext uri="{FF2B5EF4-FFF2-40B4-BE49-F238E27FC236}">
                <a16:creationId xmlns:a16="http://schemas.microsoft.com/office/drawing/2014/main" id="{5E5D368A-7164-C1A8-16EA-A41EA2AAD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2495" y="5487484"/>
            <a:ext cx="1166569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650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AB59D15-27F4-9DBC-0F0C-1C677854564A}"/>
              </a:ext>
            </a:extLst>
          </p:cNvPr>
          <p:cNvSpPr txBox="1"/>
          <p:nvPr/>
        </p:nvSpPr>
        <p:spPr>
          <a:xfrm>
            <a:off x="1741275" y="3840169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E285F3F-7BA3-8490-D4FA-659602C33421}"/>
              </a:ext>
            </a:extLst>
          </p:cNvPr>
          <p:cNvSpPr txBox="1"/>
          <p:nvPr/>
        </p:nvSpPr>
        <p:spPr>
          <a:xfrm>
            <a:off x="3740809" y="5876463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86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C78213C-1E62-EFC7-C5F6-9D2E7C69C098}"/>
              </a:ext>
            </a:extLst>
          </p:cNvPr>
          <p:cNvSpPr txBox="1"/>
          <p:nvPr/>
        </p:nvSpPr>
        <p:spPr>
          <a:xfrm>
            <a:off x="4964032" y="5853866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58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C6ABA9D-9543-BE35-CCC3-33477532B628}"/>
              </a:ext>
            </a:extLst>
          </p:cNvPr>
          <p:cNvSpPr txBox="1"/>
          <p:nvPr/>
        </p:nvSpPr>
        <p:spPr>
          <a:xfrm>
            <a:off x="1745506" y="4149619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40.5/43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3D6F2E-743B-1BC5-A678-48C3B827AD54}"/>
              </a:ext>
            </a:extLst>
          </p:cNvPr>
          <p:cNvSpPr txBox="1"/>
          <p:nvPr/>
        </p:nvSpPr>
        <p:spPr>
          <a:xfrm>
            <a:off x="5545795" y="2688099"/>
            <a:ext cx="15208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latin typeface="ＭＳ Ｐゴシック" panose="020B0600070205080204" pitchFamily="50" charset="-128"/>
              </a:rPr>
              <a:t>※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介助式あり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AAB5A77-D620-1A8D-26CB-DB5EEDC54D05}"/>
              </a:ext>
            </a:extLst>
          </p:cNvPr>
          <p:cNvSpPr txBox="1"/>
          <p:nvPr/>
        </p:nvSpPr>
        <p:spPr>
          <a:xfrm>
            <a:off x="1843909" y="6374655"/>
            <a:ext cx="561662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</a:rPr>
              <a:t>ブレーキかけ忘れ防止車いす　とまっティ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62BC15C-82A6-1D4D-50A9-8EFC4FF02A01}"/>
              </a:ext>
            </a:extLst>
          </p:cNvPr>
          <p:cNvSpPr txBox="1"/>
          <p:nvPr/>
        </p:nvSpPr>
        <p:spPr>
          <a:xfrm>
            <a:off x="6076191" y="3022602"/>
            <a:ext cx="85798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715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(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株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)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ミキ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E78CCCC-1F5B-3D11-BF87-706E3A7F84DA}"/>
              </a:ext>
            </a:extLst>
          </p:cNvPr>
          <p:cNvSpPr txBox="1"/>
          <p:nvPr/>
        </p:nvSpPr>
        <p:spPr>
          <a:xfrm>
            <a:off x="3094128" y="8182065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97.5</a:t>
            </a:r>
          </a:p>
        </p:txBody>
      </p:sp>
      <p:sp>
        <p:nvSpPr>
          <p:cNvPr id="26" name="テキスト ボックス 3">
            <a:extLst>
              <a:ext uri="{FF2B5EF4-FFF2-40B4-BE49-F238E27FC236}">
                <a16:creationId xmlns:a16="http://schemas.microsoft.com/office/drawing/2014/main" id="{59F31E0B-D6FA-021A-C8FB-B5F36B98A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1041" y="8767209"/>
            <a:ext cx="1166569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650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8374FAC-F263-0228-C137-44309AFEA60C}"/>
              </a:ext>
            </a:extLst>
          </p:cNvPr>
          <p:cNvSpPr txBox="1"/>
          <p:nvPr/>
        </p:nvSpPr>
        <p:spPr>
          <a:xfrm>
            <a:off x="1712741" y="7238013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4D0D179-0399-0E36-2709-494AF65F1B57}"/>
              </a:ext>
            </a:extLst>
          </p:cNvPr>
          <p:cNvSpPr txBox="1"/>
          <p:nvPr/>
        </p:nvSpPr>
        <p:spPr>
          <a:xfrm>
            <a:off x="3573346" y="9168239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86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9B5EDBE-01F8-4154-A1C5-A949F0A72667}"/>
              </a:ext>
            </a:extLst>
          </p:cNvPr>
          <p:cNvSpPr txBox="1"/>
          <p:nvPr/>
        </p:nvSpPr>
        <p:spPr>
          <a:xfrm>
            <a:off x="5313716" y="9040775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58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CF8D571-D3D3-23E8-10A6-94DF6D4E722D}"/>
              </a:ext>
            </a:extLst>
          </p:cNvPr>
          <p:cNvSpPr txBox="1"/>
          <p:nvPr/>
        </p:nvSpPr>
        <p:spPr>
          <a:xfrm>
            <a:off x="1706649" y="7545790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40.5/43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76F9F5F-EEA7-9EC7-E1DC-984DFEF9E92D}"/>
              </a:ext>
            </a:extLst>
          </p:cNvPr>
          <p:cNvSpPr txBox="1"/>
          <p:nvPr/>
        </p:nvSpPr>
        <p:spPr>
          <a:xfrm>
            <a:off x="1787295" y="6731994"/>
            <a:ext cx="28497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駆動輪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22×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19.0kg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5C8BF80-6207-156D-0F92-86BD0CB7D935}"/>
              </a:ext>
            </a:extLst>
          </p:cNvPr>
          <p:cNvSpPr txBox="1"/>
          <p:nvPr/>
        </p:nvSpPr>
        <p:spPr>
          <a:xfrm>
            <a:off x="6659160" y="6502517"/>
            <a:ext cx="85798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715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(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株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)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ミキ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1FE2707-80A3-6E0F-B21C-AEC726E132DA}"/>
              </a:ext>
            </a:extLst>
          </p:cNvPr>
          <p:cNvSpPr txBox="1"/>
          <p:nvPr/>
        </p:nvSpPr>
        <p:spPr>
          <a:xfrm>
            <a:off x="1751599" y="9689028"/>
            <a:ext cx="330644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</a:rPr>
              <a:t>エアフィッツ・スタンダード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C3679C49-1F31-219D-FDF1-5716393AE45E}"/>
              </a:ext>
            </a:extLst>
          </p:cNvPr>
          <p:cNvSpPr txBox="1"/>
          <p:nvPr/>
        </p:nvSpPr>
        <p:spPr>
          <a:xfrm>
            <a:off x="2936625" y="11061189"/>
            <a:ext cx="6704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97.5</a:t>
            </a:r>
          </a:p>
        </p:txBody>
      </p:sp>
      <p:sp>
        <p:nvSpPr>
          <p:cNvPr id="35" name="テキスト ボックス 3">
            <a:extLst>
              <a:ext uri="{FF2B5EF4-FFF2-40B4-BE49-F238E27FC236}">
                <a16:creationId xmlns:a16="http://schemas.microsoft.com/office/drawing/2014/main" id="{FFD7BDBB-A00F-0F01-43F7-CDCF45336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7295" y="12244910"/>
            <a:ext cx="1166569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650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8FC9235E-F150-2886-38C1-6E7581A7351A}"/>
              </a:ext>
            </a:extLst>
          </p:cNvPr>
          <p:cNvSpPr txBox="1"/>
          <p:nvPr/>
        </p:nvSpPr>
        <p:spPr>
          <a:xfrm>
            <a:off x="1760803" y="10608143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7EBA90B-C901-17D1-C35E-F8535164994A}"/>
              </a:ext>
            </a:extLst>
          </p:cNvPr>
          <p:cNvSpPr txBox="1"/>
          <p:nvPr/>
        </p:nvSpPr>
        <p:spPr>
          <a:xfrm>
            <a:off x="4936684" y="13375997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86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D76C98A-6D17-2B95-E1E3-F10A37F00C07}"/>
              </a:ext>
            </a:extLst>
          </p:cNvPr>
          <p:cNvSpPr txBox="1"/>
          <p:nvPr/>
        </p:nvSpPr>
        <p:spPr>
          <a:xfrm>
            <a:off x="5356111" y="12466764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58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B70903F8-3A50-5135-4C80-D99F8736B573}"/>
              </a:ext>
            </a:extLst>
          </p:cNvPr>
          <p:cNvSpPr txBox="1"/>
          <p:nvPr/>
        </p:nvSpPr>
        <p:spPr>
          <a:xfrm>
            <a:off x="1776100" y="11005534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40.5/43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A6C6BA5-258E-BA45-FE80-177C83CE3C16}"/>
              </a:ext>
            </a:extLst>
          </p:cNvPr>
          <p:cNvSpPr txBox="1"/>
          <p:nvPr/>
        </p:nvSpPr>
        <p:spPr>
          <a:xfrm>
            <a:off x="1776100" y="10058667"/>
            <a:ext cx="28497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駆動輪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22×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19.0kg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4C0D82E-39EF-7FE0-BAE8-78E4A10A88D5}"/>
              </a:ext>
            </a:extLst>
          </p:cNvPr>
          <p:cNvSpPr txBox="1"/>
          <p:nvPr/>
        </p:nvSpPr>
        <p:spPr>
          <a:xfrm>
            <a:off x="3464875" y="12356750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86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4553340B-3CC9-623F-D453-441DB953C715}"/>
              </a:ext>
            </a:extLst>
          </p:cNvPr>
          <p:cNvCxnSpPr>
            <a:cxnSpLocks/>
          </p:cNvCxnSpPr>
          <p:nvPr/>
        </p:nvCxnSpPr>
        <p:spPr>
          <a:xfrm>
            <a:off x="3573346" y="10472961"/>
            <a:ext cx="0" cy="158400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37A1DA64-48E3-FA8C-4A92-09F407165EF8}"/>
              </a:ext>
            </a:extLst>
          </p:cNvPr>
          <p:cNvCxnSpPr>
            <a:cxnSpLocks/>
          </p:cNvCxnSpPr>
          <p:nvPr/>
        </p:nvCxnSpPr>
        <p:spPr>
          <a:xfrm>
            <a:off x="3492430" y="3813864"/>
            <a:ext cx="0" cy="171794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F9A6A51D-E6DD-56F7-211F-CEA5B1ADC649}"/>
              </a:ext>
            </a:extLst>
          </p:cNvPr>
          <p:cNvCxnSpPr>
            <a:cxnSpLocks/>
          </p:cNvCxnSpPr>
          <p:nvPr/>
        </p:nvCxnSpPr>
        <p:spPr>
          <a:xfrm>
            <a:off x="3404822" y="7064263"/>
            <a:ext cx="0" cy="1486273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51B08D64-57C6-01A8-FD21-24F5F48011F1}"/>
              </a:ext>
            </a:extLst>
          </p:cNvPr>
          <p:cNvCxnSpPr>
            <a:cxnSpLocks/>
          </p:cNvCxnSpPr>
          <p:nvPr/>
        </p:nvCxnSpPr>
        <p:spPr>
          <a:xfrm>
            <a:off x="3773614" y="12044546"/>
            <a:ext cx="908320" cy="56873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B5053D16-2B90-CD80-DA6B-C79B3C0E1DA3}"/>
              </a:ext>
            </a:extLst>
          </p:cNvPr>
          <p:cNvCxnSpPr>
            <a:cxnSpLocks/>
          </p:cNvCxnSpPr>
          <p:nvPr/>
        </p:nvCxnSpPr>
        <p:spPr>
          <a:xfrm>
            <a:off x="3644404" y="8767503"/>
            <a:ext cx="1022518" cy="442223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F1F8C7D9-1AA5-FE76-95BC-81DECBA9253E}"/>
              </a:ext>
            </a:extLst>
          </p:cNvPr>
          <p:cNvCxnSpPr>
            <a:cxnSpLocks/>
          </p:cNvCxnSpPr>
          <p:nvPr/>
        </p:nvCxnSpPr>
        <p:spPr>
          <a:xfrm>
            <a:off x="3546282" y="5571935"/>
            <a:ext cx="835532" cy="44775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D5759AA5-B533-2670-4E23-72EBA921023E}"/>
              </a:ext>
            </a:extLst>
          </p:cNvPr>
          <p:cNvCxnSpPr>
            <a:cxnSpLocks/>
          </p:cNvCxnSpPr>
          <p:nvPr/>
        </p:nvCxnSpPr>
        <p:spPr>
          <a:xfrm flipV="1">
            <a:off x="4896046" y="8853321"/>
            <a:ext cx="760718" cy="39949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3F1EFBA6-6551-4AE2-B37C-EF9B03ECCD2F}"/>
              </a:ext>
            </a:extLst>
          </p:cNvPr>
          <p:cNvCxnSpPr>
            <a:cxnSpLocks/>
          </p:cNvCxnSpPr>
          <p:nvPr/>
        </p:nvCxnSpPr>
        <p:spPr>
          <a:xfrm flipV="1">
            <a:off x="4507097" y="5672395"/>
            <a:ext cx="812441" cy="32205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93E20851-2949-BD24-3B07-FA28BD153205}"/>
              </a:ext>
            </a:extLst>
          </p:cNvPr>
          <p:cNvCxnSpPr>
            <a:cxnSpLocks/>
          </p:cNvCxnSpPr>
          <p:nvPr/>
        </p:nvCxnSpPr>
        <p:spPr>
          <a:xfrm flipV="1">
            <a:off x="4885292" y="12244910"/>
            <a:ext cx="530754" cy="33601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図 55">
            <a:extLst>
              <a:ext uri="{FF2B5EF4-FFF2-40B4-BE49-F238E27FC236}">
                <a16:creationId xmlns:a16="http://schemas.microsoft.com/office/drawing/2014/main" id="{5E53D288-B44B-451E-3C84-1D73C0FEB8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613" y="3061582"/>
            <a:ext cx="1958797" cy="1188178"/>
          </a:xfrm>
          <a:prstGeom prst="rect">
            <a:avLst/>
          </a:prstGeom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616568B7-C1E1-D950-9C2B-244C31A45B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458" y="4319381"/>
            <a:ext cx="3115239" cy="1618962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53F512A8-F184-3EA2-9A3B-10CA4CFCDF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764" y="7069993"/>
            <a:ext cx="3405896" cy="1639696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C0A25641-D328-D3BF-1F76-364327B139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478" y="9841339"/>
            <a:ext cx="2477780" cy="1758782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198F991A-6AF1-BC47-6ED9-C1A8FF9F3D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010" y="11701393"/>
            <a:ext cx="2447095" cy="111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9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図 34">
            <a:extLst>
              <a:ext uri="{FF2B5EF4-FFF2-40B4-BE49-F238E27FC236}">
                <a16:creationId xmlns:a16="http://schemas.microsoft.com/office/drawing/2014/main" id="{D5AEA24C-3FC2-5696-A001-F3657163E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296" y="10074355"/>
            <a:ext cx="1950480" cy="2395473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A6A6A217-3BA9-9A2E-267D-65851534A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81" y="6451534"/>
            <a:ext cx="2361408" cy="2361408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96DAF808-3BAD-652A-B6FF-A681922B6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61" y="3324366"/>
            <a:ext cx="2115015" cy="211501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4F1C0C0-EAF1-B016-DF7A-CFEF2E0B2D85}"/>
              </a:ext>
            </a:extLst>
          </p:cNvPr>
          <p:cNvSpPr txBox="1"/>
          <p:nvPr/>
        </p:nvSpPr>
        <p:spPr>
          <a:xfrm>
            <a:off x="1739787" y="2820357"/>
            <a:ext cx="231759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</a:rPr>
              <a:t>スキット</a:t>
            </a:r>
            <a:r>
              <a:rPr lang="en-US" altLang="ja-JP" dirty="0">
                <a:latin typeface="ＭＳ Ｐゴシック" panose="020B0600070205080204" pitchFamily="50" charset="-128"/>
              </a:rPr>
              <a:t>7 SKT-7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947964A-C2BE-A81A-86D4-99CCEE0EC6F2}"/>
              </a:ext>
            </a:extLst>
          </p:cNvPr>
          <p:cNvSpPr txBox="1"/>
          <p:nvPr/>
        </p:nvSpPr>
        <p:spPr>
          <a:xfrm>
            <a:off x="1713133" y="3339646"/>
            <a:ext cx="66340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6×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14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19.0kg 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5" name="テキスト ボックス 3">
            <a:extLst>
              <a:ext uri="{FF2B5EF4-FFF2-40B4-BE49-F238E27FC236}">
                <a16:creationId xmlns:a16="http://schemas.microsoft.com/office/drawing/2014/main" id="{F1EA5177-3509-B9E0-0452-0C9C4D13A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0539" y="5088476"/>
            <a:ext cx="1166569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800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A083C43-C467-E994-5B6E-EAD72FBCBADD}"/>
              </a:ext>
            </a:extLst>
          </p:cNvPr>
          <p:cNvSpPr txBox="1"/>
          <p:nvPr/>
        </p:nvSpPr>
        <p:spPr>
          <a:xfrm>
            <a:off x="2793253" y="4234863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94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～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121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B6BEA83-327A-5C55-D72A-5B5F3FCEF384}"/>
              </a:ext>
            </a:extLst>
          </p:cNvPr>
          <p:cNvSpPr txBox="1"/>
          <p:nvPr/>
        </p:nvSpPr>
        <p:spPr>
          <a:xfrm>
            <a:off x="1788735" y="3872892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C03574C-F95A-4A66-04B8-037F8E0B9ADD}"/>
              </a:ext>
            </a:extLst>
          </p:cNvPr>
          <p:cNvSpPr txBox="1"/>
          <p:nvPr/>
        </p:nvSpPr>
        <p:spPr>
          <a:xfrm>
            <a:off x="3460376" y="5424694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99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FE4E16E-8F7A-2D6D-3ABB-F248EE31462E}"/>
              </a:ext>
            </a:extLst>
          </p:cNvPr>
          <p:cNvSpPr txBox="1"/>
          <p:nvPr/>
        </p:nvSpPr>
        <p:spPr>
          <a:xfrm>
            <a:off x="5361268" y="5502116"/>
            <a:ext cx="16236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48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1CF078C-6BAA-99ED-521B-5251BEF1EC7A}"/>
              </a:ext>
            </a:extLst>
          </p:cNvPr>
          <p:cNvSpPr txBox="1"/>
          <p:nvPr/>
        </p:nvSpPr>
        <p:spPr>
          <a:xfrm>
            <a:off x="1791605" y="4240461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43.5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18E36EE-B11D-33C6-6883-DCD921472426}"/>
              </a:ext>
            </a:extLst>
          </p:cNvPr>
          <p:cNvSpPr txBox="1"/>
          <p:nvPr/>
        </p:nvSpPr>
        <p:spPr>
          <a:xfrm>
            <a:off x="1819260" y="6059734"/>
            <a:ext cx="144016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>
                <a:latin typeface="ＭＳ Ｐゴシック" panose="020B0600070205080204" pitchFamily="50" charset="-128"/>
              </a:rPr>
              <a:t>CRT-WR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C5C98C9-6459-5C76-3D8B-5FD4476F3698}"/>
              </a:ext>
            </a:extLst>
          </p:cNvPr>
          <p:cNvSpPr txBox="1"/>
          <p:nvPr/>
        </p:nvSpPr>
        <p:spPr>
          <a:xfrm>
            <a:off x="1819260" y="6505519"/>
            <a:ext cx="24075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6×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12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21.5kg 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17" name="テキスト ボックス 3">
            <a:extLst>
              <a:ext uri="{FF2B5EF4-FFF2-40B4-BE49-F238E27FC236}">
                <a16:creationId xmlns:a16="http://schemas.microsoft.com/office/drawing/2014/main" id="{2218162A-2FE0-B0EA-DCFF-EA1D29A2F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260" y="8565600"/>
            <a:ext cx="1166569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800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8CAE727-38B1-4330-6AA8-E0B881C8D41A}"/>
              </a:ext>
            </a:extLst>
          </p:cNvPr>
          <p:cNvSpPr txBox="1"/>
          <p:nvPr/>
        </p:nvSpPr>
        <p:spPr>
          <a:xfrm>
            <a:off x="3125707" y="7469708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120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0EB3964-B95B-64E6-AED4-828C1E996F83}"/>
              </a:ext>
            </a:extLst>
          </p:cNvPr>
          <p:cNvSpPr txBox="1"/>
          <p:nvPr/>
        </p:nvSpPr>
        <p:spPr>
          <a:xfrm>
            <a:off x="1867998" y="7095335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42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CA44129-7ABF-887C-C1C8-A90C78B140BA}"/>
              </a:ext>
            </a:extLst>
          </p:cNvPr>
          <p:cNvSpPr txBox="1"/>
          <p:nvPr/>
        </p:nvSpPr>
        <p:spPr>
          <a:xfrm>
            <a:off x="3411807" y="8703580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98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～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143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2BE18CB-CEE4-FBB6-4143-4923C8C80178}"/>
              </a:ext>
            </a:extLst>
          </p:cNvPr>
          <p:cNvSpPr txBox="1"/>
          <p:nvPr/>
        </p:nvSpPr>
        <p:spPr>
          <a:xfrm>
            <a:off x="5603104" y="8822854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56.5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F66C103-350B-D65F-1A81-497E8B97079D}"/>
              </a:ext>
            </a:extLst>
          </p:cNvPr>
          <p:cNvSpPr txBox="1"/>
          <p:nvPr/>
        </p:nvSpPr>
        <p:spPr>
          <a:xfrm>
            <a:off x="1849340" y="7539316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3679CE3-DCA5-B554-9779-78B6335730CC}"/>
              </a:ext>
            </a:extLst>
          </p:cNvPr>
          <p:cNvSpPr txBox="1"/>
          <p:nvPr/>
        </p:nvSpPr>
        <p:spPr>
          <a:xfrm>
            <a:off x="1721925" y="9510624"/>
            <a:ext cx="309634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</a:rPr>
              <a:t>マイチルトコンパクト</a:t>
            </a:r>
            <a:r>
              <a:rPr lang="en-US" altLang="ja-JP" dirty="0">
                <a:latin typeface="ＭＳ Ｐゴシック" panose="020B0600070205080204" pitchFamily="50" charset="-128"/>
              </a:rPr>
              <a:t>Ⅱ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D0DD5E3-EF9F-9C3D-D910-E285AAF4534B}"/>
              </a:ext>
            </a:extLst>
          </p:cNvPr>
          <p:cNvSpPr txBox="1"/>
          <p:nvPr/>
        </p:nvSpPr>
        <p:spPr>
          <a:xfrm>
            <a:off x="1732556" y="10015555"/>
            <a:ext cx="20286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6×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後輪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12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インチ 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ＭＳ Ｐゴシック" panose="020B0600070205080204" pitchFamily="50" charset="-128"/>
              </a:rPr>
              <a:t>重量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24.5kg 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29" name="テキスト ボックス 3">
            <a:extLst>
              <a:ext uri="{FF2B5EF4-FFF2-40B4-BE49-F238E27FC236}">
                <a16:creationId xmlns:a16="http://schemas.microsoft.com/office/drawing/2014/main" id="{391CD839-51D2-E5E7-811E-C097EA473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8735" y="12164440"/>
            <a:ext cx="1166569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ＭＳ Ｐゴシック" panose="020B0600070205080204" pitchFamily="50" charset="-128"/>
              </a:rPr>
              <a:t>900</a:t>
            </a:r>
            <a:r>
              <a:rPr lang="ja-JP" altLang="en-US" sz="1100" dirty="0">
                <a:latin typeface="ＭＳ Ｐゴシック" panose="020B0600070205080204" pitchFamily="50" charset="-128"/>
              </a:rPr>
              <a:t>単位</a:t>
            </a:r>
            <a:endParaRPr lang="en-US" altLang="ja-JP" sz="1100" dirty="0">
              <a:latin typeface="ＭＳ Ｐゴシック" panose="020B060007020508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0BBE5A7-CD91-DD22-F301-C802BD3CC232}"/>
              </a:ext>
            </a:extLst>
          </p:cNvPr>
          <p:cNvSpPr txBox="1"/>
          <p:nvPr/>
        </p:nvSpPr>
        <p:spPr>
          <a:xfrm>
            <a:off x="3080025" y="11080158"/>
            <a:ext cx="14401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108.5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A6799FD-E856-DEF2-AB42-E31E3F905B25}"/>
              </a:ext>
            </a:extLst>
          </p:cNvPr>
          <p:cNvSpPr txBox="1"/>
          <p:nvPr/>
        </p:nvSpPr>
        <p:spPr>
          <a:xfrm>
            <a:off x="1735357" y="10609536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座幅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40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4C5CC6E-1FB2-DFB1-4237-2CE3A3809C49}"/>
              </a:ext>
            </a:extLst>
          </p:cNvPr>
          <p:cNvSpPr txBox="1"/>
          <p:nvPr/>
        </p:nvSpPr>
        <p:spPr>
          <a:xfrm>
            <a:off x="3112931" y="12449637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全長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99.5</a:t>
            </a:r>
            <a:r>
              <a:rPr lang="ja-JP" altLang="en-US" sz="1400" dirty="0">
                <a:latin typeface="ＭＳ Ｐゴシック" panose="020B0600070205080204" pitchFamily="50" charset="-128"/>
              </a:rPr>
              <a:t>～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108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FBE794C-4CB6-CAFB-3B9A-38E72E6E93CE}"/>
              </a:ext>
            </a:extLst>
          </p:cNvPr>
          <p:cNvSpPr txBox="1"/>
          <p:nvPr/>
        </p:nvSpPr>
        <p:spPr>
          <a:xfrm>
            <a:off x="5481046" y="12464172"/>
            <a:ext cx="1440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全幅</a:t>
            </a:r>
            <a:r>
              <a:rPr lang="en-US" altLang="ja-JP" sz="1400" dirty="0">
                <a:latin typeface="ＭＳ Ｐゴシック" panose="020B0600070205080204" pitchFamily="50" charset="-128"/>
              </a:rPr>
              <a:t>53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8C00E43-4543-8F5D-491E-39ED982FE479}"/>
              </a:ext>
            </a:extLst>
          </p:cNvPr>
          <p:cNvSpPr txBox="1"/>
          <p:nvPr/>
        </p:nvSpPr>
        <p:spPr>
          <a:xfrm>
            <a:off x="1721925" y="10941651"/>
            <a:ext cx="9298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ＭＳ Ｐゴシック" panose="020B0600070205080204" pitchFamily="50" charset="-128"/>
              </a:rPr>
              <a:t>前座高</a:t>
            </a:r>
            <a:endParaRPr lang="en-US" altLang="ja-JP" sz="1400" dirty="0">
              <a:latin typeface="ＭＳ Ｐゴシック" panose="020B060007020508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</a:rPr>
              <a:t>43/45</a:t>
            </a:r>
            <a:endParaRPr lang="ja-JP" altLang="en-US" sz="1400" dirty="0">
              <a:latin typeface="ＭＳ Ｐゴシック" panose="020B060007020508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37461D1-62B3-EEA4-E17E-C16F5ABA8C7F}"/>
              </a:ext>
            </a:extLst>
          </p:cNvPr>
          <p:cNvSpPr txBox="1"/>
          <p:nvPr/>
        </p:nvSpPr>
        <p:spPr>
          <a:xfrm>
            <a:off x="3133003" y="6144152"/>
            <a:ext cx="12467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(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株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)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ミキ</a:t>
            </a:r>
            <a:endParaRPr lang="en-US" altLang="ja-JP" dirty="0">
              <a:latin typeface="ＭＳ Ｐゴシック" panose="020B060007020508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F0C7EC13-4EE1-C92D-CEBA-2D2143921B38}"/>
              </a:ext>
            </a:extLst>
          </p:cNvPr>
          <p:cNvSpPr txBox="1"/>
          <p:nvPr/>
        </p:nvSpPr>
        <p:spPr>
          <a:xfrm>
            <a:off x="4131887" y="2908082"/>
            <a:ext cx="10014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(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株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)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ミキ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4CFABC28-AEE9-9E2D-DB41-B720DCABA1C9}"/>
              </a:ext>
            </a:extLst>
          </p:cNvPr>
          <p:cNvSpPr txBox="1"/>
          <p:nvPr/>
        </p:nvSpPr>
        <p:spPr>
          <a:xfrm>
            <a:off x="4545063" y="9635774"/>
            <a:ext cx="16016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(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株）松永製作所</a:t>
            </a:r>
            <a:endParaRPr lang="en-US" altLang="ja-JP" dirty="0">
              <a:latin typeface="ＭＳ Ｐゴシック" panose="020B060007020508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DEE6C77-558D-3990-EBE4-1DC5C911193A}"/>
              </a:ext>
            </a:extLst>
          </p:cNvPr>
          <p:cNvSpPr txBox="1"/>
          <p:nvPr/>
        </p:nvSpPr>
        <p:spPr>
          <a:xfrm>
            <a:off x="1702594" y="2266968"/>
            <a:ext cx="625428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</a:rPr>
              <a:t>リクライニング</a:t>
            </a:r>
            <a:r>
              <a:rPr lang="ja-JP" altLang="en-US" dirty="0">
                <a:latin typeface="ＭＳ Ｐゴシック" panose="020B0600070205080204" pitchFamily="50" charset="-128"/>
              </a:rPr>
              <a:t>車いす</a:t>
            </a:r>
            <a:endParaRPr lang="en-US" altLang="ja-JP" dirty="0">
              <a:latin typeface="ＭＳ Ｐゴシック" panose="020B0600070205080204" pitchFamily="50" charset="-128"/>
            </a:endParaRPr>
          </a:p>
        </p:txBody>
      </p:sp>
      <p:cxnSp>
        <p:nvCxnSpPr>
          <p:cNvPr id="37" name="直線矢印コネクタ 36">
            <a:extLst>
              <a:ext uri="{FF2B5EF4-FFF2-40B4-BE49-F238E27FC236}">
                <a16:creationId xmlns:a16="http://schemas.microsoft.com/office/drawing/2014/main" id="{0193512E-3CE2-C6A7-6CB6-E45000083F48}"/>
              </a:ext>
            </a:extLst>
          </p:cNvPr>
          <p:cNvCxnSpPr>
            <a:cxnSpLocks/>
          </p:cNvCxnSpPr>
          <p:nvPr/>
        </p:nvCxnSpPr>
        <p:spPr>
          <a:xfrm>
            <a:off x="3756398" y="6566559"/>
            <a:ext cx="0" cy="188726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1E81CEC8-C54C-C580-031A-E82A77720370}"/>
              </a:ext>
            </a:extLst>
          </p:cNvPr>
          <p:cNvCxnSpPr>
            <a:cxnSpLocks/>
          </p:cNvCxnSpPr>
          <p:nvPr/>
        </p:nvCxnSpPr>
        <p:spPr>
          <a:xfrm>
            <a:off x="3845787" y="10277165"/>
            <a:ext cx="0" cy="188726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矢印コネクタ 40">
            <a:extLst>
              <a:ext uri="{FF2B5EF4-FFF2-40B4-BE49-F238E27FC236}">
                <a16:creationId xmlns:a16="http://schemas.microsoft.com/office/drawing/2014/main" id="{09ACA6DC-539B-B132-704D-026E70C293A7}"/>
              </a:ext>
            </a:extLst>
          </p:cNvPr>
          <p:cNvCxnSpPr>
            <a:cxnSpLocks/>
          </p:cNvCxnSpPr>
          <p:nvPr/>
        </p:nvCxnSpPr>
        <p:spPr>
          <a:xfrm>
            <a:off x="3581717" y="3324366"/>
            <a:ext cx="0" cy="176411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FB09D6D8-106A-5AFF-90E9-C09704D22301}"/>
              </a:ext>
            </a:extLst>
          </p:cNvPr>
          <p:cNvCxnSpPr>
            <a:cxnSpLocks/>
          </p:cNvCxnSpPr>
          <p:nvPr/>
        </p:nvCxnSpPr>
        <p:spPr>
          <a:xfrm>
            <a:off x="3930965" y="12234274"/>
            <a:ext cx="805253" cy="33888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B83BEB11-8F11-2C1C-25C7-B1F282B5DC7D}"/>
              </a:ext>
            </a:extLst>
          </p:cNvPr>
          <p:cNvCxnSpPr>
            <a:cxnSpLocks/>
          </p:cNvCxnSpPr>
          <p:nvPr/>
        </p:nvCxnSpPr>
        <p:spPr>
          <a:xfrm>
            <a:off x="3955438" y="8526609"/>
            <a:ext cx="1022518" cy="442223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627140F6-1FD5-AE41-ECA9-F8061D26D339}"/>
              </a:ext>
            </a:extLst>
          </p:cNvPr>
          <p:cNvCxnSpPr>
            <a:cxnSpLocks/>
          </p:cNvCxnSpPr>
          <p:nvPr/>
        </p:nvCxnSpPr>
        <p:spPr>
          <a:xfrm>
            <a:off x="3715536" y="5179754"/>
            <a:ext cx="1022518" cy="442223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8C0829C7-3C4C-D9F6-4635-74CF3A1D5C78}"/>
              </a:ext>
            </a:extLst>
          </p:cNvPr>
          <p:cNvCxnSpPr>
            <a:cxnSpLocks/>
          </p:cNvCxnSpPr>
          <p:nvPr/>
        </p:nvCxnSpPr>
        <p:spPr>
          <a:xfrm flipV="1">
            <a:off x="5149858" y="8533768"/>
            <a:ext cx="760718" cy="39949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C9B02B7B-762D-9239-BBCF-108D87F4A353}"/>
              </a:ext>
            </a:extLst>
          </p:cNvPr>
          <p:cNvCxnSpPr>
            <a:cxnSpLocks/>
          </p:cNvCxnSpPr>
          <p:nvPr/>
        </p:nvCxnSpPr>
        <p:spPr>
          <a:xfrm flipV="1">
            <a:off x="4887562" y="5251550"/>
            <a:ext cx="760718" cy="39949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6FBA0C6C-FE10-C219-3D93-26ED4D60E6A7}"/>
              </a:ext>
            </a:extLst>
          </p:cNvPr>
          <p:cNvCxnSpPr>
            <a:cxnSpLocks/>
          </p:cNvCxnSpPr>
          <p:nvPr/>
        </p:nvCxnSpPr>
        <p:spPr>
          <a:xfrm flipV="1">
            <a:off x="4977956" y="12355549"/>
            <a:ext cx="977328" cy="21761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図 10">
            <a:extLst>
              <a:ext uri="{FF2B5EF4-FFF2-40B4-BE49-F238E27FC236}">
                <a16:creationId xmlns:a16="http://schemas.microsoft.com/office/drawing/2014/main" id="{E563E204-9A4D-2AB2-F93A-84F55DA6B4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152" y="3372002"/>
            <a:ext cx="3191698" cy="1573052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5A79540A-05A9-0361-F3B6-A4A83B0B0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325" y="6164976"/>
            <a:ext cx="2426973" cy="2959026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A82CF987-E94D-3055-EDB3-FE6333EFD3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150" y="9625847"/>
            <a:ext cx="3289662" cy="864233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B4322DC3-7FB1-3189-2A60-8E1525F681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282" y="10677937"/>
            <a:ext cx="2505275" cy="213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82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15493</TotalTime>
  <Words>470</Words>
  <Application>Microsoft Office PowerPoint</Application>
  <PresentationFormat>ユーザー設定</PresentationFormat>
  <Paragraphs>179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ＭＳ Ｐゴシック</vt:lpstr>
      <vt:lpstr>ＭＳ ゴシック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Ex-Imageユーザー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Ex-Image</dc:creator>
  <cp:lastModifiedBy>naoki</cp:lastModifiedBy>
  <cp:revision>200</cp:revision>
  <dcterms:created xsi:type="dcterms:W3CDTF">2013-04-19T06:36:19Z</dcterms:created>
  <dcterms:modified xsi:type="dcterms:W3CDTF">2022-08-01T12:51:27Z</dcterms:modified>
</cp:coreProperties>
</file>