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326" r:id="rId4"/>
    <p:sldId id="327" r:id="rId5"/>
    <p:sldId id="275" r:id="rId6"/>
    <p:sldId id="333" r:id="rId7"/>
    <p:sldId id="335" r:id="rId8"/>
    <p:sldId id="285" r:id="rId9"/>
    <p:sldId id="284" r:id="rId10"/>
    <p:sldId id="332" r:id="rId11"/>
    <p:sldId id="331" r:id="rId12"/>
    <p:sldId id="334" r:id="rId13"/>
    <p:sldId id="336" r:id="rId14"/>
    <p:sldId id="337" r:id="rId15"/>
    <p:sldId id="296" r:id="rId16"/>
    <p:sldId id="264" r:id="rId17"/>
    <p:sldId id="329" r:id="rId18"/>
    <p:sldId id="328" r:id="rId19"/>
    <p:sldId id="338" r:id="rId20"/>
    <p:sldId id="272" r:id="rId21"/>
    <p:sldId id="339" r:id="rId22"/>
    <p:sldId id="340" r:id="rId23"/>
    <p:sldId id="341" r:id="rId24"/>
    <p:sldId id="342" r:id="rId25"/>
    <p:sldId id="343" r:id="rId26"/>
    <p:sldId id="259" r:id="rId27"/>
    <p:sldId id="344" r:id="rId28"/>
    <p:sldId id="345" r:id="rId29"/>
    <p:sldId id="346" r:id="rId30"/>
    <p:sldId id="347" r:id="rId31"/>
    <p:sldId id="348" r:id="rId32"/>
    <p:sldId id="352" r:id="rId33"/>
    <p:sldId id="349" r:id="rId34"/>
    <p:sldId id="354" r:id="rId35"/>
    <p:sldId id="350" r:id="rId36"/>
    <p:sldId id="353" r:id="rId37"/>
    <p:sldId id="351" r:id="rId38"/>
    <p:sldId id="322" r:id="rId3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showGuides="1">
      <p:cViewPr varScale="1">
        <p:scale>
          <a:sx n="60" d="100"/>
          <a:sy n="60" d="100"/>
        </p:scale>
        <p:origin x="843" y="2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正成 後藤" userId="8a25c5f36ee8064f" providerId="LiveId" clId="{F6CBE6D1-39C1-4FD9-8FC1-113E68C41BC3}"/>
    <pc:docChg chg="undo redo custSel addSld delSld modSld sldOrd">
      <pc:chgData name="正成 後藤" userId="8a25c5f36ee8064f" providerId="LiveId" clId="{F6CBE6D1-39C1-4FD9-8FC1-113E68C41BC3}" dt="2025-05-05T09:47:29.827" v="5129" actId="1076"/>
      <pc:docMkLst>
        <pc:docMk/>
      </pc:docMkLst>
      <pc:sldChg chg="addSp modSp mod">
        <pc:chgData name="正成 後藤" userId="8a25c5f36ee8064f" providerId="LiveId" clId="{F6CBE6D1-39C1-4FD9-8FC1-113E68C41BC3}" dt="2025-05-03T07:23:00.209" v="4052" actId="1076"/>
        <pc:sldMkLst>
          <pc:docMk/>
          <pc:sldMk cId="3987448110" sldId="256"/>
        </pc:sldMkLst>
        <pc:spChg chg="mod">
          <ac:chgData name="正成 後藤" userId="8a25c5f36ee8064f" providerId="LiveId" clId="{F6CBE6D1-39C1-4FD9-8FC1-113E68C41BC3}" dt="2025-04-30T12:39:33.940" v="2233" actId="20577"/>
          <ac:spMkLst>
            <pc:docMk/>
            <pc:sldMk cId="3987448110" sldId="256"/>
            <ac:spMk id="2" creationId="{61E00676-1525-1179-1B0D-74E19B98BCB7}"/>
          </ac:spMkLst>
        </pc:spChg>
        <pc:spChg chg="mod">
          <ac:chgData name="正成 後藤" userId="8a25c5f36ee8064f" providerId="LiveId" clId="{F6CBE6D1-39C1-4FD9-8FC1-113E68C41BC3}" dt="2025-05-02T11:54:10.783" v="3477" actId="1076"/>
          <ac:spMkLst>
            <pc:docMk/>
            <pc:sldMk cId="3987448110" sldId="256"/>
            <ac:spMk id="3" creationId="{B7504B42-280B-D7AB-5290-66018D07BD43}"/>
          </ac:spMkLst>
        </pc:spChg>
        <pc:picChg chg="add mod">
          <ac:chgData name="正成 後藤" userId="8a25c5f36ee8064f" providerId="LiveId" clId="{F6CBE6D1-39C1-4FD9-8FC1-113E68C41BC3}" dt="2025-05-03T07:23:00.209" v="4052" actId="1076"/>
          <ac:picMkLst>
            <pc:docMk/>
            <pc:sldMk cId="3987448110" sldId="256"/>
            <ac:picMk id="4" creationId="{F37CEDF1-6F44-3EB4-D255-4FE27E1A464C}"/>
          </ac:picMkLst>
        </pc:picChg>
        <pc:picChg chg="add mod">
          <ac:chgData name="正成 後藤" userId="8a25c5f36ee8064f" providerId="LiveId" clId="{F6CBE6D1-39C1-4FD9-8FC1-113E68C41BC3}" dt="2025-05-02T11:50:58.486" v="3442" actId="1076"/>
          <ac:picMkLst>
            <pc:docMk/>
            <pc:sldMk cId="3987448110" sldId="256"/>
            <ac:picMk id="1026" creationId="{EFE400AC-8392-9399-C03D-1593B4FC2A62}"/>
          </ac:picMkLst>
        </pc:picChg>
        <pc:picChg chg="add mod">
          <ac:chgData name="正成 後藤" userId="8a25c5f36ee8064f" providerId="LiveId" clId="{F6CBE6D1-39C1-4FD9-8FC1-113E68C41BC3}" dt="2025-05-02T11:50:55.215" v="3440" actId="1076"/>
          <ac:picMkLst>
            <pc:docMk/>
            <pc:sldMk cId="3987448110" sldId="256"/>
            <ac:picMk id="1028" creationId="{CA2ADB2A-AF75-C956-0338-D2F920700D8F}"/>
          </ac:picMkLst>
        </pc:picChg>
        <pc:picChg chg="add mod">
          <ac:chgData name="正成 後藤" userId="8a25c5f36ee8064f" providerId="LiveId" clId="{F6CBE6D1-39C1-4FD9-8FC1-113E68C41BC3}" dt="2025-05-02T11:50:57.028" v="3441" actId="1076"/>
          <ac:picMkLst>
            <pc:docMk/>
            <pc:sldMk cId="3987448110" sldId="256"/>
            <ac:picMk id="1030" creationId="{87E24D77-0F71-34FD-E10E-F620A7CF203E}"/>
          </ac:picMkLst>
        </pc:picChg>
      </pc:sldChg>
      <pc:sldChg chg="addSp">
        <pc:chgData name="正成 後藤" userId="8a25c5f36ee8064f" providerId="LiveId" clId="{F6CBE6D1-39C1-4FD9-8FC1-113E68C41BC3}" dt="2025-04-27T06:52:45.368" v="0"/>
        <pc:sldMkLst>
          <pc:docMk/>
          <pc:sldMk cId="3292118652" sldId="257"/>
        </pc:sldMkLst>
      </pc:sldChg>
      <pc:sldChg chg="addSp delSp modSp new del mod">
        <pc:chgData name="正成 後藤" userId="8a25c5f36ee8064f" providerId="LiveId" clId="{F6CBE6D1-39C1-4FD9-8FC1-113E68C41BC3}" dt="2025-05-05T09:01:44.835" v="4689" actId="2696"/>
        <pc:sldMkLst>
          <pc:docMk/>
          <pc:sldMk cId="205910059" sldId="258"/>
        </pc:sldMkLst>
      </pc:sldChg>
      <pc:sldChg chg="add">
        <pc:chgData name="正成 後藤" userId="8a25c5f36ee8064f" providerId="LiveId" clId="{F6CBE6D1-39C1-4FD9-8FC1-113E68C41BC3}" dt="2025-05-05T09:04:24.201" v="4695"/>
        <pc:sldMkLst>
          <pc:docMk/>
          <pc:sldMk cId="882759580" sldId="259"/>
        </pc:sldMkLst>
      </pc:sldChg>
      <pc:sldChg chg="add">
        <pc:chgData name="正成 後藤" userId="8a25c5f36ee8064f" providerId="LiveId" clId="{F6CBE6D1-39C1-4FD9-8FC1-113E68C41BC3}" dt="2025-05-03T07:41:31.422" v="4566"/>
        <pc:sldMkLst>
          <pc:docMk/>
          <pc:sldMk cId="2026409355" sldId="264"/>
        </pc:sldMkLst>
      </pc:sldChg>
      <pc:sldChg chg="add">
        <pc:chgData name="正成 後藤" userId="8a25c5f36ee8064f" providerId="LiveId" clId="{F6CBE6D1-39C1-4FD9-8FC1-113E68C41BC3}" dt="2025-04-27T06:55:41.107" v="13"/>
        <pc:sldMkLst>
          <pc:docMk/>
          <pc:sldMk cId="2913726655" sldId="272"/>
        </pc:sldMkLst>
      </pc:sldChg>
      <pc:sldChg chg="add ord">
        <pc:chgData name="正成 後藤" userId="8a25c5f36ee8064f" providerId="LiveId" clId="{F6CBE6D1-39C1-4FD9-8FC1-113E68C41BC3}" dt="2025-05-02T12:04:55.128" v="3560"/>
        <pc:sldMkLst>
          <pc:docMk/>
          <pc:sldMk cId="3829800999" sldId="275"/>
        </pc:sldMkLst>
      </pc:sldChg>
      <pc:sldChg chg="add ord">
        <pc:chgData name="正成 後藤" userId="8a25c5f36ee8064f" providerId="LiveId" clId="{F6CBE6D1-39C1-4FD9-8FC1-113E68C41BC3}" dt="2025-04-30T13:20:33.975" v="2306"/>
        <pc:sldMkLst>
          <pc:docMk/>
          <pc:sldMk cId="3061775019" sldId="284"/>
        </pc:sldMkLst>
      </pc:sldChg>
      <pc:sldChg chg="add ord">
        <pc:chgData name="正成 後藤" userId="8a25c5f36ee8064f" providerId="LiveId" clId="{F6CBE6D1-39C1-4FD9-8FC1-113E68C41BC3}" dt="2025-05-02T05:44:07.134" v="2309"/>
        <pc:sldMkLst>
          <pc:docMk/>
          <pc:sldMk cId="681772224" sldId="285"/>
        </pc:sldMkLst>
      </pc:sldChg>
      <pc:sldChg chg="add">
        <pc:chgData name="正成 後藤" userId="8a25c5f36ee8064f" providerId="LiveId" clId="{F6CBE6D1-39C1-4FD9-8FC1-113E68C41BC3}" dt="2025-05-02T12:07:13.827" v="3561"/>
        <pc:sldMkLst>
          <pc:docMk/>
          <pc:sldMk cId="1384073755" sldId="296"/>
        </pc:sldMkLst>
      </pc:sldChg>
      <pc:sldChg chg="add del setBg">
        <pc:chgData name="正成 後藤" userId="8a25c5f36ee8064f" providerId="LiveId" clId="{F6CBE6D1-39C1-4FD9-8FC1-113E68C41BC3}" dt="2025-05-05T09:38:18.479" v="4905" actId="2696"/>
        <pc:sldMkLst>
          <pc:docMk/>
          <pc:sldMk cId="1384774825" sldId="317"/>
        </pc:sldMkLst>
      </pc:sldChg>
      <pc:sldChg chg="add">
        <pc:chgData name="正成 後藤" userId="8a25c5f36ee8064f" providerId="LiveId" clId="{F6CBE6D1-39C1-4FD9-8FC1-113E68C41BC3}" dt="2025-05-05T09:38:49.090" v="4908"/>
        <pc:sldMkLst>
          <pc:docMk/>
          <pc:sldMk cId="2535857954" sldId="322"/>
        </pc:sldMkLst>
      </pc:sldChg>
      <pc:sldChg chg="add del setBg">
        <pc:chgData name="正成 後藤" userId="8a25c5f36ee8064f" providerId="LiveId" clId="{F6CBE6D1-39C1-4FD9-8FC1-113E68C41BC3}" dt="2025-05-05T09:37:49.906" v="4904" actId="2696"/>
        <pc:sldMkLst>
          <pc:docMk/>
          <pc:sldMk cId="52425526" sldId="325"/>
        </pc:sldMkLst>
      </pc:sldChg>
      <pc:sldChg chg="modSp new mod">
        <pc:chgData name="正成 後藤" userId="8a25c5f36ee8064f" providerId="LiveId" clId="{F6CBE6D1-39C1-4FD9-8FC1-113E68C41BC3}" dt="2025-05-03T06:23:16.271" v="3574" actId="20577"/>
        <pc:sldMkLst>
          <pc:docMk/>
          <pc:sldMk cId="1320702170" sldId="326"/>
        </pc:sldMkLst>
        <pc:spChg chg="mod">
          <ac:chgData name="正成 後藤" userId="8a25c5f36ee8064f" providerId="LiveId" clId="{F6CBE6D1-39C1-4FD9-8FC1-113E68C41BC3}" dt="2025-05-03T06:23:16.271" v="3574" actId="20577"/>
          <ac:spMkLst>
            <pc:docMk/>
            <pc:sldMk cId="1320702170" sldId="326"/>
            <ac:spMk id="2" creationId="{62752973-D4D9-504A-2294-5242404CAB0E}"/>
          </ac:spMkLst>
        </pc:spChg>
        <pc:spChg chg="mod">
          <ac:chgData name="正成 後藤" userId="8a25c5f36ee8064f" providerId="LiveId" clId="{F6CBE6D1-39C1-4FD9-8FC1-113E68C41BC3}" dt="2025-04-27T07:15:34.060" v="515" actId="20577"/>
          <ac:spMkLst>
            <pc:docMk/>
            <pc:sldMk cId="1320702170" sldId="326"/>
            <ac:spMk id="3" creationId="{0EDB1612-CCC8-5D7D-F71B-05F6F398B8A1}"/>
          </ac:spMkLst>
        </pc:spChg>
      </pc:sldChg>
      <pc:sldChg chg="modSp new del mod">
        <pc:chgData name="正成 後藤" userId="8a25c5f36ee8064f" providerId="LiveId" clId="{F6CBE6D1-39C1-4FD9-8FC1-113E68C41BC3}" dt="2025-04-27T07:09:17.515" v="33" actId="680"/>
        <pc:sldMkLst>
          <pc:docMk/>
          <pc:sldMk cId="4244375923" sldId="326"/>
        </pc:sldMkLst>
      </pc:sldChg>
      <pc:sldChg chg="new del">
        <pc:chgData name="正成 後藤" userId="8a25c5f36ee8064f" providerId="LiveId" clId="{F6CBE6D1-39C1-4FD9-8FC1-113E68C41BC3}" dt="2025-04-27T07:14:57.007" v="483" actId="2696"/>
        <pc:sldMkLst>
          <pc:docMk/>
          <pc:sldMk cId="526170818" sldId="327"/>
        </pc:sldMkLst>
      </pc:sldChg>
      <pc:sldChg chg="modSp add mod">
        <pc:chgData name="正成 後藤" userId="8a25c5f36ee8064f" providerId="LiveId" clId="{F6CBE6D1-39C1-4FD9-8FC1-113E68C41BC3}" dt="2025-05-03T06:23:29.235" v="3613" actId="20577"/>
        <pc:sldMkLst>
          <pc:docMk/>
          <pc:sldMk cId="1012570334" sldId="327"/>
        </pc:sldMkLst>
        <pc:spChg chg="mod">
          <ac:chgData name="正成 後藤" userId="8a25c5f36ee8064f" providerId="LiveId" clId="{F6CBE6D1-39C1-4FD9-8FC1-113E68C41BC3}" dt="2025-05-03T06:23:29.235" v="3613" actId="20577"/>
          <ac:spMkLst>
            <pc:docMk/>
            <pc:sldMk cId="1012570334" sldId="327"/>
            <ac:spMk id="2" creationId="{303AD66C-5DC1-3606-3937-9CE02CF2DE84}"/>
          </ac:spMkLst>
        </pc:spChg>
        <pc:spChg chg="mod">
          <ac:chgData name="正成 後藤" userId="8a25c5f36ee8064f" providerId="LiveId" clId="{F6CBE6D1-39C1-4FD9-8FC1-113E68C41BC3}" dt="2025-04-27T13:39:07.273" v="1531" actId="14100"/>
          <ac:spMkLst>
            <pc:docMk/>
            <pc:sldMk cId="1012570334" sldId="327"/>
            <ac:spMk id="3" creationId="{C08E9153-6C56-1A3F-052C-41C5ABA7D5AF}"/>
          </ac:spMkLst>
        </pc:spChg>
      </pc:sldChg>
      <pc:sldChg chg="modSp new mod">
        <pc:chgData name="正成 後藤" userId="8a25c5f36ee8064f" providerId="LiveId" clId="{F6CBE6D1-39C1-4FD9-8FC1-113E68C41BC3}" dt="2025-04-27T13:48:22.833" v="1912" actId="20577"/>
        <pc:sldMkLst>
          <pc:docMk/>
          <pc:sldMk cId="2617647947" sldId="328"/>
        </pc:sldMkLst>
        <pc:spChg chg="mod">
          <ac:chgData name="正成 後藤" userId="8a25c5f36ee8064f" providerId="LiveId" clId="{F6CBE6D1-39C1-4FD9-8FC1-113E68C41BC3}" dt="2025-04-27T13:48:22.833" v="1912" actId="20577"/>
          <ac:spMkLst>
            <pc:docMk/>
            <pc:sldMk cId="2617647947" sldId="328"/>
            <ac:spMk id="2" creationId="{07DE5062-A0C9-4C0E-2168-87AAEBD4FF49}"/>
          </ac:spMkLst>
        </pc:spChg>
        <pc:spChg chg="mod">
          <ac:chgData name="正成 後藤" userId="8a25c5f36ee8064f" providerId="LiveId" clId="{F6CBE6D1-39C1-4FD9-8FC1-113E68C41BC3}" dt="2025-04-27T13:44:38.614" v="1863" actId="113"/>
          <ac:spMkLst>
            <pc:docMk/>
            <pc:sldMk cId="2617647947" sldId="328"/>
            <ac:spMk id="3" creationId="{B9942C48-4794-A4ED-F76A-E50B8DFCB2BF}"/>
          </ac:spMkLst>
        </pc:spChg>
      </pc:sldChg>
      <pc:sldChg chg="modSp new mod">
        <pc:chgData name="正成 後藤" userId="8a25c5f36ee8064f" providerId="LiveId" clId="{F6CBE6D1-39C1-4FD9-8FC1-113E68C41BC3}" dt="2025-05-03T07:48:03.113" v="4583" actId="20577"/>
        <pc:sldMkLst>
          <pc:docMk/>
          <pc:sldMk cId="203706265" sldId="329"/>
        </pc:sldMkLst>
        <pc:spChg chg="mod">
          <ac:chgData name="正成 後藤" userId="8a25c5f36ee8064f" providerId="LiveId" clId="{F6CBE6D1-39C1-4FD9-8FC1-113E68C41BC3}" dt="2025-05-03T07:48:03.113" v="4583" actId="20577"/>
          <ac:spMkLst>
            <pc:docMk/>
            <pc:sldMk cId="203706265" sldId="329"/>
            <ac:spMk id="2" creationId="{191DFB30-60A6-B75C-70BE-C202795BC88E}"/>
          </ac:spMkLst>
        </pc:spChg>
        <pc:spChg chg="mod">
          <ac:chgData name="正成 後藤" userId="8a25c5f36ee8064f" providerId="LiveId" clId="{F6CBE6D1-39C1-4FD9-8FC1-113E68C41BC3}" dt="2025-05-02T06:11:39.581" v="2795" actId="27636"/>
          <ac:spMkLst>
            <pc:docMk/>
            <pc:sldMk cId="203706265" sldId="329"/>
            <ac:spMk id="3" creationId="{EB895BB5-36F1-7D02-39B4-ADAFBF99274A}"/>
          </ac:spMkLst>
        </pc:spChg>
      </pc:sldChg>
      <pc:sldChg chg="addSp delSp modSp add del mod">
        <pc:chgData name="正成 後藤" userId="8a25c5f36ee8064f" providerId="LiveId" clId="{F6CBE6D1-39C1-4FD9-8FC1-113E68C41BC3}" dt="2025-05-05T09:02:11.217" v="4691" actId="2696"/>
        <pc:sldMkLst>
          <pc:docMk/>
          <pc:sldMk cId="2671041768" sldId="330"/>
        </pc:sldMkLst>
      </pc:sldChg>
      <pc:sldChg chg="modSp new mod">
        <pc:chgData name="正成 後藤" userId="8a25c5f36ee8064f" providerId="LiveId" clId="{F6CBE6D1-39C1-4FD9-8FC1-113E68C41BC3}" dt="2025-05-05T08:47:50.177" v="4685" actId="207"/>
        <pc:sldMkLst>
          <pc:docMk/>
          <pc:sldMk cId="2284658184" sldId="331"/>
        </pc:sldMkLst>
        <pc:spChg chg="mod">
          <ac:chgData name="正成 後藤" userId="8a25c5f36ee8064f" providerId="LiveId" clId="{F6CBE6D1-39C1-4FD9-8FC1-113E68C41BC3}" dt="2025-05-02T11:44:37.745" v="3138" actId="20577"/>
          <ac:spMkLst>
            <pc:docMk/>
            <pc:sldMk cId="2284658184" sldId="331"/>
            <ac:spMk id="2" creationId="{E293AC74-2FFA-6A3C-FF2E-5772DD396864}"/>
          </ac:spMkLst>
        </pc:spChg>
        <pc:spChg chg="mod">
          <ac:chgData name="正成 後藤" userId="8a25c5f36ee8064f" providerId="LiveId" clId="{F6CBE6D1-39C1-4FD9-8FC1-113E68C41BC3}" dt="2025-05-05T08:47:50.177" v="4685" actId="207"/>
          <ac:spMkLst>
            <pc:docMk/>
            <pc:sldMk cId="2284658184" sldId="331"/>
            <ac:spMk id="3" creationId="{DF6F73D4-BAFE-9AA4-6C6C-2795CB099D8E}"/>
          </ac:spMkLst>
        </pc:spChg>
      </pc:sldChg>
      <pc:sldChg chg="addSp delSp modSp new mod">
        <pc:chgData name="正成 後藤" userId="8a25c5f36ee8064f" providerId="LiveId" clId="{F6CBE6D1-39C1-4FD9-8FC1-113E68C41BC3}" dt="2025-05-02T06:07:03.723" v="2710" actId="20577"/>
        <pc:sldMkLst>
          <pc:docMk/>
          <pc:sldMk cId="923277827" sldId="332"/>
        </pc:sldMkLst>
        <pc:spChg chg="mod">
          <ac:chgData name="正成 後藤" userId="8a25c5f36ee8064f" providerId="LiveId" clId="{F6CBE6D1-39C1-4FD9-8FC1-113E68C41BC3}" dt="2025-04-30T13:10:54.303" v="2290" actId="20577"/>
          <ac:spMkLst>
            <pc:docMk/>
            <pc:sldMk cId="923277827" sldId="332"/>
            <ac:spMk id="2" creationId="{D5172652-2CEF-8AE6-3BA3-4243D31EA856}"/>
          </ac:spMkLst>
        </pc:spChg>
        <pc:spChg chg="add mod">
          <ac:chgData name="正成 後藤" userId="8a25c5f36ee8064f" providerId="LiveId" clId="{F6CBE6D1-39C1-4FD9-8FC1-113E68C41BC3}" dt="2025-05-02T05:46:51.299" v="2327" actId="1076"/>
          <ac:spMkLst>
            <pc:docMk/>
            <pc:sldMk cId="923277827" sldId="332"/>
            <ac:spMk id="7" creationId="{45E95B30-F479-81C3-7ADB-9412DEFEFCFF}"/>
          </ac:spMkLst>
        </pc:spChg>
        <pc:spChg chg="add mod">
          <ac:chgData name="正成 後藤" userId="8a25c5f36ee8064f" providerId="LiveId" clId="{F6CBE6D1-39C1-4FD9-8FC1-113E68C41BC3}" dt="2025-05-02T06:07:03.723" v="2710" actId="20577"/>
          <ac:spMkLst>
            <pc:docMk/>
            <pc:sldMk cId="923277827" sldId="332"/>
            <ac:spMk id="8" creationId="{9E6B034A-E16D-3220-3AE4-889EA4564CBD}"/>
          </ac:spMkLst>
        </pc:spChg>
        <pc:picChg chg="add mod ord">
          <ac:chgData name="正成 後藤" userId="8a25c5f36ee8064f" providerId="LiveId" clId="{F6CBE6D1-39C1-4FD9-8FC1-113E68C41BC3}" dt="2025-05-02T05:46:52.004" v="2328" actId="1076"/>
          <ac:picMkLst>
            <pc:docMk/>
            <pc:sldMk cId="923277827" sldId="332"/>
            <ac:picMk id="5" creationId="{C5AEE3FE-20E0-06AE-E5B4-63EDE84B03E7}"/>
          </ac:picMkLst>
        </pc:picChg>
        <pc:inkChg chg="add mod">
          <ac:chgData name="正成 後藤" userId="8a25c5f36ee8064f" providerId="LiveId" clId="{F6CBE6D1-39C1-4FD9-8FC1-113E68C41BC3}" dt="2025-05-02T05:46:49.389" v="2324" actId="1076"/>
          <ac:inkMkLst>
            <pc:docMk/>
            <pc:sldMk cId="923277827" sldId="332"/>
            <ac:inkMk id="9" creationId="{30E263A3-756B-9B31-31E6-C8616188AF4D}"/>
          </ac:inkMkLst>
        </pc:inkChg>
        <pc:inkChg chg="add del mod">
          <ac:chgData name="正成 後藤" userId="8a25c5f36ee8064f" providerId="LiveId" clId="{F6CBE6D1-39C1-4FD9-8FC1-113E68C41BC3}" dt="2025-05-02T05:46:48.101" v="2323" actId="1076"/>
          <ac:inkMkLst>
            <pc:docMk/>
            <pc:sldMk cId="923277827" sldId="332"/>
            <ac:inkMk id="10" creationId="{1CCD8296-BBF3-DF74-46FE-8635D67686CA}"/>
          </ac:inkMkLst>
        </pc:inkChg>
      </pc:sldChg>
      <pc:sldChg chg="modSp new mod">
        <pc:chgData name="正成 後藤" userId="8a25c5f36ee8064f" providerId="LiveId" clId="{F6CBE6D1-39C1-4FD9-8FC1-113E68C41BC3}" dt="2025-05-02T11:56:56.147" v="3527" actId="20577"/>
        <pc:sldMkLst>
          <pc:docMk/>
          <pc:sldMk cId="600645531" sldId="333"/>
        </pc:sldMkLst>
        <pc:spChg chg="mod">
          <ac:chgData name="正成 後藤" userId="8a25c5f36ee8064f" providerId="LiveId" clId="{F6CBE6D1-39C1-4FD9-8FC1-113E68C41BC3}" dt="2025-05-02T11:56:56.147" v="3527" actId="20577"/>
          <ac:spMkLst>
            <pc:docMk/>
            <pc:sldMk cId="600645531" sldId="333"/>
            <ac:spMk id="2" creationId="{82485D86-57EB-E09C-91BC-A1327F890364}"/>
          </ac:spMkLst>
        </pc:spChg>
        <pc:spChg chg="mod">
          <ac:chgData name="正成 後藤" userId="8a25c5f36ee8064f" providerId="LiveId" clId="{F6CBE6D1-39C1-4FD9-8FC1-113E68C41BC3}" dt="2025-05-02T06:04:22.673" v="2667" actId="14100"/>
          <ac:spMkLst>
            <pc:docMk/>
            <pc:sldMk cId="600645531" sldId="333"/>
            <ac:spMk id="3" creationId="{A657CCD1-4EBA-0839-C0BC-B0D09ED92FB1}"/>
          </ac:spMkLst>
        </pc:spChg>
      </pc:sldChg>
      <pc:sldChg chg="addSp modSp new mod ord">
        <pc:chgData name="正成 後藤" userId="8a25c5f36ee8064f" providerId="LiveId" clId="{F6CBE6D1-39C1-4FD9-8FC1-113E68C41BC3}" dt="2025-05-03T07:29:05.003" v="4054"/>
        <pc:sldMkLst>
          <pc:docMk/>
          <pc:sldMk cId="2155814258" sldId="334"/>
        </pc:sldMkLst>
        <pc:spChg chg="mod">
          <ac:chgData name="正成 後藤" userId="8a25c5f36ee8064f" providerId="LiveId" clId="{F6CBE6D1-39C1-4FD9-8FC1-113E68C41BC3}" dt="2025-05-02T11:50:10.033" v="3414" actId="20577"/>
          <ac:spMkLst>
            <pc:docMk/>
            <pc:sldMk cId="2155814258" sldId="334"/>
            <ac:spMk id="2" creationId="{F5CFFA23-8A28-5F7F-F11A-83468CC0E2BD}"/>
          </ac:spMkLst>
        </pc:spChg>
        <pc:spChg chg="mod">
          <ac:chgData name="正成 後藤" userId="8a25c5f36ee8064f" providerId="LiveId" clId="{F6CBE6D1-39C1-4FD9-8FC1-113E68C41BC3}" dt="2025-05-02T11:50:28.036" v="3439" actId="20577"/>
          <ac:spMkLst>
            <pc:docMk/>
            <pc:sldMk cId="2155814258" sldId="334"/>
            <ac:spMk id="3" creationId="{AD9FBE6E-6B79-65B3-70D2-C498E9522DF8}"/>
          </ac:spMkLst>
        </pc:spChg>
        <pc:picChg chg="add mod">
          <ac:chgData name="正成 後藤" userId="8a25c5f36ee8064f" providerId="LiveId" clId="{F6CBE6D1-39C1-4FD9-8FC1-113E68C41BC3}" dt="2025-05-03T06:33:04.018" v="3629" actId="1076"/>
          <ac:picMkLst>
            <pc:docMk/>
            <pc:sldMk cId="2155814258" sldId="334"/>
            <ac:picMk id="5" creationId="{00608E5E-2B3D-3CED-F549-32B332054A39}"/>
          </ac:picMkLst>
        </pc:picChg>
        <pc:picChg chg="add mod">
          <ac:chgData name="正成 後藤" userId="8a25c5f36ee8064f" providerId="LiveId" clId="{F6CBE6D1-39C1-4FD9-8FC1-113E68C41BC3}" dt="2025-05-03T06:32:54.856" v="3626" actId="1076"/>
          <ac:picMkLst>
            <pc:docMk/>
            <pc:sldMk cId="2155814258" sldId="334"/>
            <ac:picMk id="7" creationId="{BA798BB8-33E2-5FE3-B34A-289B185F09D2}"/>
          </ac:picMkLst>
        </pc:picChg>
      </pc:sldChg>
      <pc:sldChg chg="addSp delSp modSp new mod">
        <pc:chgData name="正成 後藤" userId="8a25c5f36ee8064f" providerId="LiveId" clId="{F6CBE6D1-39C1-4FD9-8FC1-113E68C41BC3}" dt="2025-05-03T06:24:13.088" v="3615" actId="1076"/>
        <pc:sldMkLst>
          <pc:docMk/>
          <pc:sldMk cId="3626180839" sldId="335"/>
        </pc:sldMkLst>
        <pc:spChg chg="mod">
          <ac:chgData name="正成 後藤" userId="8a25c5f36ee8064f" providerId="LiveId" clId="{F6CBE6D1-39C1-4FD9-8FC1-113E68C41BC3}" dt="2025-05-02T12:01:02.646" v="3556" actId="20577"/>
          <ac:spMkLst>
            <pc:docMk/>
            <pc:sldMk cId="3626180839" sldId="335"/>
            <ac:spMk id="2" creationId="{CF4F568D-EF95-FFB1-5F37-6916CF0F76F8}"/>
          </ac:spMkLst>
        </pc:spChg>
        <pc:picChg chg="add mod ord">
          <ac:chgData name="正成 後藤" userId="8a25c5f36ee8064f" providerId="LiveId" clId="{F6CBE6D1-39C1-4FD9-8FC1-113E68C41BC3}" dt="2025-05-02T12:01:14.772" v="3557" actId="1076"/>
          <ac:picMkLst>
            <pc:docMk/>
            <pc:sldMk cId="3626180839" sldId="335"/>
            <ac:picMk id="5" creationId="{33DA1821-4440-3792-9AEA-7D8A2D23E7D7}"/>
          </ac:picMkLst>
        </pc:picChg>
        <pc:picChg chg="add mod">
          <ac:chgData name="正成 後藤" userId="8a25c5f36ee8064f" providerId="LiveId" clId="{F6CBE6D1-39C1-4FD9-8FC1-113E68C41BC3}" dt="2025-05-03T06:24:13.088" v="3615" actId="1076"/>
          <ac:picMkLst>
            <pc:docMk/>
            <pc:sldMk cId="3626180839" sldId="335"/>
            <ac:picMk id="7" creationId="{77E91092-24C7-1FD1-3762-8B74A1A33AFD}"/>
          </ac:picMkLst>
        </pc:picChg>
      </pc:sldChg>
      <pc:sldChg chg="modSp new mod">
        <pc:chgData name="正成 後藤" userId="8a25c5f36ee8064f" providerId="LiveId" clId="{F6CBE6D1-39C1-4FD9-8FC1-113E68C41BC3}" dt="2025-05-03T07:22:09.802" v="4050" actId="20577"/>
        <pc:sldMkLst>
          <pc:docMk/>
          <pc:sldMk cId="2151722550" sldId="336"/>
        </pc:sldMkLst>
        <pc:spChg chg="mod">
          <ac:chgData name="正成 後藤" userId="8a25c5f36ee8064f" providerId="LiveId" clId="{F6CBE6D1-39C1-4FD9-8FC1-113E68C41BC3}" dt="2025-05-03T07:02:24.259" v="3690" actId="20577"/>
          <ac:spMkLst>
            <pc:docMk/>
            <pc:sldMk cId="2151722550" sldId="336"/>
            <ac:spMk id="2" creationId="{E19D4BED-EBE8-1EF0-C58E-BEF3922B65B0}"/>
          </ac:spMkLst>
        </pc:spChg>
        <pc:spChg chg="mod">
          <ac:chgData name="正成 後藤" userId="8a25c5f36ee8064f" providerId="LiveId" clId="{F6CBE6D1-39C1-4FD9-8FC1-113E68C41BC3}" dt="2025-05-03T07:22:09.802" v="4050" actId="20577"/>
          <ac:spMkLst>
            <pc:docMk/>
            <pc:sldMk cId="2151722550" sldId="336"/>
            <ac:spMk id="3" creationId="{E0E02CCA-4713-C699-36D4-B1EAEE001893}"/>
          </ac:spMkLst>
        </pc:spChg>
      </pc:sldChg>
      <pc:sldChg chg="modSp new mod">
        <pc:chgData name="正成 後藤" userId="8a25c5f36ee8064f" providerId="LiveId" clId="{F6CBE6D1-39C1-4FD9-8FC1-113E68C41BC3}" dt="2025-05-03T07:38:18.090" v="4565" actId="20577"/>
        <pc:sldMkLst>
          <pc:docMk/>
          <pc:sldMk cId="958727768" sldId="337"/>
        </pc:sldMkLst>
        <pc:spChg chg="mod">
          <ac:chgData name="正成 後藤" userId="8a25c5f36ee8064f" providerId="LiveId" clId="{F6CBE6D1-39C1-4FD9-8FC1-113E68C41BC3}" dt="2025-05-03T07:30:00.940" v="4072" actId="20577"/>
          <ac:spMkLst>
            <pc:docMk/>
            <pc:sldMk cId="958727768" sldId="337"/>
            <ac:spMk id="2" creationId="{84883CBA-EEB8-C549-8025-4BE3C706661B}"/>
          </ac:spMkLst>
        </pc:spChg>
        <pc:spChg chg="mod">
          <ac:chgData name="正成 後藤" userId="8a25c5f36ee8064f" providerId="LiveId" clId="{F6CBE6D1-39C1-4FD9-8FC1-113E68C41BC3}" dt="2025-05-03T07:38:18.090" v="4565" actId="20577"/>
          <ac:spMkLst>
            <pc:docMk/>
            <pc:sldMk cId="958727768" sldId="337"/>
            <ac:spMk id="3" creationId="{A567836B-2FBE-7AC4-9AE4-3DD06373E32A}"/>
          </ac:spMkLst>
        </pc:spChg>
      </pc:sldChg>
      <pc:sldChg chg="modSp new mod ord">
        <pc:chgData name="正成 後藤" userId="8a25c5f36ee8064f" providerId="LiveId" clId="{F6CBE6D1-39C1-4FD9-8FC1-113E68C41BC3}" dt="2025-05-05T08:59:35.222" v="4687"/>
        <pc:sldMkLst>
          <pc:docMk/>
          <pc:sldMk cId="3407506860" sldId="338"/>
        </pc:sldMkLst>
        <pc:spChg chg="mod">
          <ac:chgData name="正成 後藤" userId="8a25c5f36ee8064f" providerId="LiveId" clId="{F6CBE6D1-39C1-4FD9-8FC1-113E68C41BC3}" dt="2025-05-03T07:49:49.539" v="4592" actId="20577"/>
          <ac:spMkLst>
            <pc:docMk/>
            <pc:sldMk cId="3407506860" sldId="338"/>
            <ac:spMk id="2" creationId="{9CABF4AB-53E4-1CDB-87D5-0C3DB353ADF8}"/>
          </ac:spMkLst>
        </pc:spChg>
      </pc:sldChg>
      <pc:sldChg chg="modSp add mod">
        <pc:chgData name="正成 後藤" userId="8a25c5f36ee8064f" providerId="LiveId" clId="{F6CBE6D1-39C1-4FD9-8FC1-113E68C41BC3}" dt="2025-05-05T09:13:36.764" v="4716" actId="1076"/>
        <pc:sldMkLst>
          <pc:docMk/>
          <pc:sldMk cId="2909811623" sldId="339"/>
        </pc:sldMkLst>
        <pc:picChg chg="mod">
          <ac:chgData name="正成 後藤" userId="8a25c5f36ee8064f" providerId="LiveId" clId="{F6CBE6D1-39C1-4FD9-8FC1-113E68C41BC3}" dt="2025-05-05T09:13:36.764" v="4716" actId="1076"/>
          <ac:picMkLst>
            <pc:docMk/>
            <pc:sldMk cId="2909811623" sldId="339"/>
            <ac:picMk id="4" creationId="{C07690E3-FF7F-67DA-5164-D3327A5456B1}"/>
          </ac:picMkLst>
        </pc:picChg>
      </pc:sldChg>
      <pc:sldChg chg="add">
        <pc:chgData name="正成 後藤" userId="8a25c5f36ee8064f" providerId="LiveId" clId="{F6CBE6D1-39C1-4FD9-8FC1-113E68C41BC3}" dt="2025-05-05T09:02:01.826" v="4690"/>
        <pc:sldMkLst>
          <pc:docMk/>
          <pc:sldMk cId="2179632417" sldId="340"/>
        </pc:sldMkLst>
      </pc:sldChg>
      <pc:sldChg chg="add">
        <pc:chgData name="正成 後藤" userId="8a25c5f36ee8064f" providerId="LiveId" clId="{F6CBE6D1-39C1-4FD9-8FC1-113E68C41BC3}" dt="2025-05-05T09:02:28.175" v="4692"/>
        <pc:sldMkLst>
          <pc:docMk/>
          <pc:sldMk cId="2671041768" sldId="341"/>
        </pc:sldMkLst>
      </pc:sldChg>
      <pc:sldChg chg="add">
        <pc:chgData name="正成 後藤" userId="8a25c5f36ee8064f" providerId="LiveId" clId="{F6CBE6D1-39C1-4FD9-8FC1-113E68C41BC3}" dt="2025-05-05T09:03:55.793" v="4693"/>
        <pc:sldMkLst>
          <pc:docMk/>
          <pc:sldMk cId="1919535628" sldId="342"/>
        </pc:sldMkLst>
      </pc:sldChg>
      <pc:sldChg chg="add">
        <pc:chgData name="正成 後藤" userId="8a25c5f36ee8064f" providerId="LiveId" clId="{F6CBE6D1-39C1-4FD9-8FC1-113E68C41BC3}" dt="2025-05-05T09:04:00.943" v="4694"/>
        <pc:sldMkLst>
          <pc:docMk/>
          <pc:sldMk cId="1034569218" sldId="343"/>
        </pc:sldMkLst>
      </pc:sldChg>
      <pc:sldChg chg="add">
        <pc:chgData name="正成 後藤" userId="8a25c5f36ee8064f" providerId="LiveId" clId="{F6CBE6D1-39C1-4FD9-8FC1-113E68C41BC3}" dt="2025-05-05T09:04:29.251" v="4696"/>
        <pc:sldMkLst>
          <pc:docMk/>
          <pc:sldMk cId="1246569181" sldId="344"/>
        </pc:sldMkLst>
      </pc:sldChg>
      <pc:sldChg chg="modSp add mod">
        <pc:chgData name="正成 後藤" userId="8a25c5f36ee8064f" providerId="LiveId" clId="{F6CBE6D1-39C1-4FD9-8FC1-113E68C41BC3}" dt="2025-05-05T09:13:42.584" v="4720" actId="255"/>
        <pc:sldMkLst>
          <pc:docMk/>
          <pc:sldMk cId="3653395088" sldId="345"/>
        </pc:sldMkLst>
        <pc:spChg chg="mod">
          <ac:chgData name="正成 後藤" userId="8a25c5f36ee8064f" providerId="LiveId" clId="{F6CBE6D1-39C1-4FD9-8FC1-113E68C41BC3}" dt="2025-05-05T09:13:42.584" v="4720" actId="255"/>
          <ac:spMkLst>
            <pc:docMk/>
            <pc:sldMk cId="3653395088" sldId="345"/>
            <ac:spMk id="2" creationId="{328E61D7-3384-D79A-27B0-7858095E21B5}"/>
          </ac:spMkLst>
        </pc:spChg>
      </pc:sldChg>
      <pc:sldChg chg="add del">
        <pc:chgData name="正成 後藤" userId="8a25c5f36ee8064f" providerId="LiveId" clId="{F6CBE6D1-39C1-4FD9-8FC1-113E68C41BC3}" dt="2025-05-05T09:13:44.251" v="4721"/>
        <pc:sldMkLst>
          <pc:docMk/>
          <pc:sldMk cId="4260761091" sldId="346"/>
        </pc:sldMkLst>
      </pc:sldChg>
      <pc:sldChg chg="add del">
        <pc:chgData name="正成 後藤" userId="8a25c5f36ee8064f" providerId="LiveId" clId="{F6CBE6D1-39C1-4FD9-8FC1-113E68C41BC3}" dt="2025-05-05T09:15:09.530" v="4722"/>
        <pc:sldMkLst>
          <pc:docMk/>
          <pc:sldMk cId="1578962390" sldId="347"/>
        </pc:sldMkLst>
      </pc:sldChg>
      <pc:sldChg chg="addSp delSp modSp new mod">
        <pc:chgData name="正成 後藤" userId="8a25c5f36ee8064f" providerId="LiveId" clId="{F6CBE6D1-39C1-4FD9-8FC1-113E68C41BC3}" dt="2025-05-05T09:35:04.886" v="4902" actId="1076"/>
        <pc:sldMkLst>
          <pc:docMk/>
          <pc:sldMk cId="3934314102" sldId="348"/>
        </pc:sldMkLst>
        <pc:spChg chg="mod">
          <ac:chgData name="正成 後藤" userId="8a25c5f36ee8064f" providerId="LiveId" clId="{F6CBE6D1-39C1-4FD9-8FC1-113E68C41BC3}" dt="2025-05-05T09:31:58.164" v="4776" actId="14100"/>
          <ac:spMkLst>
            <pc:docMk/>
            <pc:sldMk cId="3934314102" sldId="348"/>
            <ac:spMk id="2" creationId="{0D0B4C8A-9329-D461-B5B8-3025B1C58488}"/>
          </ac:spMkLst>
        </pc:spChg>
        <pc:spChg chg="del">
          <ac:chgData name="正成 後藤" userId="8a25c5f36ee8064f" providerId="LiveId" clId="{F6CBE6D1-39C1-4FD9-8FC1-113E68C41BC3}" dt="2025-05-05T09:15:40.907" v="4724"/>
          <ac:spMkLst>
            <pc:docMk/>
            <pc:sldMk cId="3934314102" sldId="348"/>
            <ac:spMk id="3" creationId="{CED72FEA-2A7C-CD4C-D1F7-99B274229D98}"/>
          </ac:spMkLst>
        </pc:spChg>
        <pc:spChg chg="add mod">
          <ac:chgData name="正成 後藤" userId="8a25c5f36ee8064f" providerId="LiveId" clId="{F6CBE6D1-39C1-4FD9-8FC1-113E68C41BC3}" dt="2025-05-05T09:33:13.461" v="4807" actId="14100"/>
          <ac:spMkLst>
            <pc:docMk/>
            <pc:sldMk cId="3934314102" sldId="348"/>
            <ac:spMk id="8" creationId="{65EE9845-4291-9A81-FC20-222725833A49}"/>
          </ac:spMkLst>
        </pc:spChg>
        <pc:spChg chg="add mod">
          <ac:chgData name="正成 後藤" userId="8a25c5f36ee8064f" providerId="LiveId" clId="{F6CBE6D1-39C1-4FD9-8FC1-113E68C41BC3}" dt="2025-05-05T09:34:27.497" v="4862" actId="14100"/>
          <ac:spMkLst>
            <pc:docMk/>
            <pc:sldMk cId="3934314102" sldId="348"/>
            <ac:spMk id="9" creationId="{9460E6F5-0F29-43E0-1731-D2847FFB4E4B}"/>
          </ac:spMkLst>
        </pc:spChg>
        <pc:spChg chg="add mod">
          <ac:chgData name="正成 後藤" userId="8a25c5f36ee8064f" providerId="LiveId" clId="{F6CBE6D1-39C1-4FD9-8FC1-113E68C41BC3}" dt="2025-05-05T09:34:33.340" v="4866" actId="14100"/>
          <ac:spMkLst>
            <pc:docMk/>
            <pc:sldMk cId="3934314102" sldId="348"/>
            <ac:spMk id="10" creationId="{F12EDDCE-CD45-C564-5117-04A1A5F566FD}"/>
          </ac:spMkLst>
        </pc:spChg>
        <pc:spChg chg="add mod">
          <ac:chgData name="正成 後藤" userId="8a25c5f36ee8064f" providerId="LiveId" clId="{F6CBE6D1-39C1-4FD9-8FC1-113E68C41BC3}" dt="2025-05-05T09:35:04.886" v="4902" actId="1076"/>
          <ac:spMkLst>
            <pc:docMk/>
            <pc:sldMk cId="3934314102" sldId="348"/>
            <ac:spMk id="11" creationId="{FBD2BC0E-BD89-8085-805C-96246D21BF77}"/>
          </ac:spMkLst>
        </pc:spChg>
        <pc:picChg chg="add mod">
          <ac:chgData name="正成 後藤" userId="8a25c5f36ee8064f" providerId="LiveId" clId="{F6CBE6D1-39C1-4FD9-8FC1-113E68C41BC3}" dt="2025-05-05T09:32:47.554" v="4777" actId="1076"/>
          <ac:picMkLst>
            <pc:docMk/>
            <pc:sldMk cId="3934314102" sldId="348"/>
            <ac:picMk id="4" creationId="{87DDF977-B546-F603-45BE-B56EAB8CFE7A}"/>
          </ac:picMkLst>
        </pc:picChg>
        <pc:picChg chg="add del mod">
          <ac:chgData name="正成 後藤" userId="8a25c5f36ee8064f" providerId="LiveId" clId="{F6CBE6D1-39C1-4FD9-8FC1-113E68C41BC3}" dt="2025-05-05T09:28:01.186" v="4732" actId="21"/>
          <ac:picMkLst>
            <pc:docMk/>
            <pc:sldMk cId="3934314102" sldId="348"/>
            <ac:picMk id="5" creationId="{2A45A1FD-6751-51F9-03C2-8347A16C4904}"/>
          </ac:picMkLst>
        </pc:picChg>
        <pc:picChg chg="add mod">
          <ac:chgData name="正成 後藤" userId="8a25c5f36ee8064f" providerId="LiveId" clId="{F6CBE6D1-39C1-4FD9-8FC1-113E68C41BC3}" dt="2025-05-05T09:33:40.940" v="4811" actId="1076"/>
          <ac:picMkLst>
            <pc:docMk/>
            <pc:sldMk cId="3934314102" sldId="348"/>
            <ac:picMk id="7" creationId="{FA47EBD2-EC47-EAA1-FBFA-FC708C65C64D}"/>
          </ac:picMkLst>
        </pc:picChg>
      </pc:sldChg>
      <pc:sldChg chg="add">
        <pc:chgData name="正成 後藤" userId="8a25c5f36ee8064f" providerId="LiveId" clId="{F6CBE6D1-39C1-4FD9-8FC1-113E68C41BC3}" dt="2025-05-05T09:37:40.803" v="4903"/>
        <pc:sldMkLst>
          <pc:docMk/>
          <pc:sldMk cId="2034880214" sldId="349"/>
        </pc:sldMkLst>
      </pc:sldChg>
      <pc:sldChg chg="add">
        <pc:chgData name="正成 後藤" userId="8a25c5f36ee8064f" providerId="LiveId" clId="{F6CBE6D1-39C1-4FD9-8FC1-113E68C41BC3}" dt="2025-05-05T09:38:35.354" v="4906"/>
        <pc:sldMkLst>
          <pc:docMk/>
          <pc:sldMk cId="2496470343" sldId="350"/>
        </pc:sldMkLst>
      </pc:sldChg>
      <pc:sldChg chg="add">
        <pc:chgData name="正成 後藤" userId="8a25c5f36ee8064f" providerId="LiveId" clId="{F6CBE6D1-39C1-4FD9-8FC1-113E68C41BC3}" dt="2025-05-05T09:38:40.907" v="4907"/>
        <pc:sldMkLst>
          <pc:docMk/>
          <pc:sldMk cId="1593537277" sldId="351"/>
        </pc:sldMkLst>
      </pc:sldChg>
      <pc:sldChg chg="addSp modSp new mod">
        <pc:chgData name="正成 後藤" userId="8a25c5f36ee8064f" providerId="LiveId" clId="{F6CBE6D1-39C1-4FD9-8FC1-113E68C41BC3}" dt="2025-05-05T09:44:40.796" v="5050" actId="20577"/>
        <pc:sldMkLst>
          <pc:docMk/>
          <pc:sldMk cId="1726364524" sldId="352"/>
        </pc:sldMkLst>
        <pc:spChg chg="mod">
          <ac:chgData name="正成 後藤" userId="8a25c5f36ee8064f" providerId="LiveId" clId="{F6CBE6D1-39C1-4FD9-8FC1-113E68C41BC3}" dt="2025-05-05T09:44:40.796" v="5050" actId="20577"/>
          <ac:spMkLst>
            <pc:docMk/>
            <pc:sldMk cId="1726364524" sldId="352"/>
            <ac:spMk id="2" creationId="{BF8532FB-C887-49DF-D15B-17B68BFEF272}"/>
          </ac:spMkLst>
        </pc:spChg>
        <pc:spChg chg="mod">
          <ac:chgData name="正成 後藤" userId="8a25c5f36ee8064f" providerId="LiveId" clId="{F6CBE6D1-39C1-4FD9-8FC1-113E68C41BC3}" dt="2025-05-05T09:43:58.924" v="4995" actId="1076"/>
          <ac:spMkLst>
            <pc:docMk/>
            <pc:sldMk cId="1726364524" sldId="352"/>
            <ac:spMk id="3" creationId="{1F9BB9DB-D741-1DA0-39B8-850BC283B6AD}"/>
          </ac:spMkLst>
        </pc:spChg>
        <pc:spChg chg="add mod">
          <ac:chgData name="正成 後藤" userId="8a25c5f36ee8064f" providerId="LiveId" clId="{F6CBE6D1-39C1-4FD9-8FC1-113E68C41BC3}" dt="2025-05-05T09:44:05.924" v="4996" actId="1076"/>
          <ac:spMkLst>
            <pc:docMk/>
            <pc:sldMk cId="1726364524" sldId="352"/>
            <ac:spMk id="4" creationId="{08CD7852-506F-BA84-912C-031CC8B35EDE}"/>
          </ac:spMkLst>
        </pc:spChg>
      </pc:sldChg>
      <pc:sldChg chg="add">
        <pc:chgData name="正成 後藤" userId="8a25c5f36ee8064f" providerId="LiveId" clId="{F6CBE6D1-39C1-4FD9-8FC1-113E68C41BC3}" dt="2025-05-05T09:45:15.466" v="5051"/>
        <pc:sldMkLst>
          <pc:docMk/>
          <pc:sldMk cId="4033002345" sldId="353"/>
        </pc:sldMkLst>
      </pc:sldChg>
      <pc:sldChg chg="addSp modSp new mod">
        <pc:chgData name="正成 後藤" userId="8a25c5f36ee8064f" providerId="LiveId" clId="{F6CBE6D1-39C1-4FD9-8FC1-113E68C41BC3}" dt="2025-05-05T09:47:29.827" v="5129" actId="1076"/>
        <pc:sldMkLst>
          <pc:docMk/>
          <pc:sldMk cId="105250513" sldId="354"/>
        </pc:sldMkLst>
        <pc:spChg chg="add mod">
          <ac:chgData name="正成 後藤" userId="8a25c5f36ee8064f" providerId="LiveId" clId="{F6CBE6D1-39C1-4FD9-8FC1-113E68C41BC3}" dt="2025-05-05T09:47:29.827" v="5129" actId="1076"/>
          <ac:spMkLst>
            <pc:docMk/>
            <pc:sldMk cId="105250513" sldId="354"/>
            <ac:spMk id="2" creationId="{B1F94EE0-DF3C-14DE-F5CC-6089F4F7BF44}"/>
          </ac:spMkLst>
        </pc:spChg>
      </pc:sldChg>
    </pc:docChg>
  </pc:docChgLst>
</pc:chgInfo>
</file>

<file path=ppt/ink/ink1.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7.07483" units="1/cm"/>
          <inkml:channelProperty channel="Y" name="resolution" value="87.27273" units="1/cm"/>
          <inkml:channelProperty channel="T" name="resolution" value="1" units="1/dev"/>
        </inkml:channelProperties>
      </inkml:inkSource>
      <inkml:timestamp xml:id="ts0" timeString="2025-04-30T13:09:50.157"/>
    </inkml:context>
    <inkml:brush xml:id="br0">
      <inkml:brushProperty name="width" value="0.05" units="cm"/>
      <inkml:brushProperty name="height" value="0.05" units="cm"/>
      <inkml:brushProperty name="color" value="#ED1C24"/>
      <inkml:brushProperty name="fitToCurve" value="1"/>
    </inkml:brush>
  </inkml:definitions>
  <inkml:trace contextRef="#ctx0" brushRef="#br0">1824 1307 0,'-66'22'266,"44"0"-251,0-22 1,0 22 0,0-22-16,22 22 15,-22-22-15,0 22 16,-1-22-16,1 0 16,-44 0-16,-22 0 0,21 0 15,-21 0-15,22 0 16,22 0-16,-45 0 15,23 0 1,0 0 0,22 0-16,22 0 15,-1 0 1,1 0 0,0 0-1,0 0-15,0 0 16,0-44-16,-22 22 15,0 22-15,22 0 0,0-22 16,-45 22 0,45-22-16,0 0 0,-22 22 15,0 0-15,22 0 16,0 0 0,-1 0-16,1 0 15,0 0 1,0-23-16,-22 1 15,22 22 1,22-22 0,-22 22-16,0-66 15,0 44-15,22 0 16,-22 0-16,0-22 16,22 21-1,-45 23-15,23-22 16,22 0-16,-22 0 31,22 0-15,0 0-1,0 0 1,0-22 0,0 22 30,0 0-46,0 0 0,0-1 16,0 1 0,0 0-1,0-22 1,0 22 15,0 0-31,0 0 16,0 0 31,0 0-32,22 0-15,22-23 16,1 23 0,-23-22-1,0 44-15,-22-22 0,22 22 16,-22-22-16,44 22 15,-44-22 1,22 22 15,-22-22-15,22 0-16,67-45 16,21 1-16,-66 44 0,67 0 0,-89 22 15,22-44-15,-22 44 16,22 0-1,-22 0 1,0 0 0,0 0-1,0 0 1,45-22 31,-45 22-47,22 0 0,-22 0 15,0 0 1,0 0-16,0 0 16,0 0 15,1 0 0,43 0-31,-44 0 16,0 0-1,0 0 1,0 0 0,0 0-1,22 0-15,1 0 16,-23 0 0,0 0-16,0 0 15,0 0 1,22 0-1,-22 0-15,0 0 0,0 0 16,0 0 0,1 0-16,-1 0 15,0 0-15,22 0 16,-22 0-16,0 0 16,0 0 15,0 0-16,0 0 1,0 0 0,23 0-1,-23 0-15,0 0 16,0 0-16,0 0 16,0 0-1,0 0 1,22 0 15,-22 0-15,0 0-16,1 0 15,-1 0 1,0 0-16,0 0 0,22 0 16,-22 0-1,0 0-15,0 0 16,0 0-16,0 0 15,0 0-15,1 0 16,21 0-16,-22 0 0,0 0 16,0 0-1,0 0-15,0 0 16,0 0-16,22 22 16,-21-22-16,-1 22 15,0-22 1,0 44-16,0-44 15,0 22-15,22-22 16,-22 22-16,0-22 16,0 22-16,0-22 15,1 22-15,-1-22 0,22 23 16,-22-23 0,0 22-16,0-22 15,0 44-15,0-44 0,0 22 31,0-22-31,23 22 0,-23-22 16,0 0 0,-22 22-16,22-22 0,0 22 15,0 0 1,-22 0 0,22-22-16,22 22 15,-22 23 1,0-23-1,-22 0-15,23 0 16,-23 0 0,22 0-16,-22 0 15,22 22-15,-22-22 0,22-22 16,-22 45-16,44 21 0,-22-44 16,-22 0-1,22 44-15,-22-22 16,22-22-16,-22 1 0,0 43 15,0-22-15,0 0 0,0 0 16,0 23 0,-44 21-16,-22 22 15,44-21-15,-45-23 0,45 0 16,-44-22-16,66 1 16,-66-23-16,44 44 15,0-44-15,0 0 16,-45 0-16,45 0 15,0-22-15,22 22 16,-22-22-16,22 45 0,-22-23 16,0-22-1,-22 0 1,22 22 0,0-22-16,-1 0 0,-21 0 31,-22 0-31,0 0 0,22-44 15,22 44-15,-45-23 16,45 23-16,-44-22 0,44 22 16,0-22-16,-22 22 15,21-44-15,-43 22 16,44 0-16,-44 0 16,44 22-16,-22-44 15,22 44-15,-1-22 0,-43 0 16,44 22-16,0 0 15,0 0-15,-22-23 16,22 23-16,0-22 0,-1 22 16,1-22-16,0 22 15,0 0-15,0 0 32,-22 0-32,22 0 15,0 0 16,22-22-31,-22-22 32,22 22-32,-22 22 15,0-22-15,22 0 16,-23 22 0,-21 0-1,22-22 1,0 0-1,22-1-15,-22 23 16,0 0 0,0-44-1,-44 44 1,43 0 0,23-22-1,-22 22-15,0-22 16,0 22 15,0 0-15,-22 0-16,22-22 15,0 22-15,0 0 0,0-22 16,0 0-16,-1-22 16,1 44 30,22-22-46,-22 22 16,0 0 0,0 0-1,0 0 1,0 0 0,0 0-1</inkml:trace>
</inkml:ink>
</file>

<file path=ppt/ink/ink2.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7.07483" units="1/cm"/>
          <inkml:channelProperty channel="Y" name="resolution" value="87.27273" units="1/cm"/>
          <inkml:channelProperty channel="T" name="resolution" value="1" units="1/dev"/>
        </inkml:channelProperties>
      </inkml:inkSource>
      <inkml:timestamp xml:id="ts0" timeString="2025-04-30T13:09:57.926"/>
    </inkml:context>
    <inkml:brush xml:id="br0">
      <inkml:brushProperty name="width" value="0.05" units="cm"/>
      <inkml:brushProperty name="height" value="0.05" units="cm"/>
      <inkml:brushProperty name="color" value="#ED1C24"/>
      <inkml:brushProperty name="fitToCurve" value="1"/>
    </inkml:brush>
  </inkml:definitions>
  <inkml:trace contextRef="#ctx0" brushRef="#br0">1859 1378 0,'-22'0'219,"-22"0"-204,22 0 1,0 0 0,0 0-1,0 0-15,0 0 16,0 0-1,-23 0 1,23 0-16,0 0 16,0 0-16,0 0 15,0 0 1,0 0-16,0 0 0,-22 0 16,22 0-1,-1 0 1,1 0 31,0 0-47,0 0 0,0 0 0,-22 0 15,22 0 1,0 0-16,0 0 31,0 0-15,0 0-1,-1 0-15,-21 0 16,22 0-16,0 0 16,0 0-16,0 0 15,-44-22-15,21 0 16,-65-22-16,88 22 0,0 22 16,0 0-1,0 0 1,0 0-16,-23 0 15,23 0 17,0 0-32,0 0 15,0-22 1,0 22-16,0-22 0,-22 22 16,22 0-16,0-22 15,-1 22-15,1 0 16,0 0-16,0 0 15,22-45-15,-22 45 16,-22 0 0,22-22-1,22 0 1,-22 22-16,22-22 16,-22 22-16,0-22 15,22 0 16,0 0-31,-22 22 16,22-44-16,-45 44 16,45-22-16,-22 22 15,0-22 1,0-1 0,22 1-16,0 0 31,0 0-16,0-22-15,0 22 32,0 0-32,0-22 15,0-23 1,0 45 0,44-44-16,-44 44 15,0 0 1,0 0-1,0 0 32,0 0-47,0 0 0,0-23 16,22 45 0,-22-22-1,22 22-15,-22-22 0,23 0 16,-1 22-1,-22-22 1,22 0 0,0 0-1,22 22-15,-44-44 16,22 22 0,0 0-1,0 22 1,-22-23-1,22 1 1,0 22 0,0 0-16,23 0 0,-23 0 0,0 0 15,0 0-15,0 0 16,0 0 0,0 0-1,22 0-15,-22 0 16,1 0-16,-1-22 15,0 22-15,0 0 16,0 0-16,0 0 16,22 0-1,-22 0-15,0 0 16,0 0-16,0-22 0,1 22 16,-1 0-1,22 0 1,-22 0-16,0 0 15,0 0-15,0 0 16,0 0-16,22 0 16,-21 0-16,-1 0 15,0 0 17,0 0-17,0 0-15,22 0 0,-22 0 16,0 0-16,0 0 15,0 0-15,0 0 16,1 0-16,-1 0 16,22 0-1,-22 0 1,0 0-16,0 0 16,0 0-16,0 0 15,0 0-15,23 0 16,-23 0-1,0 0 1,0 0 0,0 0-1,0 0-15,0 0 32,22 0-32,-22 0 15,0 0-15,0 0 16,1 0-16,-1 0 15,0 0-15,22 0 16,-22 0-16,0 0 31,0 0-15,0 0 0,0 0-1,0 0 1,1 0 15,21 0-15,66-22-1,-22-22 1,-21 44-16,-45 0 0,44 0 0,-44 0 31,0 0-15,0 0-1,0 0 1,1 0 0,-1 0-1,22 0 1,-22 0 0,0 0-1,0 0 1,0 0-1,0 0 1,0 0 15,0 0-31,23 0 32,-23 0-17,0 0-15,0 0 16,-22 22-1,22 0-15,0-22 32,-22 22-32,22-22 15,22 22 1,-22-22 0,0 22-1,1 0 1,-1 1-1,0 21 1,0-22 0,-22 0-1,44-22-15,-22 0 16,0 0 0,0 0 15,-22 22 0,0 0-31,22-22 16,-22 22-16,44-22 15,-44 44-15,23-22 16,-1-22 0,-22 22-1,0 1 1,22-23-16,-22 22 15,22-22-15,-22 22 16,22-22-16,-22 22 0,22-22 16,-22 22-1,44-22-15,-44 44 16,0-22 0,0 0-1,0 0 1,0 0-1,0 1-15,0-1 47,0 22-31,0-22-16,0 0 16,0 0-1,0 0 1,0 0-1,0 0 17,0 22-32,0-21 15,0-1 17,0 0-17,0 0 1,0 0-1,-22 0-15,-22 44 16,-22-44-16,44 45 0,-1-67 16,1 22-1,22 0-15,-44-22 16,44 22-16,-22-22 16,22 44-16,-22-44 15,0 22 1,0-22-16,0 22 15,0-22-15,-22 0 32,44 22-32,-23 0 15,1-22 1,0 0 0,0 0-1,0 0 1,0 0-1,-22 0 1,22 0 0,0 0 15,0 0-31,-1 0 31,1 0-31,-44 0 31,44 0-31,0 0 16,0 0 0,0 0-1,0 0 1,-22 0 0,21 0-1,1 0 1,0 0-1,0 0 1,0 0 31,0 0-31,-22 0 30,22 0-46,0 0 0,0 0 16,-1 0 15,1 0-31,0 0 32,0 0-17,-22 0 1,22 0 46,0 0-46,0 0 0,0 0-1,0 0 1,0 0-1,-23 0-15,23 0 16,0 0 15,0 0-15,0 0 0,0 0 218,0 0-218,-22 0-1,22 0 16,-1 0-15,1 0-16,0 0 31,0 0-31,0 0 16,0 0 15,-22 0-15,22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2F97A-DF5A-4CA2-B02B-C4883933E475}" type="datetimeFigureOut">
              <a:rPr kumimoji="1" lang="ja-JP" altLang="en-US" smtClean="0"/>
              <a:t>2025/5/5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979C4-FD62-46AA-9847-9D35B6213DC4}" type="slidenum">
              <a:rPr kumimoji="1" lang="ja-JP" altLang="en-US" smtClean="0"/>
              <a:t>‹#›</a:t>
            </a:fld>
            <a:endParaRPr kumimoji="1" lang="ja-JP" altLang="en-US"/>
          </a:p>
        </p:txBody>
      </p:sp>
    </p:spTree>
    <p:extLst>
      <p:ext uri="{BB962C8B-B14F-4D97-AF65-F5344CB8AC3E}">
        <p14:creationId xmlns:p14="http://schemas.microsoft.com/office/powerpoint/2010/main" val="20287069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27</a:t>
            </a:fld>
            <a:endParaRPr kumimoji="1" lang="ja-JP" altLang="en-US"/>
          </a:p>
        </p:txBody>
      </p:sp>
    </p:spTree>
    <p:extLst>
      <p:ext uri="{BB962C8B-B14F-4D97-AF65-F5344CB8AC3E}">
        <p14:creationId xmlns:p14="http://schemas.microsoft.com/office/powerpoint/2010/main" val="209254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33</a:t>
            </a:fld>
            <a:endParaRPr kumimoji="1" lang="ja-JP" altLang="en-US"/>
          </a:p>
        </p:txBody>
      </p:sp>
    </p:spTree>
    <p:extLst>
      <p:ext uri="{BB962C8B-B14F-4D97-AF65-F5344CB8AC3E}">
        <p14:creationId xmlns:p14="http://schemas.microsoft.com/office/powerpoint/2010/main" val="64579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35</a:t>
            </a:fld>
            <a:endParaRPr kumimoji="1" lang="ja-JP" altLang="en-US"/>
          </a:p>
        </p:txBody>
      </p:sp>
    </p:spTree>
    <p:extLst>
      <p:ext uri="{BB962C8B-B14F-4D97-AF65-F5344CB8AC3E}">
        <p14:creationId xmlns:p14="http://schemas.microsoft.com/office/powerpoint/2010/main" val="145995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36</a:t>
            </a:fld>
            <a:endParaRPr kumimoji="1" lang="ja-JP" altLang="en-US"/>
          </a:p>
        </p:txBody>
      </p:sp>
    </p:spTree>
    <p:extLst>
      <p:ext uri="{BB962C8B-B14F-4D97-AF65-F5344CB8AC3E}">
        <p14:creationId xmlns:p14="http://schemas.microsoft.com/office/powerpoint/2010/main" val="361631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37</a:t>
            </a:fld>
            <a:endParaRPr kumimoji="1" lang="ja-JP" altLang="en-US"/>
          </a:p>
        </p:txBody>
      </p:sp>
    </p:spTree>
    <p:extLst>
      <p:ext uri="{BB962C8B-B14F-4D97-AF65-F5344CB8AC3E}">
        <p14:creationId xmlns:p14="http://schemas.microsoft.com/office/powerpoint/2010/main" val="102317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48C842-6FD8-4147-BED2-B4EE9DF2DDB2}" type="slidenum">
              <a:rPr kumimoji="1" lang="ja-JP" altLang="en-US" smtClean="0"/>
              <a:t>38</a:t>
            </a:fld>
            <a:endParaRPr kumimoji="1" lang="ja-JP" altLang="en-US"/>
          </a:p>
        </p:txBody>
      </p:sp>
    </p:spTree>
    <p:extLst>
      <p:ext uri="{BB962C8B-B14F-4D97-AF65-F5344CB8AC3E}">
        <p14:creationId xmlns:p14="http://schemas.microsoft.com/office/powerpoint/2010/main" val="17083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7BC1F-0809-2C56-73F2-6BFBB0264AA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4918C6F-D430-9C4C-3E10-816BF032F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312F11E-F3E4-3683-1844-880148411D59}"/>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DFB1FC9C-3625-952D-3544-71BEDFB358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E30D7E-7E7A-C2CE-B444-1DD3CEE92A16}"/>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188077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2F505-F289-DE6D-11CB-B73893C7BEB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ADF51D7-8442-3727-AF2B-7024B1EB1B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5F7FB8-FA06-4C12-9C64-DCB5DF3AD952}"/>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0A7C281C-FB37-9FA2-916B-2FE9B1B8CF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C66E08-3777-6E20-C43C-B92A507B5607}"/>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94364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1615A5F-3206-6C91-2541-4509FEFFB77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B899842-1B13-D7FE-C5AF-0D978C1E34E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0E1490-3DE0-79BE-3D8D-1899CAE02A7B}"/>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99A0D761-AD74-8F31-17C9-7499B4EE3C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28AB74A-FC84-6546-3F29-04E9854531F9}"/>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337989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B97578-EDFB-21B8-9C04-115B6CD55ED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E952D3-EDFA-8CC2-516E-A8F56B6F335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65FDD3-A999-2077-1C83-538796DEA878}"/>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19A05170-02BF-9759-DEBF-E56B5A166E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516E07-8DE1-6E55-B201-065E2128754A}"/>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254188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8311AF-4907-8CFE-2C58-295504A8EE0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C7997A-13B1-247D-B576-874DAFD3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ABF7B37-3333-D8F6-F8EA-05742003893C}"/>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4A57D9F2-C703-82C1-83CC-8669096C8B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D2FA85-B396-2CDB-92A1-C4C314FB8B01}"/>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62951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DB4667-B516-9C26-4226-0BFC0CF411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0C3806-6065-11CF-919B-F994996C507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751529D-2858-AA2D-7831-3D029FCB677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153D1F0-6D8D-3249-7789-493EFB38C111}"/>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6" name="フッター プレースホルダー 5">
            <a:extLst>
              <a:ext uri="{FF2B5EF4-FFF2-40B4-BE49-F238E27FC236}">
                <a16:creationId xmlns:a16="http://schemas.microsoft.com/office/drawing/2014/main" id="{A1859BB4-98A2-620F-581E-372686AD80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8AE5C4-4EC4-9DA0-9A96-8CDD8F60264B}"/>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337309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26F132-422F-7F91-E3CE-DB9C6BA1F7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9DD8DD-7EF7-90A0-EDD5-01144606E5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5B7C9CF-958E-98CE-4484-9154F30150B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D2C9DDB-F27A-1824-E9E1-3AE7164106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BCA9CE2-5681-A277-B6E9-29FD9ED19EA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F23172-1E93-D188-88F8-4B8790132C83}"/>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8" name="フッター プレースホルダー 7">
            <a:extLst>
              <a:ext uri="{FF2B5EF4-FFF2-40B4-BE49-F238E27FC236}">
                <a16:creationId xmlns:a16="http://schemas.microsoft.com/office/drawing/2014/main" id="{E6F48E6A-8291-1E31-B6D7-943BA5B475F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7295B4A-1ABD-E652-9C81-213C51D9EA44}"/>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316795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021A5-D5D3-F383-5ACC-6E5370CBB97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CDDB2A5-887F-5E84-C4B1-BBD464B76ED4}"/>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4" name="フッター プレースホルダー 3">
            <a:extLst>
              <a:ext uri="{FF2B5EF4-FFF2-40B4-BE49-F238E27FC236}">
                <a16:creationId xmlns:a16="http://schemas.microsoft.com/office/drawing/2014/main" id="{EB84F4C2-AF0E-B2DD-1743-107DA85BFD5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73CB8C1-9F38-76B0-66E3-5D2777CA3BEA}"/>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244511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DA24EEC-A1BD-E3B5-F8C0-7F75FB9A5AA0}"/>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3" name="フッター プレースホルダー 2">
            <a:extLst>
              <a:ext uri="{FF2B5EF4-FFF2-40B4-BE49-F238E27FC236}">
                <a16:creationId xmlns:a16="http://schemas.microsoft.com/office/drawing/2014/main" id="{1E8E476E-44C7-5CE2-F1CA-A93645070FD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8C86C6-05BC-D5EE-60BE-9026020EB693}"/>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294420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6DD5E-1597-C749-F6A9-C7279575F21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78287B-29D4-2F51-757E-AD671B4AE7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010A0FE-67C2-A117-4FD8-E63A4996C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29860E-1953-97CB-0CA8-783B0F5E69C5}"/>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6" name="フッター プレースホルダー 5">
            <a:extLst>
              <a:ext uri="{FF2B5EF4-FFF2-40B4-BE49-F238E27FC236}">
                <a16:creationId xmlns:a16="http://schemas.microsoft.com/office/drawing/2014/main" id="{E79AFD09-266B-65AB-ED0A-6E50D1AC07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96C379-2A50-A637-0078-3B65B6E2A477}"/>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151410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B18A5F-8A09-74B8-7DFB-0591746A84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80FA2CB-6888-976A-365B-E1F744359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BB17E84-3FAF-5298-0D2F-C486C9EE9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8A4CDA-7FDD-19D0-7559-11DD8037B736}"/>
              </a:ext>
            </a:extLst>
          </p:cNvPr>
          <p:cNvSpPr>
            <a:spLocks noGrp="1"/>
          </p:cNvSpPr>
          <p:nvPr>
            <p:ph type="dt" sz="half" idx="10"/>
          </p:nvPr>
        </p:nvSpPr>
        <p:spPr/>
        <p:txBody>
          <a:bodyPr/>
          <a:lstStyle/>
          <a:p>
            <a:fld id="{434A826F-A219-47FA-BE57-1671C0400295}" type="datetimeFigureOut">
              <a:rPr kumimoji="1" lang="ja-JP" altLang="en-US" smtClean="0"/>
              <a:t>2025/5/5</a:t>
            </a:fld>
            <a:endParaRPr kumimoji="1" lang="ja-JP" altLang="en-US"/>
          </a:p>
        </p:txBody>
      </p:sp>
      <p:sp>
        <p:nvSpPr>
          <p:cNvPr id="6" name="フッター プレースホルダー 5">
            <a:extLst>
              <a:ext uri="{FF2B5EF4-FFF2-40B4-BE49-F238E27FC236}">
                <a16:creationId xmlns:a16="http://schemas.microsoft.com/office/drawing/2014/main" id="{B54481F1-8684-E61E-9870-5F58BA1E3FC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2B0B9D-A148-902D-376A-4B3C0E682D4A}"/>
              </a:ext>
            </a:extLst>
          </p:cNvPr>
          <p:cNvSpPr>
            <a:spLocks noGrp="1"/>
          </p:cNvSpPr>
          <p:nvPr>
            <p:ph type="sldNum" sz="quarter" idx="12"/>
          </p:nvPr>
        </p:nvSpPr>
        <p:spPr/>
        <p:txBody>
          <a:body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145694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FA6059-5009-7D3A-27A7-D6634554F8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0DBDE2-0457-A2EE-D3FF-D1B19267B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6C8A40-A396-8BEA-5F36-B8A145E996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A826F-A219-47FA-BE57-1671C0400295}" type="datetimeFigureOut">
              <a:rPr kumimoji="1" lang="ja-JP" altLang="en-US" smtClean="0"/>
              <a:t>2025/5/5</a:t>
            </a:fld>
            <a:endParaRPr kumimoji="1" lang="ja-JP" altLang="en-US"/>
          </a:p>
        </p:txBody>
      </p:sp>
      <p:sp>
        <p:nvSpPr>
          <p:cNvPr id="5" name="フッター プレースホルダー 4">
            <a:extLst>
              <a:ext uri="{FF2B5EF4-FFF2-40B4-BE49-F238E27FC236}">
                <a16:creationId xmlns:a16="http://schemas.microsoft.com/office/drawing/2014/main" id="{34F253A0-30ED-8B64-72A6-96B7AEC18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4D4CACE-527E-AB51-5337-42BF20AD3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A6F70-BC68-4604-A291-0F8C715524B6}" type="slidenum">
              <a:rPr kumimoji="1" lang="ja-JP" altLang="en-US" smtClean="0"/>
              <a:t>‹#›</a:t>
            </a:fld>
            <a:endParaRPr kumimoji="1" lang="ja-JP" altLang="en-US"/>
          </a:p>
        </p:txBody>
      </p:sp>
    </p:spTree>
    <p:extLst>
      <p:ext uri="{BB962C8B-B14F-4D97-AF65-F5344CB8AC3E}">
        <p14:creationId xmlns:p14="http://schemas.microsoft.com/office/powerpoint/2010/main" val="306193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00676-1525-1179-1B0D-74E19B98BCB7}"/>
              </a:ext>
            </a:extLst>
          </p:cNvPr>
          <p:cNvSpPr>
            <a:spLocks noGrp="1"/>
          </p:cNvSpPr>
          <p:nvPr>
            <p:ph type="ctrTitle"/>
          </p:nvPr>
        </p:nvSpPr>
        <p:spPr/>
        <p:txBody>
          <a:bodyPr/>
          <a:lstStyle/>
          <a:p>
            <a:r>
              <a:rPr lang="ja-JP" altLang="en-US" dirty="0"/>
              <a:t>私と骨粗鬆症</a:t>
            </a:r>
            <a:endParaRPr kumimoji="1" lang="ja-JP" altLang="en-US" dirty="0"/>
          </a:p>
        </p:txBody>
      </p:sp>
      <p:sp>
        <p:nvSpPr>
          <p:cNvPr id="3" name="字幕 2">
            <a:extLst>
              <a:ext uri="{FF2B5EF4-FFF2-40B4-BE49-F238E27FC236}">
                <a16:creationId xmlns:a16="http://schemas.microsoft.com/office/drawing/2014/main" id="{B7504B42-280B-D7AB-5290-66018D07BD43}"/>
              </a:ext>
            </a:extLst>
          </p:cNvPr>
          <p:cNvSpPr>
            <a:spLocks noGrp="1"/>
          </p:cNvSpPr>
          <p:nvPr>
            <p:ph type="subTitle" idx="1"/>
          </p:nvPr>
        </p:nvSpPr>
        <p:spPr>
          <a:xfrm>
            <a:off x="1524000" y="5255813"/>
            <a:ext cx="9144000" cy="699714"/>
          </a:xfrm>
        </p:spPr>
        <p:txBody>
          <a:bodyPr>
            <a:normAutofit/>
          </a:bodyPr>
          <a:lstStyle/>
          <a:p>
            <a:r>
              <a:rPr kumimoji="1" lang="ja-JP" altLang="en-US" dirty="0"/>
              <a:t>後藤正成</a:t>
            </a:r>
          </a:p>
        </p:txBody>
      </p:sp>
      <p:pic>
        <p:nvPicPr>
          <p:cNvPr id="1026" name="Picture 2" descr="懐かしいCM1990年 (旭化成 - YouTube">
            <a:extLst>
              <a:ext uri="{FF2B5EF4-FFF2-40B4-BE49-F238E27FC236}">
                <a16:creationId xmlns:a16="http://schemas.microsoft.com/office/drawing/2014/main" id="{EFE400AC-8392-9399-C03D-1593B4FC2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154" y="240873"/>
            <a:ext cx="3689405" cy="2075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新品】なるほどザワールド旭化成グループ懐かしすぎテレホン ...">
            <a:extLst>
              <a:ext uri="{FF2B5EF4-FFF2-40B4-BE49-F238E27FC236}">
                <a16:creationId xmlns:a16="http://schemas.microsoft.com/office/drawing/2014/main" id="{CA2ADB2A-AF75-C956-0338-D2F920700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643" y="263940"/>
            <a:ext cx="2052223" cy="2052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ノブユキ on X: &quot;#今日は何の日 【1981年10月6日 火曜日】 フジ ...">
            <a:extLst>
              <a:ext uri="{FF2B5EF4-FFF2-40B4-BE49-F238E27FC236}">
                <a16:creationId xmlns:a16="http://schemas.microsoft.com/office/drawing/2014/main" id="{87E24D77-0F71-34FD-E10E-F620A7CF2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495" y="260143"/>
            <a:ext cx="3084030" cy="205602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F37CEDF1-6F44-3EB4-D255-4FE27E1A464C}"/>
              </a:ext>
            </a:extLst>
          </p:cNvPr>
          <p:cNvPicPr>
            <a:picLocks noChangeAspect="1"/>
          </p:cNvPicPr>
          <p:nvPr/>
        </p:nvPicPr>
        <p:blipFill>
          <a:blip r:embed="rId5"/>
          <a:stretch>
            <a:fillRect/>
          </a:stretch>
        </p:blipFill>
        <p:spPr>
          <a:xfrm>
            <a:off x="2823828" y="3698171"/>
            <a:ext cx="5986217" cy="1386563"/>
          </a:xfrm>
          <a:prstGeom prst="rect">
            <a:avLst/>
          </a:prstGeom>
        </p:spPr>
      </p:pic>
    </p:spTree>
    <p:extLst>
      <p:ext uri="{BB962C8B-B14F-4D97-AF65-F5344CB8AC3E}">
        <p14:creationId xmlns:p14="http://schemas.microsoft.com/office/powerpoint/2010/main" val="398744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72652-2CEF-8AE6-3BA3-4243D31EA856}"/>
              </a:ext>
            </a:extLst>
          </p:cNvPr>
          <p:cNvSpPr>
            <a:spLocks noGrp="1"/>
          </p:cNvSpPr>
          <p:nvPr>
            <p:ph type="title"/>
          </p:nvPr>
        </p:nvSpPr>
        <p:spPr/>
        <p:txBody>
          <a:bodyPr/>
          <a:lstStyle/>
          <a:p>
            <a:r>
              <a:rPr kumimoji="1" lang="ja-JP" altLang="en-US" dirty="0"/>
              <a:t>骨代謝マーカー</a:t>
            </a:r>
          </a:p>
        </p:txBody>
      </p:sp>
      <p:pic>
        <p:nvPicPr>
          <p:cNvPr id="5" name="コンテンツ プレースホルダー 4">
            <a:extLst>
              <a:ext uri="{FF2B5EF4-FFF2-40B4-BE49-F238E27FC236}">
                <a16:creationId xmlns:a16="http://schemas.microsoft.com/office/drawing/2014/main" id="{C5AEE3FE-20E0-06AE-E5B4-63EDE84B03E7}"/>
              </a:ext>
            </a:extLst>
          </p:cNvPr>
          <p:cNvPicPr>
            <a:picLocks noGrp="1" noChangeAspect="1"/>
          </p:cNvPicPr>
          <p:nvPr>
            <p:ph idx="1"/>
          </p:nvPr>
        </p:nvPicPr>
        <p:blipFill>
          <a:blip r:embed="rId2"/>
          <a:stretch>
            <a:fillRect/>
          </a:stretch>
        </p:blipFill>
        <p:spPr>
          <a:xfrm>
            <a:off x="908860" y="1825625"/>
            <a:ext cx="10374280" cy="4351338"/>
          </a:xfrm>
        </p:spPr>
      </p:pic>
      <mc:AlternateContent xmlns:mc="http://schemas.openxmlformats.org/markup-compatibility/2006" xmlns:p14="http://schemas.microsoft.com/office/powerpoint/2010/main">
        <mc:Choice Requires="p14">
          <p:contentPart p14:bwMode="auto" r:id="rId3">
            <p14:nvContentPartPr>
              <p14:cNvPr id="9" name="インク 8">
                <a:extLst>
                  <a:ext uri="{FF2B5EF4-FFF2-40B4-BE49-F238E27FC236}">
                    <a16:creationId xmlns:a16="http://schemas.microsoft.com/office/drawing/2014/main" id="{30E263A3-756B-9B31-31E6-C8616188AF4D}"/>
                  </a:ext>
                </a:extLst>
              </p14:cNvPr>
              <p14:cNvContentPartPr/>
              <p14:nvPr/>
            </p14:nvContentPartPr>
            <p14:xfrm>
              <a:off x="4543403" y="3314442"/>
              <a:ext cx="1296720" cy="758160"/>
            </p14:xfrm>
          </p:contentPart>
        </mc:Choice>
        <mc:Fallback xmlns="">
          <p:pic>
            <p:nvPicPr>
              <p:cNvPr id="9" name="インク 8">
                <a:extLst>
                  <a:ext uri="{FF2B5EF4-FFF2-40B4-BE49-F238E27FC236}">
                    <a16:creationId xmlns:a16="http://schemas.microsoft.com/office/drawing/2014/main" id="{30E263A3-756B-9B31-31E6-C8616188AF4D}"/>
                  </a:ext>
                </a:extLst>
              </p:cNvPr>
              <p:cNvPicPr/>
              <p:nvPr/>
            </p:nvPicPr>
            <p:blipFill>
              <a:blip r:embed="rId4"/>
              <a:stretch>
                <a:fillRect/>
              </a:stretch>
            </p:blipFill>
            <p:spPr>
              <a:xfrm>
                <a:off x="4534403" y="3305442"/>
                <a:ext cx="1314360" cy="77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インク 9">
                <a:extLst>
                  <a:ext uri="{FF2B5EF4-FFF2-40B4-BE49-F238E27FC236}">
                    <a16:creationId xmlns:a16="http://schemas.microsoft.com/office/drawing/2014/main" id="{1CCD8296-BBF3-DF74-46FE-8635D67686CA}"/>
                  </a:ext>
                </a:extLst>
              </p14:cNvPr>
              <p14:cNvContentPartPr/>
              <p14:nvPr/>
            </p14:nvContentPartPr>
            <p14:xfrm>
              <a:off x="4538723" y="5181042"/>
              <a:ext cx="1294200" cy="512280"/>
            </p14:xfrm>
          </p:contentPart>
        </mc:Choice>
        <mc:Fallback xmlns="">
          <p:pic>
            <p:nvPicPr>
              <p:cNvPr id="10" name="インク 9">
                <a:extLst>
                  <a:ext uri="{FF2B5EF4-FFF2-40B4-BE49-F238E27FC236}">
                    <a16:creationId xmlns:a16="http://schemas.microsoft.com/office/drawing/2014/main" id="{1CCD8296-BBF3-DF74-46FE-8635D67686CA}"/>
                  </a:ext>
                </a:extLst>
              </p:cNvPr>
              <p:cNvPicPr/>
              <p:nvPr/>
            </p:nvPicPr>
            <p:blipFill>
              <a:blip r:embed="rId6"/>
              <a:stretch>
                <a:fillRect/>
              </a:stretch>
            </p:blipFill>
            <p:spPr>
              <a:xfrm>
                <a:off x="4529723" y="5172042"/>
                <a:ext cx="1311840" cy="529920"/>
              </a:xfrm>
              <a:prstGeom prst="rect">
                <a:avLst/>
              </a:prstGeom>
            </p:spPr>
          </p:pic>
        </mc:Fallback>
      </mc:AlternateContent>
      <p:sp>
        <p:nvSpPr>
          <p:cNvPr id="7" name="フリーフォーム: 図形 6">
            <a:extLst>
              <a:ext uri="{FF2B5EF4-FFF2-40B4-BE49-F238E27FC236}">
                <a16:creationId xmlns:a16="http://schemas.microsoft.com/office/drawing/2014/main" id="{45E95B30-F479-81C3-7ADB-9412DEFEFCFF}"/>
              </a:ext>
            </a:extLst>
          </p:cNvPr>
          <p:cNvSpPr/>
          <p:nvPr/>
        </p:nvSpPr>
        <p:spPr>
          <a:xfrm>
            <a:off x="4683318" y="2790908"/>
            <a:ext cx="1001865" cy="731544"/>
          </a:xfrm>
          <a:custGeom>
            <a:avLst/>
            <a:gdLst>
              <a:gd name="connsiteX0" fmla="*/ 63611 w 1001865"/>
              <a:gd name="connsiteY0" fmla="*/ 198782 h 731544"/>
              <a:gd name="connsiteX1" fmla="*/ 143124 w 1001865"/>
              <a:gd name="connsiteY1" fmla="*/ 182880 h 731544"/>
              <a:gd name="connsiteX2" fmla="*/ 294199 w 1001865"/>
              <a:gd name="connsiteY2" fmla="*/ 151075 h 731544"/>
              <a:gd name="connsiteX3" fmla="*/ 421419 w 1001865"/>
              <a:gd name="connsiteY3" fmla="*/ 135172 h 731544"/>
              <a:gd name="connsiteX4" fmla="*/ 477079 w 1001865"/>
              <a:gd name="connsiteY4" fmla="*/ 127221 h 731544"/>
              <a:gd name="connsiteX5" fmla="*/ 707666 w 1001865"/>
              <a:gd name="connsiteY5" fmla="*/ 190831 h 731544"/>
              <a:gd name="connsiteX6" fmla="*/ 842839 w 1001865"/>
              <a:gd name="connsiteY6" fmla="*/ 357809 h 731544"/>
              <a:gd name="connsiteX7" fmla="*/ 970059 w 1001865"/>
              <a:gd name="connsiteY7" fmla="*/ 469127 h 731544"/>
              <a:gd name="connsiteX8" fmla="*/ 1001865 w 1001865"/>
              <a:gd name="connsiteY8" fmla="*/ 532737 h 731544"/>
              <a:gd name="connsiteX9" fmla="*/ 993913 w 1001865"/>
              <a:gd name="connsiteY9" fmla="*/ 580445 h 731544"/>
              <a:gd name="connsiteX10" fmla="*/ 874644 w 1001865"/>
              <a:gd name="connsiteY10" fmla="*/ 683812 h 731544"/>
              <a:gd name="connsiteX11" fmla="*/ 826936 w 1001865"/>
              <a:gd name="connsiteY11" fmla="*/ 691763 h 731544"/>
              <a:gd name="connsiteX12" fmla="*/ 755374 w 1001865"/>
              <a:gd name="connsiteY12" fmla="*/ 699715 h 731544"/>
              <a:gd name="connsiteX13" fmla="*/ 477079 w 1001865"/>
              <a:gd name="connsiteY13" fmla="*/ 659958 h 731544"/>
              <a:gd name="connsiteX14" fmla="*/ 166978 w 1001865"/>
              <a:gd name="connsiteY14" fmla="*/ 508883 h 731544"/>
              <a:gd name="connsiteX15" fmla="*/ 63611 w 1001865"/>
              <a:gd name="connsiteY15" fmla="*/ 461175 h 731544"/>
              <a:gd name="connsiteX16" fmla="*/ 31805 w 1001865"/>
              <a:gd name="connsiteY16" fmla="*/ 413468 h 731544"/>
              <a:gd name="connsiteX17" fmla="*/ 0 w 1001865"/>
              <a:gd name="connsiteY17" fmla="*/ 214685 h 731544"/>
              <a:gd name="connsiteX18" fmla="*/ 23854 w 1001865"/>
              <a:gd name="connsiteY18" fmla="*/ 95415 h 731544"/>
              <a:gd name="connsiteX19" fmla="*/ 79513 w 1001865"/>
              <a:gd name="connsiteY19" fmla="*/ 55659 h 731544"/>
              <a:gd name="connsiteX20" fmla="*/ 166978 w 1001865"/>
              <a:gd name="connsiteY20" fmla="*/ 31805 h 731544"/>
              <a:gd name="connsiteX21" fmla="*/ 246491 w 1001865"/>
              <a:gd name="connsiteY21" fmla="*/ 0 h 731544"/>
              <a:gd name="connsiteX22" fmla="*/ 667910 w 1001865"/>
              <a:gd name="connsiteY22" fmla="*/ 87464 h 731544"/>
              <a:gd name="connsiteX23" fmla="*/ 723569 w 1001865"/>
              <a:gd name="connsiteY23" fmla="*/ 103367 h 731544"/>
              <a:gd name="connsiteX24" fmla="*/ 842839 w 1001865"/>
              <a:gd name="connsiteY24" fmla="*/ 174929 h 731544"/>
              <a:gd name="connsiteX25" fmla="*/ 874644 w 1001865"/>
              <a:gd name="connsiteY25" fmla="*/ 230588 h 731544"/>
              <a:gd name="connsiteX26" fmla="*/ 906449 w 1001865"/>
              <a:gd name="connsiteY26" fmla="*/ 302149 h 731544"/>
              <a:gd name="connsiteX27" fmla="*/ 938254 w 1001865"/>
              <a:gd name="connsiteY27" fmla="*/ 365760 h 731544"/>
              <a:gd name="connsiteX28" fmla="*/ 962108 w 1001865"/>
              <a:gd name="connsiteY28" fmla="*/ 469127 h 731544"/>
              <a:gd name="connsiteX29" fmla="*/ 946205 w 1001865"/>
              <a:gd name="connsiteY29" fmla="*/ 683812 h 731544"/>
              <a:gd name="connsiteX30" fmla="*/ 842839 w 1001865"/>
              <a:gd name="connsiteY30" fmla="*/ 723569 h 731544"/>
              <a:gd name="connsiteX31" fmla="*/ 747423 w 1001865"/>
              <a:gd name="connsiteY31" fmla="*/ 731520 h 73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1865" h="731544">
                <a:moveTo>
                  <a:pt x="63611" y="198782"/>
                </a:moveTo>
                <a:cubicBezTo>
                  <a:pt x="90115" y="193481"/>
                  <a:pt x="116902" y="189436"/>
                  <a:pt x="143124" y="182880"/>
                </a:cubicBezTo>
                <a:cubicBezTo>
                  <a:pt x="208922" y="166430"/>
                  <a:pt x="221242" y="161883"/>
                  <a:pt x="294199" y="151075"/>
                </a:cubicBezTo>
                <a:cubicBezTo>
                  <a:pt x="336474" y="144812"/>
                  <a:pt x="379041" y="140700"/>
                  <a:pt x="421419" y="135172"/>
                </a:cubicBezTo>
                <a:cubicBezTo>
                  <a:pt x="440003" y="132748"/>
                  <a:pt x="458526" y="129871"/>
                  <a:pt x="477079" y="127221"/>
                </a:cubicBezTo>
                <a:cubicBezTo>
                  <a:pt x="553941" y="148424"/>
                  <a:pt x="640218" y="148309"/>
                  <a:pt x="707666" y="190831"/>
                </a:cubicBezTo>
                <a:cubicBezTo>
                  <a:pt x="768244" y="229021"/>
                  <a:pt x="792202" y="307172"/>
                  <a:pt x="842839" y="357809"/>
                </a:cubicBezTo>
                <a:cubicBezTo>
                  <a:pt x="946635" y="461605"/>
                  <a:pt x="898024" y="433108"/>
                  <a:pt x="970059" y="469127"/>
                </a:cubicBezTo>
                <a:cubicBezTo>
                  <a:pt x="974551" y="476613"/>
                  <a:pt x="1001865" y="515621"/>
                  <a:pt x="1001865" y="532737"/>
                </a:cubicBezTo>
                <a:cubicBezTo>
                  <a:pt x="1001865" y="548859"/>
                  <a:pt x="1001557" y="566250"/>
                  <a:pt x="993913" y="580445"/>
                </a:cubicBezTo>
                <a:cubicBezTo>
                  <a:pt x="971769" y="621568"/>
                  <a:pt x="914655" y="665140"/>
                  <a:pt x="874644" y="683812"/>
                </a:cubicBezTo>
                <a:cubicBezTo>
                  <a:pt x="860035" y="690630"/>
                  <a:pt x="842917" y="689632"/>
                  <a:pt x="826936" y="691763"/>
                </a:cubicBezTo>
                <a:cubicBezTo>
                  <a:pt x="803146" y="694935"/>
                  <a:pt x="779228" y="697064"/>
                  <a:pt x="755374" y="699715"/>
                </a:cubicBezTo>
                <a:cubicBezTo>
                  <a:pt x="662609" y="686463"/>
                  <a:pt x="567286" y="685329"/>
                  <a:pt x="477079" y="659958"/>
                </a:cubicBezTo>
                <a:cubicBezTo>
                  <a:pt x="263453" y="599875"/>
                  <a:pt x="302145" y="579405"/>
                  <a:pt x="166978" y="508883"/>
                </a:cubicBezTo>
                <a:cubicBezTo>
                  <a:pt x="133333" y="491329"/>
                  <a:pt x="98067" y="477078"/>
                  <a:pt x="63611" y="461175"/>
                </a:cubicBezTo>
                <a:cubicBezTo>
                  <a:pt x="53009" y="445273"/>
                  <a:pt x="37849" y="431600"/>
                  <a:pt x="31805" y="413468"/>
                </a:cubicBezTo>
                <a:cubicBezTo>
                  <a:pt x="11038" y="351167"/>
                  <a:pt x="6527" y="279954"/>
                  <a:pt x="0" y="214685"/>
                </a:cubicBezTo>
                <a:cubicBezTo>
                  <a:pt x="7951" y="174928"/>
                  <a:pt x="5722" y="131679"/>
                  <a:pt x="23854" y="95415"/>
                </a:cubicBezTo>
                <a:cubicBezTo>
                  <a:pt x="34050" y="75022"/>
                  <a:pt x="58678" y="64919"/>
                  <a:pt x="79513" y="55659"/>
                </a:cubicBezTo>
                <a:cubicBezTo>
                  <a:pt x="107128" y="43386"/>
                  <a:pt x="138309" y="41361"/>
                  <a:pt x="166978" y="31805"/>
                </a:cubicBezTo>
                <a:cubicBezTo>
                  <a:pt x="194059" y="22778"/>
                  <a:pt x="219987" y="10602"/>
                  <a:pt x="246491" y="0"/>
                </a:cubicBezTo>
                <a:cubicBezTo>
                  <a:pt x="739023" y="82089"/>
                  <a:pt x="439206" y="11229"/>
                  <a:pt x="667910" y="87464"/>
                </a:cubicBezTo>
                <a:cubicBezTo>
                  <a:pt x="686215" y="93566"/>
                  <a:pt x="705560" y="96440"/>
                  <a:pt x="723569" y="103367"/>
                </a:cubicBezTo>
                <a:cubicBezTo>
                  <a:pt x="766913" y="120038"/>
                  <a:pt x="804867" y="149614"/>
                  <a:pt x="842839" y="174929"/>
                </a:cubicBezTo>
                <a:cubicBezTo>
                  <a:pt x="853441" y="193482"/>
                  <a:pt x="865088" y="211476"/>
                  <a:pt x="874644" y="230588"/>
                </a:cubicBezTo>
                <a:cubicBezTo>
                  <a:pt x="886318" y="253936"/>
                  <a:pt x="895334" y="278530"/>
                  <a:pt x="906449" y="302149"/>
                </a:cubicBezTo>
                <a:cubicBezTo>
                  <a:pt x="916543" y="323599"/>
                  <a:pt x="927652" y="344556"/>
                  <a:pt x="938254" y="365760"/>
                </a:cubicBezTo>
                <a:cubicBezTo>
                  <a:pt x="946205" y="400216"/>
                  <a:pt x="953532" y="434822"/>
                  <a:pt x="962108" y="469127"/>
                </a:cubicBezTo>
                <a:cubicBezTo>
                  <a:pt x="982304" y="549912"/>
                  <a:pt x="1017541" y="600586"/>
                  <a:pt x="946205" y="683812"/>
                </a:cubicBezTo>
                <a:cubicBezTo>
                  <a:pt x="922180" y="711841"/>
                  <a:pt x="878454" y="713856"/>
                  <a:pt x="842839" y="723569"/>
                </a:cubicBezTo>
                <a:cubicBezTo>
                  <a:pt x="810466" y="732398"/>
                  <a:pt x="779677" y="731520"/>
                  <a:pt x="747423" y="73152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E6B034A-E16D-3220-3AE4-889EA4564CBD}"/>
              </a:ext>
            </a:extLst>
          </p:cNvPr>
          <p:cNvSpPr txBox="1"/>
          <p:nvPr/>
        </p:nvSpPr>
        <p:spPr>
          <a:xfrm>
            <a:off x="5832923" y="962108"/>
            <a:ext cx="4400406" cy="646331"/>
          </a:xfrm>
          <a:prstGeom prst="rect">
            <a:avLst/>
          </a:prstGeom>
          <a:noFill/>
        </p:spPr>
        <p:txBody>
          <a:bodyPr wrap="square" rtlCol="0">
            <a:spAutoFit/>
          </a:bodyPr>
          <a:lstStyle/>
          <a:p>
            <a:r>
              <a:rPr kumimoji="1" lang="ja-JP" altLang="en-US" b="1" dirty="0">
                <a:solidFill>
                  <a:srgbClr val="FF0000"/>
                </a:solidFill>
              </a:rPr>
              <a:t>腎機能に影響を受けないマーカー</a:t>
            </a:r>
            <a:endParaRPr kumimoji="1" lang="en-US" altLang="ja-JP" b="1" dirty="0">
              <a:solidFill>
                <a:srgbClr val="FF0000"/>
              </a:solidFill>
            </a:endParaRPr>
          </a:p>
          <a:p>
            <a:r>
              <a:rPr kumimoji="1" lang="ja-JP" altLang="en-US" b="1" dirty="0">
                <a:solidFill>
                  <a:srgbClr val="FF0000"/>
                </a:solidFill>
              </a:rPr>
              <a:t>日内変動を受けないマーカー</a:t>
            </a:r>
          </a:p>
        </p:txBody>
      </p:sp>
    </p:spTree>
    <p:extLst>
      <p:ext uri="{BB962C8B-B14F-4D97-AF65-F5344CB8AC3E}">
        <p14:creationId xmlns:p14="http://schemas.microsoft.com/office/powerpoint/2010/main" val="92327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93AC74-2FFA-6A3C-FF2E-5772DD396864}"/>
              </a:ext>
            </a:extLst>
          </p:cNvPr>
          <p:cNvSpPr>
            <a:spLocks noGrp="1"/>
          </p:cNvSpPr>
          <p:nvPr>
            <p:ph type="title"/>
          </p:nvPr>
        </p:nvSpPr>
        <p:spPr/>
        <p:txBody>
          <a:bodyPr/>
          <a:lstStyle/>
          <a:p>
            <a:r>
              <a:rPr kumimoji="1" lang="ja-JP" altLang="en-US" dirty="0"/>
              <a:t>現在の使い分け状況（あくまで個人的）</a:t>
            </a:r>
          </a:p>
        </p:txBody>
      </p:sp>
      <p:sp>
        <p:nvSpPr>
          <p:cNvPr id="3" name="コンテンツ プレースホルダー 2">
            <a:extLst>
              <a:ext uri="{FF2B5EF4-FFF2-40B4-BE49-F238E27FC236}">
                <a16:creationId xmlns:a16="http://schemas.microsoft.com/office/drawing/2014/main" id="{DF6F73D4-BAFE-9AA4-6C6C-2795CB099D8E}"/>
              </a:ext>
            </a:extLst>
          </p:cNvPr>
          <p:cNvSpPr>
            <a:spLocks noGrp="1"/>
          </p:cNvSpPr>
          <p:nvPr>
            <p:ph idx="1"/>
          </p:nvPr>
        </p:nvSpPr>
        <p:spPr>
          <a:xfrm>
            <a:off x="838199" y="1825625"/>
            <a:ext cx="10874071" cy="4667250"/>
          </a:xfrm>
        </p:spPr>
        <p:txBody>
          <a:bodyPr>
            <a:normAutofit/>
          </a:bodyPr>
          <a:lstStyle/>
          <a:p>
            <a:r>
              <a:rPr lang="en-US" altLang="ja-JP" dirty="0"/>
              <a:t>TRACP-5b:</a:t>
            </a:r>
            <a:r>
              <a:rPr lang="ja-JP" altLang="en-US" dirty="0"/>
              <a:t>↑</a:t>
            </a:r>
            <a:r>
              <a:rPr lang="en-US" altLang="ja-JP" dirty="0"/>
              <a:t>,P1NP:</a:t>
            </a:r>
            <a:r>
              <a:rPr lang="ja-JP" altLang="en-US" dirty="0"/>
              <a:t>正　</a:t>
            </a:r>
            <a:endParaRPr lang="en-US" altLang="ja-JP" dirty="0"/>
          </a:p>
          <a:p>
            <a:pPr marL="0" indent="0">
              <a:buNone/>
            </a:pPr>
            <a:r>
              <a:rPr lang="ja-JP" altLang="en-US" dirty="0"/>
              <a:t>　ビスホスホネート（＋ビタミン</a:t>
            </a:r>
            <a:r>
              <a:rPr lang="en-US" altLang="ja-JP" dirty="0"/>
              <a:t>D</a:t>
            </a:r>
            <a:r>
              <a:rPr lang="ja-JP" altLang="en-US" dirty="0"/>
              <a:t>）　</a:t>
            </a:r>
            <a:endParaRPr lang="en-US" altLang="ja-JP" dirty="0"/>
          </a:p>
          <a:p>
            <a:pPr marL="0" indent="0">
              <a:buNone/>
            </a:pPr>
            <a:r>
              <a:rPr lang="ja-JP" altLang="en-US" dirty="0"/>
              <a:t>　</a:t>
            </a:r>
            <a:r>
              <a:rPr lang="en-US" altLang="ja-JP" dirty="0"/>
              <a:t>SERM</a:t>
            </a:r>
            <a:r>
              <a:rPr lang="ja-JP" altLang="en-US" dirty="0"/>
              <a:t>（</a:t>
            </a:r>
            <a:r>
              <a:rPr lang="en-US" altLang="ja-JP" dirty="0"/>
              <a:t>+</a:t>
            </a:r>
            <a:r>
              <a:rPr lang="ja-JP" altLang="en-US" dirty="0"/>
              <a:t>ビタミン</a:t>
            </a:r>
            <a:r>
              <a:rPr lang="en-US" altLang="ja-JP" dirty="0"/>
              <a:t>D</a:t>
            </a:r>
            <a:r>
              <a:rPr lang="ja-JP" altLang="en-US" dirty="0"/>
              <a:t>）　　　　　　</a:t>
            </a:r>
            <a:r>
              <a:rPr lang="ja-JP" altLang="en-US" sz="2000" b="1" i="1" dirty="0">
                <a:solidFill>
                  <a:srgbClr val="FF0000"/>
                </a:solidFill>
              </a:rPr>
              <a:t>骨密度がそこそこ良い＜８０歳の女性</a:t>
            </a:r>
            <a:endParaRPr lang="en-US" altLang="ja-JP" sz="2000" b="1" i="1" dirty="0">
              <a:solidFill>
                <a:srgbClr val="FF0000"/>
              </a:solidFill>
            </a:endParaRPr>
          </a:p>
          <a:p>
            <a:pPr marL="0" indent="0">
              <a:buNone/>
            </a:pPr>
            <a:r>
              <a:rPr lang="ja-JP" altLang="en-US" dirty="0"/>
              <a:t>　プラリア（</a:t>
            </a:r>
            <a:r>
              <a:rPr lang="en-US" altLang="ja-JP" dirty="0"/>
              <a:t>+</a:t>
            </a:r>
            <a:r>
              <a:rPr lang="ja-JP" altLang="en-US" dirty="0"/>
              <a:t>デノタス）　　　　　　</a:t>
            </a:r>
            <a:r>
              <a:rPr lang="ja-JP" altLang="en-US" sz="2000" b="1" i="1" dirty="0">
                <a:solidFill>
                  <a:srgbClr val="FF0000"/>
                </a:solidFill>
              </a:rPr>
              <a:t>腎機能が悪い、連鎖骨折がある</a:t>
            </a:r>
            <a:endParaRPr lang="en-US" altLang="ja-JP" sz="2000" b="1" i="1" dirty="0">
              <a:solidFill>
                <a:srgbClr val="FF0000"/>
              </a:solidFill>
            </a:endParaRPr>
          </a:p>
          <a:p>
            <a:r>
              <a:rPr lang="en-US" altLang="ja-JP" dirty="0"/>
              <a:t>TRACP-5b:</a:t>
            </a:r>
            <a:r>
              <a:rPr lang="ja-JP" altLang="en-US" dirty="0"/>
              <a:t>正</a:t>
            </a:r>
            <a:r>
              <a:rPr lang="en-US" altLang="ja-JP" dirty="0"/>
              <a:t>,P1NP:</a:t>
            </a:r>
            <a:r>
              <a:rPr lang="ja-JP" altLang="en-US" dirty="0"/>
              <a:t>正～低　</a:t>
            </a:r>
            <a:endParaRPr lang="en-US" altLang="ja-JP" dirty="0"/>
          </a:p>
          <a:p>
            <a:pPr marL="0" indent="0">
              <a:buNone/>
            </a:pPr>
            <a:r>
              <a:rPr lang="ja-JP" altLang="en-US" dirty="0"/>
              <a:t>　</a:t>
            </a:r>
            <a:r>
              <a:rPr lang="en-US" altLang="ja-JP" dirty="0"/>
              <a:t>SERM</a:t>
            </a:r>
            <a:r>
              <a:rPr lang="ja-JP" altLang="en-US" dirty="0"/>
              <a:t>（</a:t>
            </a:r>
            <a:r>
              <a:rPr lang="en-US" altLang="ja-JP" dirty="0"/>
              <a:t>+</a:t>
            </a:r>
            <a:r>
              <a:rPr lang="ja-JP" altLang="en-US" dirty="0"/>
              <a:t>ビタミン</a:t>
            </a:r>
            <a:r>
              <a:rPr lang="en-US" altLang="ja-JP" dirty="0"/>
              <a:t>D</a:t>
            </a:r>
            <a:r>
              <a:rPr lang="ja-JP" altLang="en-US" dirty="0"/>
              <a:t>）　　　　　</a:t>
            </a:r>
            <a:r>
              <a:rPr lang="ja-JP" altLang="en-US" sz="2000" b="1" i="1" dirty="0">
                <a:solidFill>
                  <a:srgbClr val="FF0000"/>
                </a:solidFill>
              </a:rPr>
              <a:t>骨密度がそこそこ良い５０～６０代女性</a:t>
            </a:r>
            <a:endParaRPr lang="en-US" altLang="ja-JP" sz="2000" b="1" i="1" dirty="0">
              <a:solidFill>
                <a:srgbClr val="FF0000"/>
              </a:solidFill>
            </a:endParaRPr>
          </a:p>
          <a:p>
            <a:pPr marL="0" indent="0">
              <a:buNone/>
            </a:pPr>
            <a:r>
              <a:rPr lang="ja-JP" altLang="en-US" dirty="0"/>
              <a:t>　</a:t>
            </a:r>
            <a:r>
              <a:rPr lang="en-US" altLang="ja-JP" dirty="0"/>
              <a:t>PTH</a:t>
            </a:r>
            <a:r>
              <a:rPr lang="ja-JP" altLang="en-US" dirty="0"/>
              <a:t>製剤　</a:t>
            </a:r>
            <a:endParaRPr lang="en-US" altLang="ja-JP" dirty="0"/>
          </a:p>
          <a:p>
            <a:pPr marL="0" indent="0">
              <a:buNone/>
            </a:pPr>
            <a:r>
              <a:rPr lang="ja-JP" altLang="en-US" dirty="0"/>
              <a:t>　イベニティ　　　　　　　　　　　</a:t>
            </a:r>
            <a:r>
              <a:rPr lang="ja-JP" altLang="en-US" sz="2000" b="1" i="1" dirty="0">
                <a:solidFill>
                  <a:srgbClr val="FF0000"/>
                </a:solidFill>
              </a:rPr>
              <a:t>骨密度が５０％台で＞７０歳</a:t>
            </a:r>
            <a:endParaRPr lang="en-US" altLang="ja-JP" sz="2000" b="1" i="1" dirty="0">
              <a:solidFill>
                <a:srgbClr val="FF0000"/>
              </a:solidFill>
            </a:endParaRPr>
          </a:p>
        </p:txBody>
      </p:sp>
    </p:spTree>
    <p:extLst>
      <p:ext uri="{BB962C8B-B14F-4D97-AF65-F5344CB8AC3E}">
        <p14:creationId xmlns:p14="http://schemas.microsoft.com/office/powerpoint/2010/main" val="2284658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CFFA23-8A28-5F7F-F11A-83468CC0E2BD}"/>
              </a:ext>
            </a:extLst>
          </p:cNvPr>
          <p:cNvSpPr>
            <a:spLocks noGrp="1"/>
          </p:cNvSpPr>
          <p:nvPr>
            <p:ph type="title"/>
          </p:nvPr>
        </p:nvSpPr>
        <p:spPr/>
        <p:txBody>
          <a:bodyPr/>
          <a:lstStyle/>
          <a:p>
            <a:r>
              <a:rPr kumimoji="1" lang="ja-JP" altLang="en-US" dirty="0"/>
              <a:t>その他、</a:t>
            </a:r>
            <a:r>
              <a:rPr kumimoji="1" lang="en-US" altLang="ja-JP" dirty="0"/>
              <a:t>PTH</a:t>
            </a:r>
            <a:r>
              <a:rPr lang="ja-JP" altLang="en-US" dirty="0"/>
              <a:t>製剤を使用する例</a:t>
            </a:r>
            <a:endParaRPr kumimoji="1" lang="ja-JP" altLang="en-US" dirty="0"/>
          </a:p>
        </p:txBody>
      </p:sp>
      <p:sp>
        <p:nvSpPr>
          <p:cNvPr id="3" name="コンテンツ プレースホルダー 2">
            <a:extLst>
              <a:ext uri="{FF2B5EF4-FFF2-40B4-BE49-F238E27FC236}">
                <a16:creationId xmlns:a16="http://schemas.microsoft.com/office/drawing/2014/main" id="{AD9FBE6E-6B79-65B3-70D2-C498E9522DF8}"/>
              </a:ext>
            </a:extLst>
          </p:cNvPr>
          <p:cNvSpPr>
            <a:spLocks noGrp="1"/>
          </p:cNvSpPr>
          <p:nvPr>
            <p:ph idx="1"/>
          </p:nvPr>
        </p:nvSpPr>
        <p:spPr/>
        <p:txBody>
          <a:bodyPr/>
          <a:lstStyle/>
          <a:p>
            <a:r>
              <a:rPr kumimoji="1" lang="ja-JP" altLang="en-US" dirty="0"/>
              <a:t>椎体偽関節</a:t>
            </a:r>
          </a:p>
        </p:txBody>
      </p:sp>
      <p:pic>
        <p:nvPicPr>
          <p:cNvPr id="5" name="図 4">
            <a:extLst>
              <a:ext uri="{FF2B5EF4-FFF2-40B4-BE49-F238E27FC236}">
                <a16:creationId xmlns:a16="http://schemas.microsoft.com/office/drawing/2014/main" id="{00608E5E-2B3D-3CED-F549-32B332054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657" y="2371423"/>
            <a:ext cx="2854154" cy="3805539"/>
          </a:xfrm>
          <a:prstGeom prst="rect">
            <a:avLst/>
          </a:prstGeom>
        </p:spPr>
      </p:pic>
      <p:pic>
        <p:nvPicPr>
          <p:cNvPr id="7" name="図 6">
            <a:extLst>
              <a:ext uri="{FF2B5EF4-FFF2-40B4-BE49-F238E27FC236}">
                <a16:creationId xmlns:a16="http://schemas.microsoft.com/office/drawing/2014/main" id="{BA798BB8-33E2-5FE3-B34A-289B185F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971" y="2371424"/>
            <a:ext cx="2854154" cy="3805539"/>
          </a:xfrm>
          <a:prstGeom prst="rect">
            <a:avLst/>
          </a:prstGeom>
        </p:spPr>
      </p:pic>
    </p:spTree>
    <p:extLst>
      <p:ext uri="{BB962C8B-B14F-4D97-AF65-F5344CB8AC3E}">
        <p14:creationId xmlns:p14="http://schemas.microsoft.com/office/powerpoint/2010/main" val="215581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9D4BED-EBE8-1EF0-C58E-BEF3922B65B0}"/>
              </a:ext>
            </a:extLst>
          </p:cNvPr>
          <p:cNvSpPr>
            <a:spLocks noGrp="1"/>
          </p:cNvSpPr>
          <p:nvPr>
            <p:ph type="title"/>
          </p:nvPr>
        </p:nvSpPr>
        <p:spPr/>
        <p:txBody>
          <a:bodyPr/>
          <a:lstStyle/>
          <a:p>
            <a:r>
              <a:rPr kumimoji="1" lang="ja-JP" altLang="en-US" dirty="0"/>
              <a:t>非常に難しい活性型ビタミン</a:t>
            </a:r>
            <a:r>
              <a:rPr kumimoji="1" lang="en-US" altLang="ja-JP" dirty="0"/>
              <a:t>D</a:t>
            </a:r>
            <a:r>
              <a:rPr kumimoji="1" lang="ja-JP" altLang="en-US" dirty="0"/>
              <a:t>製剤</a:t>
            </a:r>
          </a:p>
        </p:txBody>
      </p:sp>
      <p:sp>
        <p:nvSpPr>
          <p:cNvPr id="3" name="コンテンツ プレースホルダー 2">
            <a:extLst>
              <a:ext uri="{FF2B5EF4-FFF2-40B4-BE49-F238E27FC236}">
                <a16:creationId xmlns:a16="http://schemas.microsoft.com/office/drawing/2014/main" id="{E0E02CCA-4713-C699-36D4-B1EAEE001893}"/>
              </a:ext>
            </a:extLst>
          </p:cNvPr>
          <p:cNvSpPr>
            <a:spLocks noGrp="1"/>
          </p:cNvSpPr>
          <p:nvPr>
            <p:ph idx="1"/>
          </p:nvPr>
        </p:nvSpPr>
        <p:spPr/>
        <p:txBody>
          <a:bodyPr/>
          <a:lstStyle/>
          <a:p>
            <a:r>
              <a:rPr kumimoji="1" lang="ja-JP" altLang="en-US" dirty="0"/>
              <a:t>作用　カルシウムとリンの腸管からの吸収を促進　　　　　　　</a:t>
            </a:r>
            <a:endParaRPr kumimoji="1" lang="en-US" altLang="ja-JP" dirty="0"/>
          </a:p>
          <a:p>
            <a:pPr marL="1343025" indent="-1343025">
              <a:buNone/>
            </a:pPr>
            <a:r>
              <a:rPr kumimoji="1" lang="en-US" altLang="ja-JP" dirty="0"/>
              <a:t>	</a:t>
            </a:r>
            <a:r>
              <a:rPr kumimoji="1" lang="ja-JP" altLang="en-US" dirty="0"/>
              <a:t>遠位尿細管でカルシウムの再吸収を促進</a:t>
            </a:r>
            <a:endParaRPr kumimoji="1" lang="en-US" altLang="ja-JP" dirty="0"/>
          </a:p>
          <a:p>
            <a:pPr marL="1343025" indent="-1343025">
              <a:buNone/>
            </a:pPr>
            <a:endParaRPr lang="en-US" altLang="ja-JP" dirty="0"/>
          </a:p>
          <a:p>
            <a:pPr marL="1343025" indent="-1343025">
              <a:buNone/>
            </a:pPr>
            <a:r>
              <a:rPr kumimoji="1" lang="ja-JP" altLang="en-US" dirty="0"/>
              <a:t>＃必要以上の再吸収が起こる</a:t>
            </a:r>
            <a:endParaRPr kumimoji="1" lang="en-US" altLang="ja-JP" dirty="0"/>
          </a:p>
          <a:p>
            <a:pPr marL="1343025" indent="-1343025">
              <a:buNone/>
            </a:pPr>
            <a:r>
              <a:rPr lang="ja-JP" altLang="en-US" dirty="0"/>
              <a:t>＃健康食品との相性の悪さ</a:t>
            </a:r>
            <a:endParaRPr lang="en-US" altLang="ja-JP" dirty="0"/>
          </a:p>
          <a:p>
            <a:pPr marL="1343025" indent="-1343025">
              <a:buNone/>
            </a:pPr>
            <a:r>
              <a:rPr kumimoji="1" lang="ja-JP" altLang="en-US" dirty="0"/>
              <a:t>＃尿路結石を誘発</a:t>
            </a:r>
            <a:endParaRPr kumimoji="1" lang="en-US" altLang="ja-JP" dirty="0"/>
          </a:p>
          <a:p>
            <a:pPr marL="1343025" indent="-1343025">
              <a:buNone/>
            </a:pPr>
            <a:r>
              <a:rPr lang="ja-JP" altLang="en-US" dirty="0"/>
              <a:t>＃高</a:t>
            </a:r>
            <a:r>
              <a:rPr lang="en-US" altLang="ja-JP" dirty="0"/>
              <a:t>Ca</a:t>
            </a:r>
            <a:r>
              <a:rPr lang="ja-JP" altLang="en-US" dirty="0"/>
              <a:t>血症→脱水</a:t>
            </a:r>
            <a:endParaRPr kumimoji="1" lang="ja-JP" altLang="en-US" dirty="0"/>
          </a:p>
        </p:txBody>
      </p:sp>
    </p:spTree>
    <p:extLst>
      <p:ext uri="{BB962C8B-B14F-4D97-AF65-F5344CB8AC3E}">
        <p14:creationId xmlns:p14="http://schemas.microsoft.com/office/powerpoint/2010/main" val="215172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83CBA-EEB8-C549-8025-4BE3C706661B}"/>
              </a:ext>
            </a:extLst>
          </p:cNvPr>
          <p:cNvSpPr>
            <a:spLocks noGrp="1"/>
          </p:cNvSpPr>
          <p:nvPr>
            <p:ph type="title"/>
          </p:nvPr>
        </p:nvSpPr>
        <p:spPr/>
        <p:txBody>
          <a:bodyPr/>
          <a:lstStyle/>
          <a:p>
            <a:r>
              <a:rPr kumimoji="1" lang="ja-JP" altLang="en-US" dirty="0"/>
              <a:t>ある夫婦の会話</a:t>
            </a:r>
          </a:p>
        </p:txBody>
      </p:sp>
      <p:sp>
        <p:nvSpPr>
          <p:cNvPr id="3" name="コンテンツ プレースホルダー 2">
            <a:extLst>
              <a:ext uri="{FF2B5EF4-FFF2-40B4-BE49-F238E27FC236}">
                <a16:creationId xmlns:a16="http://schemas.microsoft.com/office/drawing/2014/main" id="{A567836B-2FBE-7AC4-9AE4-3DD06373E32A}"/>
              </a:ext>
            </a:extLst>
          </p:cNvPr>
          <p:cNvSpPr>
            <a:spLocks noGrp="1"/>
          </p:cNvSpPr>
          <p:nvPr>
            <p:ph idx="1"/>
          </p:nvPr>
        </p:nvSpPr>
        <p:spPr/>
        <p:txBody>
          <a:bodyPr/>
          <a:lstStyle/>
          <a:p>
            <a:r>
              <a:rPr kumimoji="1" lang="ja-JP" altLang="en-US" dirty="0"/>
              <a:t>妻：高</a:t>
            </a:r>
            <a:r>
              <a:rPr kumimoji="1" lang="en-US" altLang="ja-JP" dirty="0"/>
              <a:t>Ca</a:t>
            </a:r>
            <a:r>
              <a:rPr kumimoji="1" lang="ja-JP" altLang="en-US" dirty="0"/>
              <a:t>で脱水のおじいさんが来て</a:t>
            </a:r>
            <a:r>
              <a:rPr kumimoji="1" lang="en-US" altLang="ja-JP" dirty="0"/>
              <a:t>ER</a:t>
            </a:r>
            <a:r>
              <a:rPr kumimoji="1" lang="ja-JP" altLang="en-US" dirty="0"/>
              <a:t>に呼ばれた。（怒）</a:t>
            </a:r>
            <a:endParaRPr kumimoji="1" lang="en-US" altLang="ja-JP" dirty="0"/>
          </a:p>
          <a:p>
            <a:pPr marL="0" indent="0">
              <a:buNone/>
            </a:pPr>
            <a:r>
              <a:rPr lang="en-US" altLang="ja-JP" dirty="0"/>
              <a:t>	</a:t>
            </a:r>
            <a:r>
              <a:rPr lang="ja-JP" altLang="en-US" dirty="0"/>
              <a:t>整形外科医が何にも考えずに活性型ﾋﾞﾀﾐﾝ</a:t>
            </a:r>
            <a:r>
              <a:rPr lang="en-US" altLang="ja-JP" dirty="0"/>
              <a:t>D</a:t>
            </a:r>
            <a:r>
              <a:rPr lang="ja-JP" altLang="en-US" dirty="0"/>
              <a:t>出すから　　　　　</a:t>
            </a:r>
            <a:endParaRPr lang="en-US" altLang="ja-JP" dirty="0"/>
          </a:p>
          <a:p>
            <a:pPr marL="0" indent="0">
              <a:buNone/>
            </a:pPr>
            <a:r>
              <a:rPr lang="en-US" altLang="ja-JP" dirty="0"/>
              <a:t>	</a:t>
            </a:r>
            <a:r>
              <a:rPr lang="ja-JP" altLang="en-US" dirty="0"/>
              <a:t>私が呼ばれるんじゃ！（怒）</a:t>
            </a:r>
            <a:endParaRPr lang="en-US" altLang="ja-JP" dirty="0"/>
          </a:p>
          <a:p>
            <a:r>
              <a:rPr lang="ja-JP" altLang="en-US" dirty="0"/>
              <a:t>夫：それ私ですけど・・・・（心の声）</a:t>
            </a:r>
            <a:endParaRPr lang="en-US" altLang="ja-JP" dirty="0"/>
          </a:p>
          <a:p>
            <a:pPr marL="0" indent="0">
              <a:buNone/>
            </a:pPr>
            <a:r>
              <a:rPr lang="en-US" altLang="ja-JP" dirty="0"/>
              <a:t>	</a:t>
            </a:r>
            <a:r>
              <a:rPr lang="ja-JP" altLang="en-US" dirty="0"/>
              <a:t>じゃあ何出せばいいの？</a:t>
            </a:r>
            <a:endParaRPr lang="en-US" altLang="ja-JP" dirty="0"/>
          </a:p>
          <a:p>
            <a:r>
              <a:rPr lang="ja-JP" altLang="en-US" dirty="0"/>
              <a:t>妻：サプリメント飲ませとけばいいんだよ。</a:t>
            </a:r>
            <a:endParaRPr lang="en-US" altLang="ja-JP" dirty="0"/>
          </a:p>
          <a:p>
            <a:pPr marL="0" indent="0">
              <a:buNone/>
            </a:pPr>
            <a:r>
              <a:rPr lang="en-US" altLang="ja-JP" dirty="0"/>
              <a:t>	</a:t>
            </a:r>
            <a:r>
              <a:rPr lang="ja-JP" altLang="en-US" dirty="0"/>
              <a:t>必要のないビタミンは活性化されず排出されるだけ。</a:t>
            </a:r>
            <a:endParaRPr lang="en-US" altLang="ja-JP" dirty="0"/>
          </a:p>
        </p:txBody>
      </p:sp>
    </p:spTree>
    <p:extLst>
      <p:ext uri="{BB962C8B-B14F-4D97-AF65-F5344CB8AC3E}">
        <p14:creationId xmlns:p14="http://schemas.microsoft.com/office/powerpoint/2010/main" val="95872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6B4A6E-DF11-4257-9EED-7E835FB29FBC}"/>
              </a:ext>
            </a:extLst>
          </p:cNvPr>
          <p:cNvPicPr>
            <a:picLocks noGrp="1" noChangeAspect="1"/>
          </p:cNvPicPr>
          <p:nvPr isPhoto="1"/>
        </p:nvPicPr>
        <p:blipFill>
          <a:blip r:embed="rId2" cstate="screen">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Tree>
    <p:extLst>
      <p:ext uri="{BB962C8B-B14F-4D97-AF65-F5344CB8AC3E}">
        <p14:creationId xmlns:p14="http://schemas.microsoft.com/office/powerpoint/2010/main" val="138407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02_知ってつき合う骨粗しょう症_final_ページ_08">
            <a:extLst>
              <a:ext uri="{FF2B5EF4-FFF2-40B4-BE49-F238E27FC236}">
                <a16:creationId xmlns:a16="http://schemas.microsoft.com/office/drawing/2014/main" id="{04BF13B4-B039-4BE3-A6EC-1CD27B20181E}"/>
              </a:ext>
            </a:extLst>
          </p:cNvPr>
          <p:cNvPicPr>
            <a:picLocks noGrp="1" noChangeAspect="1"/>
          </p:cNvPicPr>
          <p:nvPr isPhoto="1"/>
        </p:nvPicPr>
        <p:blipFill>
          <a:blip r:embed="rId2" cstate="screen">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2640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1DFB30-60A6-B75C-70BE-C202795BC88E}"/>
              </a:ext>
            </a:extLst>
          </p:cNvPr>
          <p:cNvSpPr>
            <a:spLocks noGrp="1"/>
          </p:cNvSpPr>
          <p:nvPr>
            <p:ph type="title"/>
          </p:nvPr>
        </p:nvSpPr>
        <p:spPr/>
        <p:txBody>
          <a:bodyPr/>
          <a:lstStyle/>
          <a:p>
            <a:r>
              <a:rPr kumimoji="1" lang="ja-JP" altLang="en-US" dirty="0"/>
              <a:t>昔～ちょっと昔の</a:t>
            </a:r>
            <a:r>
              <a:rPr kumimoji="1" lang="en-US" altLang="ja-JP" dirty="0"/>
              <a:t>topic</a:t>
            </a:r>
            <a:endParaRPr kumimoji="1" lang="ja-JP" altLang="en-US" dirty="0"/>
          </a:p>
        </p:txBody>
      </p:sp>
      <p:sp>
        <p:nvSpPr>
          <p:cNvPr id="3" name="コンテンツ プレースホルダー 2">
            <a:extLst>
              <a:ext uri="{FF2B5EF4-FFF2-40B4-BE49-F238E27FC236}">
                <a16:creationId xmlns:a16="http://schemas.microsoft.com/office/drawing/2014/main" id="{EB895BB5-36F1-7D02-39B4-ADAFBF99274A}"/>
              </a:ext>
            </a:extLst>
          </p:cNvPr>
          <p:cNvSpPr>
            <a:spLocks noGrp="1"/>
          </p:cNvSpPr>
          <p:nvPr>
            <p:ph idx="1"/>
          </p:nvPr>
        </p:nvSpPr>
        <p:spPr>
          <a:xfrm>
            <a:off x="838200" y="1550504"/>
            <a:ext cx="10515600" cy="4626459"/>
          </a:xfrm>
        </p:spPr>
        <p:txBody>
          <a:bodyPr>
            <a:normAutofit/>
          </a:bodyPr>
          <a:lstStyle/>
          <a:p>
            <a:r>
              <a:rPr kumimoji="1" lang="ja-JP" altLang="en-US" dirty="0"/>
              <a:t>テリボン後に気持ち悪くなる患者さんが多い</a:t>
            </a:r>
            <a:endParaRPr kumimoji="1" lang="en-US" altLang="ja-JP" dirty="0"/>
          </a:p>
          <a:p>
            <a:r>
              <a:rPr lang="en-US" altLang="ja-JP" dirty="0"/>
              <a:t>weekly</a:t>
            </a:r>
            <a:r>
              <a:rPr lang="ja-JP" altLang="en-US" dirty="0"/>
              <a:t>はまあまあの確率で気分不快が出る。</a:t>
            </a:r>
            <a:endParaRPr lang="en-US" altLang="ja-JP" dirty="0"/>
          </a:p>
          <a:p>
            <a:r>
              <a:rPr kumimoji="1" lang="ja-JP" altLang="en-US" b="1" dirty="0">
                <a:solidFill>
                  <a:srgbClr val="FF0000"/>
                </a:solidFill>
              </a:rPr>
              <a:t>注射日の家を出る時にプリンペランを内服してもらう。</a:t>
            </a:r>
            <a:endParaRPr kumimoji="1" lang="en-US" altLang="ja-JP" b="1" dirty="0">
              <a:solidFill>
                <a:srgbClr val="FF0000"/>
              </a:solidFill>
            </a:endParaRPr>
          </a:p>
          <a:p>
            <a:r>
              <a:rPr lang="ja-JP" altLang="en-US" dirty="0"/>
              <a:t>プリンペラン内服予防でほぼ問題ない。</a:t>
            </a:r>
            <a:endParaRPr kumimoji="1" lang="en-US" altLang="ja-JP" dirty="0"/>
          </a:p>
          <a:p>
            <a:r>
              <a:rPr kumimoji="1" lang="en-US" altLang="ja-JP" dirty="0"/>
              <a:t>Daily</a:t>
            </a:r>
            <a:r>
              <a:rPr kumimoji="1" lang="ja-JP" altLang="en-US" dirty="0"/>
              <a:t>、ﾃﾘﾎﾞﾝｵｰﾄｲﾝｼﾞｪｸﾀｰは</a:t>
            </a:r>
            <a:r>
              <a:rPr kumimoji="1" lang="en-US" altLang="ja-JP" dirty="0"/>
              <a:t>weekly</a:t>
            </a:r>
            <a:r>
              <a:rPr kumimoji="1" lang="ja-JP" altLang="en-US" dirty="0"/>
              <a:t>に比べて気分不快は少ない</a:t>
            </a:r>
            <a:endParaRPr kumimoji="1" lang="en-US" altLang="ja-JP" dirty="0"/>
          </a:p>
          <a:p>
            <a:r>
              <a:rPr lang="en-US" altLang="ja-JP" dirty="0"/>
              <a:t>Daily</a:t>
            </a:r>
            <a:r>
              <a:rPr lang="ja-JP" altLang="en-US" dirty="0"/>
              <a:t>、ﾃﾘﾎﾞﾝｵｰﾄｲﾝｼﾞｪｸﾀｰでも気分不快が出る人はほぼ止める。</a:t>
            </a:r>
            <a:endParaRPr kumimoji="1" lang="en-US" altLang="ja-JP" dirty="0"/>
          </a:p>
          <a:p>
            <a:r>
              <a:rPr kumimoji="1" lang="ja-JP" altLang="en-US" dirty="0"/>
              <a:t>ジェネリックのテリパラチドでも初期３ヶ月は先発品の方が価格が安いと言うパラドックス</a:t>
            </a:r>
            <a:endParaRPr kumimoji="1" lang="en-US" altLang="ja-JP" dirty="0"/>
          </a:p>
          <a:p>
            <a:r>
              <a:rPr lang="ja-JP" altLang="en-US" dirty="0"/>
              <a:t>完全母乳の母親は骨粗鬆症になりやすい</a:t>
            </a:r>
            <a:endParaRPr kumimoji="1" lang="ja-JP" altLang="en-US" dirty="0"/>
          </a:p>
        </p:txBody>
      </p:sp>
    </p:spTree>
    <p:extLst>
      <p:ext uri="{BB962C8B-B14F-4D97-AF65-F5344CB8AC3E}">
        <p14:creationId xmlns:p14="http://schemas.microsoft.com/office/powerpoint/2010/main" val="203706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DE5062-A0C9-4C0E-2168-87AAEBD4FF49}"/>
              </a:ext>
            </a:extLst>
          </p:cNvPr>
          <p:cNvSpPr>
            <a:spLocks noGrp="1"/>
          </p:cNvSpPr>
          <p:nvPr>
            <p:ph type="title"/>
          </p:nvPr>
        </p:nvSpPr>
        <p:spPr/>
        <p:txBody>
          <a:bodyPr/>
          <a:lstStyle/>
          <a:p>
            <a:r>
              <a:rPr kumimoji="1" lang="ja-JP" altLang="en-US" dirty="0"/>
              <a:t>最近の</a:t>
            </a:r>
            <a:r>
              <a:rPr kumimoji="1" lang="en-US" altLang="ja-JP" dirty="0"/>
              <a:t>topic</a:t>
            </a:r>
            <a:endParaRPr kumimoji="1" lang="ja-JP" altLang="en-US" dirty="0"/>
          </a:p>
        </p:txBody>
      </p:sp>
      <p:sp>
        <p:nvSpPr>
          <p:cNvPr id="3" name="コンテンツ プレースホルダー 2">
            <a:extLst>
              <a:ext uri="{FF2B5EF4-FFF2-40B4-BE49-F238E27FC236}">
                <a16:creationId xmlns:a16="http://schemas.microsoft.com/office/drawing/2014/main" id="{B9942C48-4794-A4ED-F76A-E50B8DFCB2BF}"/>
              </a:ext>
            </a:extLst>
          </p:cNvPr>
          <p:cNvSpPr>
            <a:spLocks noGrp="1"/>
          </p:cNvSpPr>
          <p:nvPr>
            <p:ph idx="1"/>
          </p:nvPr>
        </p:nvSpPr>
        <p:spPr/>
        <p:txBody>
          <a:bodyPr>
            <a:normAutofit/>
          </a:bodyPr>
          <a:lstStyle/>
          <a:p>
            <a:r>
              <a:rPr kumimoji="1" lang="ja-JP" altLang="en-US" dirty="0"/>
              <a:t>腎機能が悪い高回転型骨粗鬆症にプラリアを使用する例が多い。</a:t>
            </a:r>
            <a:endParaRPr kumimoji="1" lang="en-US" altLang="ja-JP" dirty="0"/>
          </a:p>
          <a:p>
            <a:endParaRPr lang="en-US" altLang="ja-JP" dirty="0"/>
          </a:p>
          <a:p>
            <a:r>
              <a:rPr kumimoji="1" lang="ja-JP" altLang="en-US" dirty="0"/>
              <a:t>後藤斗志子</a:t>
            </a:r>
            <a:r>
              <a:rPr kumimoji="1" lang="en-US" altLang="ja-JP" dirty="0"/>
              <a:t>Dr</a:t>
            </a:r>
            <a:endParaRPr lang="en-US" altLang="ja-JP" dirty="0"/>
          </a:p>
          <a:p>
            <a:pPr marL="0" indent="0">
              <a:buNone/>
            </a:pPr>
            <a:r>
              <a:rPr kumimoji="1" lang="ja-JP" altLang="en-US" dirty="0"/>
              <a:t>「９０歳前後、９０歳以上の患者さんでプラリア打っている患者さんでもうそろそろやめたい人をどうしたらいいですか？オーバーシュート怖いです。」</a:t>
            </a:r>
            <a:endParaRPr kumimoji="1" lang="en-US" altLang="ja-JP" dirty="0"/>
          </a:p>
          <a:p>
            <a:r>
              <a:rPr kumimoji="1" lang="ja-JP" altLang="en-US" dirty="0"/>
              <a:t>第一三共</a:t>
            </a:r>
            <a:endParaRPr kumimoji="1" lang="en-US" altLang="ja-JP" dirty="0"/>
          </a:p>
          <a:p>
            <a:pPr marL="0" indent="0">
              <a:buNone/>
            </a:pPr>
            <a:r>
              <a:rPr kumimoji="1" lang="ja-JP" altLang="en-US" dirty="0"/>
              <a:t>「</a:t>
            </a:r>
            <a:r>
              <a:rPr kumimoji="1" lang="ja-JP" altLang="en-US" b="1" dirty="0">
                <a:solidFill>
                  <a:srgbClr val="FF0000"/>
                </a:solidFill>
              </a:rPr>
              <a:t>リクラスト</a:t>
            </a:r>
            <a:r>
              <a:rPr kumimoji="1" lang="ja-JP" altLang="en-US" dirty="0"/>
              <a:t>打って徐々にフェードアウトしてもいいんじゃないですか？」</a:t>
            </a:r>
          </a:p>
        </p:txBody>
      </p:sp>
    </p:spTree>
    <p:extLst>
      <p:ext uri="{BB962C8B-B14F-4D97-AF65-F5344CB8AC3E}">
        <p14:creationId xmlns:p14="http://schemas.microsoft.com/office/powerpoint/2010/main" val="261764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ABF4AB-53E4-1CDB-87D5-0C3DB353ADF8}"/>
              </a:ext>
            </a:extLst>
          </p:cNvPr>
          <p:cNvSpPr>
            <a:spLocks noGrp="1"/>
          </p:cNvSpPr>
          <p:nvPr>
            <p:ph type="title"/>
          </p:nvPr>
        </p:nvSpPr>
        <p:spPr/>
        <p:txBody>
          <a:bodyPr/>
          <a:lstStyle/>
          <a:p>
            <a:r>
              <a:rPr kumimoji="1" lang="ja-JP" altLang="en-US" dirty="0"/>
              <a:t>姿勢</a:t>
            </a:r>
          </a:p>
        </p:txBody>
      </p:sp>
      <p:sp>
        <p:nvSpPr>
          <p:cNvPr id="3" name="コンテンツ プレースホルダー 2">
            <a:extLst>
              <a:ext uri="{FF2B5EF4-FFF2-40B4-BE49-F238E27FC236}">
                <a16:creationId xmlns:a16="http://schemas.microsoft.com/office/drawing/2014/main" id="{3BC0B247-DB67-F5B2-CA25-8279CBE2AA37}"/>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40750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EBA89F-0D95-ED25-1371-C9955C5F0E8D}"/>
              </a:ext>
            </a:extLst>
          </p:cNvPr>
          <p:cNvSpPr>
            <a:spLocks noGrp="1"/>
          </p:cNvSpPr>
          <p:nvPr>
            <p:ph type="title"/>
          </p:nvPr>
        </p:nvSpPr>
        <p:spPr/>
        <p:txBody>
          <a:bodyPr/>
          <a:lstStyle/>
          <a:p>
            <a:r>
              <a:rPr kumimoji="1" lang="ja-JP" altLang="en-US" dirty="0"/>
              <a:t>本日の内容</a:t>
            </a:r>
          </a:p>
        </p:txBody>
      </p:sp>
      <p:sp>
        <p:nvSpPr>
          <p:cNvPr id="3" name="コンテンツ プレースホルダー 2">
            <a:extLst>
              <a:ext uri="{FF2B5EF4-FFF2-40B4-BE49-F238E27FC236}">
                <a16:creationId xmlns:a16="http://schemas.microsoft.com/office/drawing/2014/main" id="{776358FE-7D6C-476B-2FE9-B72F1ACE004C}"/>
              </a:ext>
            </a:extLst>
          </p:cNvPr>
          <p:cNvSpPr>
            <a:spLocks noGrp="1"/>
          </p:cNvSpPr>
          <p:nvPr>
            <p:ph idx="1"/>
          </p:nvPr>
        </p:nvSpPr>
        <p:spPr/>
        <p:txBody>
          <a:bodyPr/>
          <a:lstStyle/>
          <a:p>
            <a:r>
              <a:rPr kumimoji="1" lang="ja-JP" altLang="en-US" dirty="0"/>
              <a:t>自己紹介</a:t>
            </a:r>
            <a:endParaRPr kumimoji="1" lang="en-US" altLang="ja-JP" dirty="0"/>
          </a:p>
          <a:p>
            <a:r>
              <a:rPr kumimoji="1" lang="ja-JP" altLang="en-US" dirty="0"/>
              <a:t>わたしと骨粗鬆症</a:t>
            </a:r>
            <a:endParaRPr kumimoji="1" lang="en-US" altLang="ja-JP" dirty="0"/>
          </a:p>
          <a:p>
            <a:r>
              <a:rPr lang="ja-JP" altLang="en-US" dirty="0"/>
              <a:t>わたしとテリボン</a:t>
            </a:r>
            <a:endParaRPr lang="en-US" altLang="ja-JP" dirty="0"/>
          </a:p>
          <a:p>
            <a:r>
              <a:rPr kumimoji="1" lang="ja-JP" altLang="en-US"/>
              <a:t>姿勢について</a:t>
            </a:r>
            <a:endParaRPr kumimoji="1" lang="ja-JP" altLang="en-US" dirty="0"/>
          </a:p>
        </p:txBody>
      </p:sp>
    </p:spTree>
    <p:extLst>
      <p:ext uri="{BB962C8B-B14F-4D97-AF65-F5344CB8AC3E}">
        <p14:creationId xmlns:p14="http://schemas.microsoft.com/office/powerpoint/2010/main" val="329211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02_知ってつき合う骨粗しょう症_final_ページ_16">
            <a:extLst>
              <a:ext uri="{FF2B5EF4-FFF2-40B4-BE49-F238E27FC236}">
                <a16:creationId xmlns:a16="http://schemas.microsoft.com/office/drawing/2014/main" id="{FF21A1B0-1AC2-4EF4-B152-D0EA1CE4BCC4}"/>
              </a:ext>
            </a:extLst>
          </p:cNvPr>
          <p:cNvPicPr>
            <a:picLocks noGrp="1" noChangeAspect="1"/>
          </p:cNvPicPr>
          <p:nvPr isPhoto="1"/>
        </p:nvPicPr>
        <p:blipFill>
          <a:blip r:embed="rId2" cstate="screen">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1372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9D2C6-8283-7EC8-0EE3-C8D47FFF5256}"/>
              </a:ext>
            </a:extLst>
          </p:cNvPr>
          <p:cNvSpPr>
            <a:spLocks noGrp="1"/>
          </p:cNvSpPr>
          <p:nvPr>
            <p:ph type="title"/>
          </p:nvPr>
        </p:nvSpPr>
        <p:spPr/>
        <p:txBody>
          <a:bodyPr/>
          <a:lstStyle/>
          <a:p>
            <a:r>
              <a:rPr kumimoji="1" lang="ja-JP" altLang="en-US" dirty="0"/>
              <a:t>姿勢分類（＞５０歳）</a:t>
            </a:r>
          </a:p>
        </p:txBody>
      </p:sp>
      <p:pic>
        <p:nvPicPr>
          <p:cNvPr id="4" name="コンテンツ プレースホルダー 3">
            <a:extLst>
              <a:ext uri="{FF2B5EF4-FFF2-40B4-BE49-F238E27FC236}">
                <a16:creationId xmlns:a16="http://schemas.microsoft.com/office/drawing/2014/main" id="{C07690E3-FF7F-67DA-5164-D3327A5456B1}"/>
              </a:ext>
            </a:extLst>
          </p:cNvPr>
          <p:cNvPicPr>
            <a:picLocks noGrp="1" noChangeAspect="1"/>
          </p:cNvPicPr>
          <p:nvPr>
            <p:ph idx="1"/>
          </p:nvPr>
        </p:nvPicPr>
        <p:blipFill>
          <a:blip r:embed="rId2"/>
          <a:stretch>
            <a:fillRect/>
          </a:stretch>
        </p:blipFill>
        <p:spPr>
          <a:xfrm>
            <a:off x="266292" y="1940118"/>
            <a:ext cx="5829708" cy="3417860"/>
          </a:xfrm>
          <a:prstGeom prst="rect">
            <a:avLst/>
          </a:prstGeom>
        </p:spPr>
      </p:pic>
      <p:pic>
        <p:nvPicPr>
          <p:cNvPr id="5" name="図 4">
            <a:extLst>
              <a:ext uri="{FF2B5EF4-FFF2-40B4-BE49-F238E27FC236}">
                <a16:creationId xmlns:a16="http://schemas.microsoft.com/office/drawing/2014/main" id="{D09AE5C2-D992-E5CF-E7D5-B7C36D75C151}"/>
              </a:ext>
            </a:extLst>
          </p:cNvPr>
          <p:cNvPicPr>
            <a:picLocks noChangeAspect="1"/>
          </p:cNvPicPr>
          <p:nvPr/>
        </p:nvPicPr>
        <p:blipFill>
          <a:blip r:embed="rId3"/>
          <a:stretch>
            <a:fillRect/>
          </a:stretch>
        </p:blipFill>
        <p:spPr>
          <a:xfrm>
            <a:off x="6750657" y="1577537"/>
            <a:ext cx="4943563" cy="3702925"/>
          </a:xfrm>
          <a:prstGeom prst="rect">
            <a:avLst/>
          </a:prstGeom>
        </p:spPr>
      </p:pic>
    </p:spTree>
    <p:extLst>
      <p:ext uri="{BB962C8B-B14F-4D97-AF65-F5344CB8AC3E}">
        <p14:creationId xmlns:p14="http://schemas.microsoft.com/office/powerpoint/2010/main" val="290981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5F28F-8471-61F4-F4DA-82C382145893}"/>
              </a:ext>
            </a:extLst>
          </p:cNvPr>
          <p:cNvSpPr>
            <a:spLocks noGrp="1"/>
          </p:cNvSpPr>
          <p:nvPr>
            <p:ph type="title"/>
          </p:nvPr>
        </p:nvSpPr>
        <p:spPr>
          <a:xfrm>
            <a:off x="838199" y="365125"/>
            <a:ext cx="9911963" cy="1325563"/>
          </a:xfrm>
        </p:spPr>
        <p:txBody>
          <a:bodyPr/>
          <a:lstStyle/>
          <a:p>
            <a:r>
              <a:rPr kumimoji="1" lang="ja-JP" altLang="en-US" dirty="0"/>
              <a:t>ゴリラ（類人猿）は姿勢が悪いのか？</a:t>
            </a:r>
          </a:p>
        </p:txBody>
      </p:sp>
      <p:pic>
        <p:nvPicPr>
          <p:cNvPr id="4" name="コンテンツ プレースホルダー 3">
            <a:extLst>
              <a:ext uri="{FF2B5EF4-FFF2-40B4-BE49-F238E27FC236}">
                <a16:creationId xmlns:a16="http://schemas.microsoft.com/office/drawing/2014/main" id="{0A1AF0A5-180F-641B-560B-6210D38E53A2}"/>
              </a:ext>
            </a:extLst>
          </p:cNvPr>
          <p:cNvPicPr>
            <a:picLocks noGrp="1" noChangeAspect="1"/>
          </p:cNvPicPr>
          <p:nvPr>
            <p:ph idx="1"/>
          </p:nvPr>
        </p:nvPicPr>
        <p:blipFill>
          <a:blip r:embed="rId2"/>
          <a:stretch>
            <a:fillRect/>
          </a:stretch>
        </p:blipFill>
        <p:spPr>
          <a:xfrm>
            <a:off x="2360924" y="1479461"/>
            <a:ext cx="3324364" cy="2487461"/>
          </a:xfrm>
          <a:prstGeom prst="rect">
            <a:avLst/>
          </a:prstGeom>
        </p:spPr>
      </p:pic>
      <p:pic>
        <p:nvPicPr>
          <p:cNvPr id="5" name="図 4">
            <a:extLst>
              <a:ext uri="{FF2B5EF4-FFF2-40B4-BE49-F238E27FC236}">
                <a16:creationId xmlns:a16="http://schemas.microsoft.com/office/drawing/2014/main" id="{16683BC4-C948-73DE-839F-3F595E53F609}"/>
              </a:ext>
            </a:extLst>
          </p:cNvPr>
          <p:cNvPicPr>
            <a:picLocks noChangeAspect="1"/>
          </p:cNvPicPr>
          <p:nvPr/>
        </p:nvPicPr>
        <p:blipFill>
          <a:blip r:embed="rId3"/>
          <a:stretch>
            <a:fillRect/>
          </a:stretch>
        </p:blipFill>
        <p:spPr>
          <a:xfrm>
            <a:off x="6506713" y="1415758"/>
            <a:ext cx="3624456" cy="2551163"/>
          </a:xfrm>
          <a:prstGeom prst="rect">
            <a:avLst/>
          </a:prstGeom>
        </p:spPr>
      </p:pic>
      <p:pic>
        <p:nvPicPr>
          <p:cNvPr id="6" name="図 5">
            <a:extLst>
              <a:ext uri="{FF2B5EF4-FFF2-40B4-BE49-F238E27FC236}">
                <a16:creationId xmlns:a16="http://schemas.microsoft.com/office/drawing/2014/main" id="{8251C918-4CFC-64C3-B665-B317EB6E9F5E}"/>
              </a:ext>
            </a:extLst>
          </p:cNvPr>
          <p:cNvPicPr>
            <a:picLocks noChangeAspect="1"/>
          </p:cNvPicPr>
          <p:nvPr/>
        </p:nvPicPr>
        <p:blipFill>
          <a:blip r:embed="rId4"/>
          <a:stretch>
            <a:fillRect/>
          </a:stretch>
        </p:blipFill>
        <p:spPr>
          <a:xfrm>
            <a:off x="3689149" y="4041545"/>
            <a:ext cx="5168603" cy="2305992"/>
          </a:xfrm>
          <a:prstGeom prst="rect">
            <a:avLst/>
          </a:prstGeom>
        </p:spPr>
      </p:pic>
      <p:pic>
        <p:nvPicPr>
          <p:cNvPr id="7" name="図 6">
            <a:extLst>
              <a:ext uri="{FF2B5EF4-FFF2-40B4-BE49-F238E27FC236}">
                <a16:creationId xmlns:a16="http://schemas.microsoft.com/office/drawing/2014/main" id="{76F12AF3-E9BC-C546-F78C-E621F8DB06A1}"/>
              </a:ext>
            </a:extLst>
          </p:cNvPr>
          <p:cNvPicPr>
            <a:picLocks noChangeAspect="1"/>
          </p:cNvPicPr>
          <p:nvPr/>
        </p:nvPicPr>
        <p:blipFill>
          <a:blip r:embed="rId5"/>
          <a:stretch>
            <a:fillRect/>
          </a:stretch>
        </p:blipFill>
        <p:spPr>
          <a:xfrm>
            <a:off x="10400392" y="564543"/>
            <a:ext cx="1520965" cy="5371106"/>
          </a:xfrm>
          <a:prstGeom prst="rect">
            <a:avLst/>
          </a:prstGeom>
        </p:spPr>
      </p:pic>
    </p:spTree>
    <p:extLst>
      <p:ext uri="{BB962C8B-B14F-4D97-AF65-F5344CB8AC3E}">
        <p14:creationId xmlns:p14="http://schemas.microsoft.com/office/powerpoint/2010/main" val="2179632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5F28F-8471-61F4-F4DA-82C382145893}"/>
              </a:ext>
            </a:extLst>
          </p:cNvPr>
          <p:cNvSpPr>
            <a:spLocks noGrp="1"/>
          </p:cNvSpPr>
          <p:nvPr>
            <p:ph type="title"/>
          </p:nvPr>
        </p:nvSpPr>
        <p:spPr/>
        <p:txBody>
          <a:bodyPr/>
          <a:lstStyle/>
          <a:p>
            <a:r>
              <a:rPr kumimoji="1" lang="ja-JP" altLang="en-US" dirty="0"/>
              <a:t>ゴリラ（類人猿）</a:t>
            </a:r>
            <a:r>
              <a:rPr lang="ja-JP" altLang="en-US" dirty="0"/>
              <a:t>と人間の姿勢の違い</a:t>
            </a:r>
            <a:endParaRPr kumimoji="1" lang="ja-JP" altLang="en-US" dirty="0"/>
          </a:p>
        </p:txBody>
      </p:sp>
      <p:sp>
        <p:nvSpPr>
          <p:cNvPr id="3" name="コンテンツ プレースホルダー 2">
            <a:extLst>
              <a:ext uri="{FF2B5EF4-FFF2-40B4-BE49-F238E27FC236}">
                <a16:creationId xmlns:a16="http://schemas.microsoft.com/office/drawing/2014/main" id="{4054AB90-F002-D509-C49F-581CE2B824E3}"/>
              </a:ext>
            </a:extLst>
          </p:cNvPr>
          <p:cNvSpPr>
            <a:spLocks noGrp="1"/>
          </p:cNvSpPr>
          <p:nvPr>
            <p:ph idx="1"/>
          </p:nvPr>
        </p:nvSpPr>
        <p:spPr>
          <a:xfrm>
            <a:off x="838200" y="1825625"/>
            <a:ext cx="10515600" cy="2491933"/>
          </a:xfrm>
        </p:spPr>
        <p:txBody>
          <a:bodyPr>
            <a:normAutofit lnSpcReduction="10000"/>
          </a:bodyPr>
          <a:lstStyle/>
          <a:p>
            <a:r>
              <a:rPr kumimoji="1" lang="ja-JP" altLang="en-US" dirty="0"/>
              <a:t>人間は２足歩行　ゴリラは４足歩行（２＋２）</a:t>
            </a:r>
            <a:endParaRPr kumimoji="1" lang="en-US" altLang="ja-JP" dirty="0"/>
          </a:p>
          <a:p>
            <a:r>
              <a:rPr lang="ja-JP" altLang="en-US" dirty="0"/>
              <a:t>人間は直立できる　ゴリラは直立できない</a:t>
            </a:r>
            <a:endParaRPr lang="en-US" altLang="ja-JP" dirty="0"/>
          </a:p>
          <a:p>
            <a:r>
              <a:rPr kumimoji="1" lang="ja-JP" altLang="en-US" dirty="0"/>
              <a:t>人間は丸いおしり　ゴリラはフラットなおしり</a:t>
            </a:r>
            <a:endParaRPr kumimoji="1" lang="en-US" altLang="ja-JP" dirty="0"/>
          </a:p>
          <a:p>
            <a:r>
              <a:rPr lang="ja-JP" altLang="en-US" dirty="0"/>
              <a:t>（人間は痔になる）</a:t>
            </a:r>
            <a:endParaRPr lang="en-US" altLang="ja-JP" dirty="0"/>
          </a:p>
          <a:p>
            <a:r>
              <a:rPr kumimoji="1" lang="ja-JP" altLang="en-US" dirty="0"/>
              <a:t>（人間は腰痛になる）</a:t>
            </a:r>
            <a:endParaRPr kumimoji="1" lang="en-US" altLang="ja-JP" dirty="0"/>
          </a:p>
          <a:p>
            <a:pPr marL="0" indent="0">
              <a:buNone/>
            </a:pPr>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2877E8D2-F258-B736-2F62-ECEA917A175B}"/>
              </a:ext>
            </a:extLst>
          </p:cNvPr>
          <p:cNvSpPr txBox="1"/>
          <p:nvPr/>
        </p:nvSpPr>
        <p:spPr>
          <a:xfrm>
            <a:off x="1144988" y="4452495"/>
            <a:ext cx="9764201" cy="1323439"/>
          </a:xfrm>
          <a:prstGeom prst="rect">
            <a:avLst/>
          </a:prstGeom>
          <a:noFill/>
        </p:spPr>
        <p:txBody>
          <a:bodyPr wrap="square" rtlCol="0">
            <a:spAutoFit/>
          </a:bodyPr>
          <a:lstStyle/>
          <a:p>
            <a:pPr algn="ctr"/>
            <a:r>
              <a:rPr lang="ja-JP" altLang="en-US" sz="4000" dirty="0"/>
              <a:t>違いは何？？？</a:t>
            </a:r>
            <a:endParaRPr lang="en-US" altLang="ja-JP" sz="4000" dirty="0"/>
          </a:p>
          <a:p>
            <a:pPr algn="ctr"/>
            <a:r>
              <a:rPr kumimoji="1" lang="ja-JP" altLang="en-US" sz="4000" dirty="0">
                <a:solidFill>
                  <a:srgbClr val="FF0000"/>
                </a:solidFill>
              </a:rPr>
              <a:t>中殿筋</a:t>
            </a:r>
            <a:endParaRPr kumimoji="1" lang="en-US" altLang="ja-JP" sz="4000" dirty="0">
              <a:solidFill>
                <a:srgbClr val="FF0000"/>
              </a:solidFill>
            </a:endParaRPr>
          </a:p>
        </p:txBody>
      </p:sp>
    </p:spTree>
    <p:extLst>
      <p:ext uri="{BB962C8B-B14F-4D97-AF65-F5344CB8AC3E}">
        <p14:creationId xmlns:p14="http://schemas.microsoft.com/office/powerpoint/2010/main" val="26710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21F89-0085-26B4-F9F6-E1493DFC60F6}"/>
              </a:ext>
            </a:extLst>
          </p:cNvPr>
          <p:cNvSpPr>
            <a:spLocks noGrp="1"/>
          </p:cNvSpPr>
          <p:nvPr>
            <p:ph type="title"/>
          </p:nvPr>
        </p:nvSpPr>
        <p:spPr/>
        <p:txBody>
          <a:bodyPr>
            <a:normAutofit/>
          </a:bodyPr>
          <a:lstStyle/>
          <a:p>
            <a:r>
              <a:rPr kumimoji="1" lang="ja-JP" altLang="en-US" dirty="0"/>
              <a:t>ゴリラに中殿筋の筋トレをさせれば</a:t>
            </a:r>
            <a:br>
              <a:rPr kumimoji="1" lang="en-US" altLang="ja-JP" dirty="0"/>
            </a:br>
            <a:r>
              <a:rPr kumimoji="1" lang="ja-JP" altLang="en-US" dirty="0"/>
              <a:t>直立歩行ができるようになる（はず）</a:t>
            </a:r>
          </a:p>
        </p:txBody>
      </p:sp>
      <p:pic>
        <p:nvPicPr>
          <p:cNvPr id="4" name="コンテンツ プレースホルダー 3">
            <a:extLst>
              <a:ext uri="{FF2B5EF4-FFF2-40B4-BE49-F238E27FC236}">
                <a16:creationId xmlns:a16="http://schemas.microsoft.com/office/drawing/2014/main" id="{3B27655A-BFFE-3721-57CE-A472DBCEF57F}"/>
              </a:ext>
            </a:extLst>
          </p:cNvPr>
          <p:cNvPicPr>
            <a:picLocks noGrp="1" noChangeAspect="1"/>
          </p:cNvPicPr>
          <p:nvPr>
            <p:ph idx="1"/>
          </p:nvPr>
        </p:nvPicPr>
        <p:blipFill>
          <a:blip r:embed="rId2"/>
          <a:stretch>
            <a:fillRect/>
          </a:stretch>
        </p:blipFill>
        <p:spPr>
          <a:xfrm>
            <a:off x="2839941" y="1907031"/>
            <a:ext cx="6512118" cy="4585844"/>
          </a:xfrm>
          <a:prstGeom prst="rect">
            <a:avLst/>
          </a:prstGeom>
        </p:spPr>
      </p:pic>
    </p:spTree>
    <p:extLst>
      <p:ext uri="{BB962C8B-B14F-4D97-AF65-F5344CB8AC3E}">
        <p14:creationId xmlns:p14="http://schemas.microsoft.com/office/powerpoint/2010/main" val="191953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023F38-D266-58F2-CDCD-7ED42ADC60AC}"/>
              </a:ext>
            </a:extLst>
          </p:cNvPr>
          <p:cNvSpPr>
            <a:spLocks noGrp="1"/>
          </p:cNvSpPr>
          <p:nvPr>
            <p:ph type="title"/>
          </p:nvPr>
        </p:nvSpPr>
        <p:spPr/>
        <p:txBody>
          <a:bodyPr/>
          <a:lstStyle/>
          <a:p>
            <a:r>
              <a:rPr kumimoji="1" lang="ja-JP" altLang="en-US" dirty="0"/>
              <a:t>ロボットは・・・・</a:t>
            </a:r>
          </a:p>
        </p:txBody>
      </p:sp>
      <p:pic>
        <p:nvPicPr>
          <p:cNvPr id="4" name="コンテンツ プレースホルダー 3">
            <a:extLst>
              <a:ext uri="{FF2B5EF4-FFF2-40B4-BE49-F238E27FC236}">
                <a16:creationId xmlns:a16="http://schemas.microsoft.com/office/drawing/2014/main" id="{22F66352-7E50-793F-3AC7-457FB9A3147D}"/>
              </a:ext>
            </a:extLst>
          </p:cNvPr>
          <p:cNvPicPr>
            <a:picLocks noGrp="1" noChangeAspect="1"/>
          </p:cNvPicPr>
          <p:nvPr>
            <p:ph idx="1"/>
          </p:nvPr>
        </p:nvPicPr>
        <p:blipFill>
          <a:blip r:embed="rId2"/>
          <a:stretch>
            <a:fillRect/>
          </a:stretch>
        </p:blipFill>
        <p:spPr>
          <a:xfrm>
            <a:off x="2196553" y="1865382"/>
            <a:ext cx="2900892" cy="4351338"/>
          </a:xfrm>
          <a:prstGeom prst="rect">
            <a:avLst/>
          </a:prstGeom>
        </p:spPr>
      </p:pic>
      <p:pic>
        <p:nvPicPr>
          <p:cNvPr id="1026" name="Picture 2" descr="人型労働ロボット」が進化 様々な現場で人の代わりに“就職 ...">
            <a:extLst>
              <a:ext uri="{FF2B5EF4-FFF2-40B4-BE49-F238E27FC236}">
                <a16:creationId xmlns:a16="http://schemas.microsoft.com/office/drawing/2014/main" id="{FE15782D-820D-A588-FF46-1639AD43B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45" y="1865382"/>
            <a:ext cx="627596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6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5D30A-4605-43D0-CCB0-A85053CE139E}"/>
              </a:ext>
            </a:extLst>
          </p:cNvPr>
          <p:cNvSpPr>
            <a:spLocks noGrp="1"/>
          </p:cNvSpPr>
          <p:nvPr>
            <p:ph type="title"/>
          </p:nvPr>
        </p:nvSpPr>
        <p:spPr>
          <a:xfrm>
            <a:off x="838200" y="2876505"/>
            <a:ext cx="10515600" cy="1325563"/>
          </a:xfrm>
        </p:spPr>
        <p:txBody>
          <a:bodyPr/>
          <a:lstStyle/>
          <a:p>
            <a:pPr algn="ctr"/>
            <a:r>
              <a:rPr kumimoji="1" lang="ja-JP" altLang="en-US" dirty="0"/>
              <a:t>姿勢をよくする要素</a:t>
            </a:r>
          </a:p>
        </p:txBody>
      </p:sp>
    </p:spTree>
    <p:extLst>
      <p:ext uri="{BB962C8B-B14F-4D97-AF65-F5344CB8AC3E}">
        <p14:creationId xmlns:p14="http://schemas.microsoft.com/office/powerpoint/2010/main" val="882759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6D9A7E95-FBCA-12C4-DA84-5EE56B204F30}"/>
              </a:ext>
            </a:extLst>
          </p:cNvPr>
          <p:cNvSpPr txBox="1">
            <a:spLocks/>
          </p:cNvSpPr>
          <p:nvPr/>
        </p:nvSpPr>
        <p:spPr>
          <a:xfrm>
            <a:off x="115614" y="190062"/>
            <a:ext cx="11887200" cy="997607"/>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tx1">
                    <a:lumMod val="75000"/>
                    <a:lumOff val="25000"/>
                  </a:schemeClr>
                </a:solidFill>
                <a:latin typeface="FOT-NewRodin Pro EB" panose="02020900000000000000" pitchFamily="18" charset="-128"/>
                <a:ea typeface="FOT-NewRodin Pro EB" panose="02020900000000000000" pitchFamily="18" charset="-128"/>
              </a:rPr>
              <a:t>柔軟性と体幹安定性</a:t>
            </a:r>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2</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pic>
        <p:nvPicPr>
          <p:cNvPr id="3" name="コンテンツ プレースホルダー 3">
            <a:extLst>
              <a:ext uri="{FF2B5EF4-FFF2-40B4-BE49-F238E27FC236}">
                <a16:creationId xmlns:a16="http://schemas.microsoft.com/office/drawing/2014/main" id="{EE1D18FB-C045-92A9-F229-58C318E422BF}"/>
              </a:ext>
            </a:extLst>
          </p:cNvPr>
          <p:cNvPicPr>
            <a:picLocks noChangeAspect="1"/>
          </p:cNvPicPr>
          <p:nvPr/>
        </p:nvPicPr>
        <p:blipFill>
          <a:blip r:embed="rId3"/>
          <a:stretch>
            <a:fillRect/>
          </a:stretch>
        </p:blipFill>
        <p:spPr>
          <a:xfrm>
            <a:off x="2001465" y="1573730"/>
            <a:ext cx="8189070" cy="4606352"/>
          </a:xfrm>
          <a:prstGeom prst="rect">
            <a:avLst/>
          </a:prstGeom>
          <a:ln w="76200">
            <a:solidFill>
              <a:srgbClr val="ADCE83"/>
            </a:solidFill>
          </a:ln>
        </p:spPr>
      </p:pic>
      <p:pic>
        <p:nvPicPr>
          <p:cNvPr id="8" name="図 7">
            <a:extLst>
              <a:ext uri="{FF2B5EF4-FFF2-40B4-BE49-F238E27FC236}">
                <a16:creationId xmlns:a16="http://schemas.microsoft.com/office/drawing/2014/main" id="{058F66E1-9FCF-96EA-C5FA-7896854E895A}"/>
              </a:ext>
            </a:extLst>
          </p:cNvPr>
          <p:cNvPicPr>
            <a:picLocks noChangeAspect="1"/>
          </p:cNvPicPr>
          <p:nvPr/>
        </p:nvPicPr>
        <p:blipFill>
          <a:blip r:embed="rId4"/>
          <a:stretch>
            <a:fillRect/>
          </a:stretch>
        </p:blipFill>
        <p:spPr>
          <a:xfrm>
            <a:off x="2009212" y="4071264"/>
            <a:ext cx="2106955" cy="2106955"/>
          </a:xfrm>
          <a:prstGeom prst="rect">
            <a:avLst/>
          </a:prstGeom>
        </p:spPr>
      </p:pic>
    </p:spTree>
    <p:extLst>
      <p:ext uri="{BB962C8B-B14F-4D97-AF65-F5344CB8AC3E}">
        <p14:creationId xmlns:p14="http://schemas.microsoft.com/office/powerpoint/2010/main" val="124656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8E61D7-3384-D79A-27B0-7858095E21B5}"/>
              </a:ext>
            </a:extLst>
          </p:cNvPr>
          <p:cNvSpPr>
            <a:spLocks noGrp="1"/>
          </p:cNvSpPr>
          <p:nvPr>
            <p:ph type="title"/>
          </p:nvPr>
        </p:nvSpPr>
        <p:spPr>
          <a:xfrm>
            <a:off x="476591" y="349222"/>
            <a:ext cx="5257800" cy="1325563"/>
          </a:xfrm>
        </p:spPr>
        <p:txBody>
          <a:bodyPr>
            <a:normAutofit/>
          </a:bodyPr>
          <a:lstStyle/>
          <a:p>
            <a:r>
              <a:rPr kumimoji="1" lang="ja-JP" altLang="en-US" dirty="0"/>
              <a:t>硬さによる不良姿勢のメカニズム</a:t>
            </a:r>
            <a:r>
              <a:rPr kumimoji="1" lang="ja-JP" altLang="en-US" sz="2200" dirty="0"/>
              <a:t>（＜５０歳）</a:t>
            </a:r>
          </a:p>
        </p:txBody>
      </p:sp>
      <p:pic>
        <p:nvPicPr>
          <p:cNvPr id="12" name="コンテンツ プレースホルダー 11">
            <a:extLst>
              <a:ext uri="{FF2B5EF4-FFF2-40B4-BE49-F238E27FC236}">
                <a16:creationId xmlns:a16="http://schemas.microsoft.com/office/drawing/2014/main" id="{83FD0E06-4A1F-8FC7-A1E0-2675FEC95E1F}"/>
              </a:ext>
            </a:extLst>
          </p:cNvPr>
          <p:cNvPicPr>
            <a:picLocks noGrp="1" noChangeAspect="1"/>
          </p:cNvPicPr>
          <p:nvPr>
            <p:ph idx="1"/>
          </p:nvPr>
        </p:nvPicPr>
        <p:blipFill>
          <a:blip r:embed="rId2"/>
          <a:stretch>
            <a:fillRect/>
          </a:stretch>
        </p:blipFill>
        <p:spPr>
          <a:xfrm>
            <a:off x="6297375" y="418413"/>
            <a:ext cx="2192807" cy="6490319"/>
          </a:xfrm>
        </p:spPr>
      </p:pic>
      <p:sp>
        <p:nvSpPr>
          <p:cNvPr id="13" name="テキスト ボックス 12">
            <a:extLst>
              <a:ext uri="{FF2B5EF4-FFF2-40B4-BE49-F238E27FC236}">
                <a16:creationId xmlns:a16="http://schemas.microsoft.com/office/drawing/2014/main" id="{4342B264-F628-3C88-AAE9-D8ED8D1474B5}"/>
              </a:ext>
            </a:extLst>
          </p:cNvPr>
          <p:cNvSpPr txBox="1"/>
          <p:nvPr/>
        </p:nvSpPr>
        <p:spPr>
          <a:xfrm>
            <a:off x="3758316" y="3993460"/>
            <a:ext cx="3355450" cy="369332"/>
          </a:xfrm>
          <a:prstGeom prst="rect">
            <a:avLst/>
          </a:prstGeom>
          <a:noFill/>
        </p:spPr>
        <p:txBody>
          <a:bodyPr wrap="square" rtlCol="0">
            <a:spAutoFit/>
          </a:bodyPr>
          <a:lstStyle/>
          <a:p>
            <a:r>
              <a:rPr kumimoji="1" lang="ja-JP" altLang="en-US" dirty="0"/>
              <a:t>①股関節周りが固い</a:t>
            </a:r>
          </a:p>
        </p:txBody>
      </p:sp>
      <p:sp>
        <p:nvSpPr>
          <p:cNvPr id="14" name="テキスト ボックス 13">
            <a:extLst>
              <a:ext uri="{FF2B5EF4-FFF2-40B4-BE49-F238E27FC236}">
                <a16:creationId xmlns:a16="http://schemas.microsoft.com/office/drawing/2014/main" id="{1476210E-48A2-5BB4-2435-9C4C0614B744}"/>
              </a:ext>
            </a:extLst>
          </p:cNvPr>
          <p:cNvSpPr txBox="1"/>
          <p:nvPr/>
        </p:nvSpPr>
        <p:spPr>
          <a:xfrm>
            <a:off x="8921363" y="3244334"/>
            <a:ext cx="3586039" cy="369332"/>
          </a:xfrm>
          <a:prstGeom prst="rect">
            <a:avLst/>
          </a:prstGeom>
          <a:noFill/>
        </p:spPr>
        <p:txBody>
          <a:bodyPr wrap="square" rtlCol="0">
            <a:spAutoFit/>
          </a:bodyPr>
          <a:lstStyle/>
          <a:p>
            <a:r>
              <a:rPr kumimoji="1" lang="ja-JP" altLang="en-US" dirty="0"/>
              <a:t>②骨盤後傾</a:t>
            </a:r>
          </a:p>
        </p:txBody>
      </p:sp>
      <p:sp>
        <p:nvSpPr>
          <p:cNvPr id="15" name="テキスト ボックス 14">
            <a:extLst>
              <a:ext uri="{FF2B5EF4-FFF2-40B4-BE49-F238E27FC236}">
                <a16:creationId xmlns:a16="http://schemas.microsoft.com/office/drawing/2014/main" id="{FDD12170-BA18-D9DD-DCB5-B80A1CCABF54}"/>
              </a:ext>
            </a:extLst>
          </p:cNvPr>
          <p:cNvSpPr txBox="1"/>
          <p:nvPr/>
        </p:nvSpPr>
        <p:spPr>
          <a:xfrm>
            <a:off x="4104568" y="2464790"/>
            <a:ext cx="2192807" cy="369332"/>
          </a:xfrm>
          <a:prstGeom prst="rect">
            <a:avLst/>
          </a:prstGeom>
          <a:noFill/>
        </p:spPr>
        <p:txBody>
          <a:bodyPr wrap="square" rtlCol="0">
            <a:spAutoFit/>
          </a:bodyPr>
          <a:lstStyle/>
          <a:p>
            <a:r>
              <a:rPr kumimoji="1" lang="ja-JP" altLang="en-US" dirty="0"/>
              <a:t>③フラットバック</a:t>
            </a:r>
          </a:p>
        </p:txBody>
      </p:sp>
      <p:sp>
        <p:nvSpPr>
          <p:cNvPr id="16" name="テキスト ボックス 15">
            <a:extLst>
              <a:ext uri="{FF2B5EF4-FFF2-40B4-BE49-F238E27FC236}">
                <a16:creationId xmlns:a16="http://schemas.microsoft.com/office/drawing/2014/main" id="{732BD43F-B17A-47AB-633C-8DDF57697D91}"/>
              </a:ext>
            </a:extLst>
          </p:cNvPr>
          <p:cNvSpPr txBox="1"/>
          <p:nvPr/>
        </p:nvSpPr>
        <p:spPr>
          <a:xfrm>
            <a:off x="8556169" y="1130913"/>
            <a:ext cx="2393342" cy="369332"/>
          </a:xfrm>
          <a:prstGeom prst="rect">
            <a:avLst/>
          </a:prstGeom>
          <a:noFill/>
        </p:spPr>
        <p:txBody>
          <a:bodyPr wrap="square" rtlCol="0">
            <a:spAutoFit/>
          </a:bodyPr>
          <a:lstStyle/>
          <a:p>
            <a:r>
              <a:rPr kumimoji="1" lang="ja-JP" altLang="en-US" dirty="0"/>
              <a:t>④頭が前に出る</a:t>
            </a:r>
          </a:p>
        </p:txBody>
      </p:sp>
    </p:spTree>
    <p:extLst>
      <p:ext uri="{BB962C8B-B14F-4D97-AF65-F5344CB8AC3E}">
        <p14:creationId xmlns:p14="http://schemas.microsoft.com/office/powerpoint/2010/main" val="365339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EFDB5-D9DC-4B92-F7EA-7CCEFB462E63}"/>
              </a:ext>
            </a:extLst>
          </p:cNvPr>
          <p:cNvSpPr>
            <a:spLocks noGrp="1"/>
          </p:cNvSpPr>
          <p:nvPr>
            <p:ph type="title"/>
          </p:nvPr>
        </p:nvSpPr>
        <p:spPr>
          <a:xfrm>
            <a:off x="838200" y="2766218"/>
            <a:ext cx="10515600" cy="1325563"/>
          </a:xfrm>
        </p:spPr>
        <p:txBody>
          <a:bodyPr/>
          <a:lstStyle/>
          <a:p>
            <a:r>
              <a:rPr kumimoji="1" lang="ja-JP" altLang="en-US" dirty="0"/>
              <a:t>私、柔らかいけどフラットバックです。</a:t>
            </a:r>
          </a:p>
        </p:txBody>
      </p:sp>
    </p:spTree>
    <p:extLst>
      <p:ext uri="{BB962C8B-B14F-4D97-AF65-F5344CB8AC3E}">
        <p14:creationId xmlns:p14="http://schemas.microsoft.com/office/powerpoint/2010/main" val="4260761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752973-D4D9-504A-2294-5242404CAB0E}"/>
              </a:ext>
            </a:extLst>
          </p:cNvPr>
          <p:cNvSpPr>
            <a:spLocks noGrp="1"/>
          </p:cNvSpPr>
          <p:nvPr>
            <p:ph type="title"/>
          </p:nvPr>
        </p:nvSpPr>
        <p:spPr/>
        <p:txBody>
          <a:bodyPr/>
          <a:lstStyle/>
          <a:p>
            <a:r>
              <a:rPr kumimoji="1" lang="ja-JP" altLang="en-US" dirty="0"/>
              <a:t>自己紹介</a:t>
            </a:r>
          </a:p>
        </p:txBody>
      </p:sp>
      <p:sp>
        <p:nvSpPr>
          <p:cNvPr id="3" name="コンテンツ プレースホルダー 2">
            <a:extLst>
              <a:ext uri="{FF2B5EF4-FFF2-40B4-BE49-F238E27FC236}">
                <a16:creationId xmlns:a16="http://schemas.microsoft.com/office/drawing/2014/main" id="{0EDB1612-CCC8-5D7D-F71B-05F6F398B8A1}"/>
              </a:ext>
            </a:extLst>
          </p:cNvPr>
          <p:cNvSpPr>
            <a:spLocks noGrp="1"/>
          </p:cNvSpPr>
          <p:nvPr>
            <p:ph idx="1"/>
          </p:nvPr>
        </p:nvSpPr>
        <p:spPr/>
        <p:txBody>
          <a:bodyPr/>
          <a:lstStyle/>
          <a:p>
            <a:r>
              <a:rPr kumimoji="1" lang="en-US" altLang="ja-JP" dirty="0"/>
              <a:t>2006</a:t>
            </a:r>
            <a:r>
              <a:rPr kumimoji="1" lang="ja-JP" altLang="en-US" dirty="0"/>
              <a:t>年　医師免許取得</a:t>
            </a:r>
            <a:endParaRPr kumimoji="1" lang="en-US" altLang="ja-JP" dirty="0"/>
          </a:p>
          <a:p>
            <a:r>
              <a:rPr lang="en-US" altLang="ja-JP" dirty="0"/>
              <a:t>2006~2008</a:t>
            </a:r>
            <a:r>
              <a:rPr lang="ja-JP" altLang="en-US" dirty="0"/>
              <a:t>年　名城病院</a:t>
            </a:r>
            <a:endParaRPr lang="en-US" altLang="ja-JP" dirty="0"/>
          </a:p>
          <a:p>
            <a:r>
              <a:rPr kumimoji="1" lang="en-US" altLang="ja-JP" dirty="0"/>
              <a:t>2008</a:t>
            </a:r>
            <a:r>
              <a:rPr kumimoji="1" lang="ja-JP" altLang="en-US" dirty="0"/>
              <a:t>～</a:t>
            </a:r>
            <a:r>
              <a:rPr kumimoji="1" lang="en-US" altLang="ja-JP" dirty="0"/>
              <a:t>2014</a:t>
            </a:r>
            <a:r>
              <a:rPr kumimoji="1" lang="ja-JP" altLang="en-US" dirty="0"/>
              <a:t>年　県立多治見病院　</a:t>
            </a:r>
            <a:endParaRPr kumimoji="1" lang="en-US" altLang="ja-JP" dirty="0"/>
          </a:p>
          <a:p>
            <a:r>
              <a:rPr lang="en-US" altLang="ja-JP" dirty="0"/>
              <a:t>2014</a:t>
            </a:r>
            <a:r>
              <a:rPr lang="ja-JP" altLang="en-US" dirty="0"/>
              <a:t>～</a:t>
            </a:r>
            <a:r>
              <a:rPr lang="en-US" altLang="ja-JP" dirty="0"/>
              <a:t>2018</a:t>
            </a:r>
            <a:r>
              <a:rPr lang="ja-JP" altLang="en-US" dirty="0"/>
              <a:t>年　後藤整形外科・津島リハビリテーション病院</a:t>
            </a:r>
            <a:endParaRPr lang="en-US" altLang="ja-JP" dirty="0"/>
          </a:p>
          <a:p>
            <a:r>
              <a:rPr kumimoji="1" lang="en-US" altLang="ja-JP" dirty="0"/>
              <a:t>2018</a:t>
            </a:r>
            <a:r>
              <a:rPr lang="ja-JP" altLang="en-US" dirty="0"/>
              <a:t>～</a:t>
            </a:r>
            <a:r>
              <a:rPr lang="en-US" altLang="ja-JP" dirty="0"/>
              <a:t>2022</a:t>
            </a:r>
            <a:r>
              <a:rPr lang="ja-JP" altLang="en-US" dirty="0"/>
              <a:t>年　あさひ病院</a:t>
            </a:r>
            <a:endParaRPr lang="en-US" altLang="ja-JP" dirty="0"/>
          </a:p>
          <a:p>
            <a:r>
              <a:rPr kumimoji="1" lang="en-US" altLang="ja-JP" dirty="0"/>
              <a:t>2023</a:t>
            </a:r>
            <a:r>
              <a:rPr kumimoji="1" lang="ja-JP" altLang="en-US" dirty="0"/>
              <a:t>年～　　　リハビリ整形外科３８５クリニック</a:t>
            </a:r>
            <a:endParaRPr kumimoji="1" lang="en-US" altLang="ja-JP" dirty="0"/>
          </a:p>
          <a:p>
            <a:r>
              <a:rPr lang="en-US" altLang="ja-JP" dirty="0"/>
              <a:t>2024</a:t>
            </a:r>
            <a:r>
              <a:rPr lang="ja-JP" altLang="en-US" dirty="0"/>
              <a:t>年</a:t>
            </a:r>
            <a:r>
              <a:rPr lang="en-US" altLang="ja-JP" dirty="0"/>
              <a:t>6</a:t>
            </a:r>
            <a:r>
              <a:rPr lang="ja-JP" altLang="en-US" dirty="0"/>
              <a:t>月　　　あさひ病院　骨粗しょう症外来</a:t>
            </a:r>
            <a:endParaRPr kumimoji="1" lang="en-US" altLang="ja-JP" dirty="0"/>
          </a:p>
          <a:p>
            <a:endParaRPr kumimoji="1" lang="ja-JP" altLang="en-US" dirty="0"/>
          </a:p>
        </p:txBody>
      </p:sp>
    </p:spTree>
    <p:extLst>
      <p:ext uri="{BB962C8B-B14F-4D97-AF65-F5344CB8AC3E}">
        <p14:creationId xmlns:p14="http://schemas.microsoft.com/office/powerpoint/2010/main" val="1320702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9E157-F0DB-1269-BF58-C20EC82109BC}"/>
              </a:ext>
            </a:extLst>
          </p:cNvPr>
          <p:cNvSpPr>
            <a:spLocks noGrp="1"/>
          </p:cNvSpPr>
          <p:nvPr>
            <p:ph type="title"/>
          </p:nvPr>
        </p:nvSpPr>
        <p:spPr>
          <a:xfrm>
            <a:off x="321365" y="126586"/>
            <a:ext cx="10389042" cy="1325563"/>
          </a:xfrm>
        </p:spPr>
        <p:txBody>
          <a:bodyPr/>
          <a:lstStyle/>
          <a:p>
            <a:r>
              <a:rPr kumimoji="1" lang="ja-JP" altLang="en-US" dirty="0"/>
              <a:t>筋力不足による不良姿勢のメカニズム</a:t>
            </a:r>
          </a:p>
        </p:txBody>
      </p:sp>
      <p:pic>
        <p:nvPicPr>
          <p:cNvPr id="4" name="コンテンツ プレースホルダー 3">
            <a:extLst>
              <a:ext uri="{FF2B5EF4-FFF2-40B4-BE49-F238E27FC236}">
                <a16:creationId xmlns:a16="http://schemas.microsoft.com/office/drawing/2014/main" id="{ACD728ED-1489-625D-1C94-F09A5CD19F57}"/>
              </a:ext>
            </a:extLst>
          </p:cNvPr>
          <p:cNvPicPr>
            <a:picLocks noGrp="1" noChangeAspect="1"/>
          </p:cNvPicPr>
          <p:nvPr>
            <p:ph idx="1"/>
          </p:nvPr>
        </p:nvPicPr>
        <p:blipFill>
          <a:blip r:embed="rId2"/>
          <a:stretch>
            <a:fillRect/>
          </a:stretch>
        </p:blipFill>
        <p:spPr>
          <a:xfrm>
            <a:off x="7323844" y="1730320"/>
            <a:ext cx="1734929" cy="5127680"/>
          </a:xfrm>
          <a:prstGeom prst="rect">
            <a:avLst/>
          </a:prstGeom>
        </p:spPr>
      </p:pic>
      <p:sp>
        <p:nvSpPr>
          <p:cNvPr id="5" name="テキスト ボックス 4">
            <a:extLst>
              <a:ext uri="{FF2B5EF4-FFF2-40B4-BE49-F238E27FC236}">
                <a16:creationId xmlns:a16="http://schemas.microsoft.com/office/drawing/2014/main" id="{251C53E7-B377-3A13-8C68-E754C86A1AB2}"/>
              </a:ext>
            </a:extLst>
          </p:cNvPr>
          <p:cNvSpPr txBox="1"/>
          <p:nvPr/>
        </p:nvSpPr>
        <p:spPr>
          <a:xfrm>
            <a:off x="5328066" y="3172572"/>
            <a:ext cx="2106404" cy="646331"/>
          </a:xfrm>
          <a:prstGeom prst="rect">
            <a:avLst/>
          </a:prstGeom>
          <a:noFill/>
        </p:spPr>
        <p:txBody>
          <a:bodyPr wrap="square" rtlCol="0">
            <a:spAutoFit/>
          </a:bodyPr>
          <a:lstStyle/>
          <a:p>
            <a:r>
              <a:rPr kumimoji="1" lang="ja-JP" altLang="en-US" dirty="0"/>
              <a:t>①②背筋が無いと腰椎前弯が出ない</a:t>
            </a:r>
          </a:p>
        </p:txBody>
      </p:sp>
      <p:sp>
        <p:nvSpPr>
          <p:cNvPr id="6" name="テキスト ボックス 5">
            <a:extLst>
              <a:ext uri="{FF2B5EF4-FFF2-40B4-BE49-F238E27FC236}">
                <a16:creationId xmlns:a16="http://schemas.microsoft.com/office/drawing/2014/main" id="{2E7354F7-7492-A061-EC49-612146DFB969}"/>
              </a:ext>
            </a:extLst>
          </p:cNvPr>
          <p:cNvSpPr txBox="1"/>
          <p:nvPr/>
        </p:nvSpPr>
        <p:spPr>
          <a:xfrm>
            <a:off x="9159902" y="2623930"/>
            <a:ext cx="2122999" cy="646331"/>
          </a:xfrm>
          <a:prstGeom prst="rect">
            <a:avLst/>
          </a:prstGeom>
          <a:noFill/>
        </p:spPr>
        <p:txBody>
          <a:bodyPr wrap="square" rtlCol="0">
            <a:spAutoFit/>
          </a:bodyPr>
          <a:lstStyle/>
          <a:p>
            <a:r>
              <a:rPr kumimoji="1" lang="ja-JP" altLang="en-US" dirty="0"/>
              <a:t>①②腹筋が無いと　　胸椎後弯が出ない</a:t>
            </a:r>
          </a:p>
        </p:txBody>
      </p:sp>
      <p:pic>
        <p:nvPicPr>
          <p:cNvPr id="8" name="図 7">
            <a:extLst>
              <a:ext uri="{FF2B5EF4-FFF2-40B4-BE49-F238E27FC236}">
                <a16:creationId xmlns:a16="http://schemas.microsoft.com/office/drawing/2014/main" id="{10756BD3-415A-2AE5-0CC6-40E0F93CD228}"/>
              </a:ext>
            </a:extLst>
          </p:cNvPr>
          <p:cNvPicPr>
            <a:picLocks noChangeAspect="1"/>
          </p:cNvPicPr>
          <p:nvPr/>
        </p:nvPicPr>
        <p:blipFill>
          <a:blip r:embed="rId3"/>
          <a:stretch>
            <a:fillRect/>
          </a:stretch>
        </p:blipFill>
        <p:spPr>
          <a:xfrm>
            <a:off x="2654191" y="1884104"/>
            <a:ext cx="1664912" cy="4695513"/>
          </a:xfrm>
          <a:prstGeom prst="rect">
            <a:avLst/>
          </a:prstGeom>
        </p:spPr>
      </p:pic>
    </p:spTree>
    <p:extLst>
      <p:ext uri="{BB962C8B-B14F-4D97-AF65-F5344CB8AC3E}">
        <p14:creationId xmlns:p14="http://schemas.microsoft.com/office/powerpoint/2010/main" val="1578962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0B4C8A-9329-D461-B5B8-3025B1C58488}"/>
              </a:ext>
            </a:extLst>
          </p:cNvPr>
          <p:cNvSpPr>
            <a:spLocks noGrp="1"/>
          </p:cNvSpPr>
          <p:nvPr>
            <p:ph type="title"/>
          </p:nvPr>
        </p:nvSpPr>
        <p:spPr>
          <a:xfrm>
            <a:off x="838200" y="365125"/>
            <a:ext cx="8051358" cy="1325563"/>
          </a:xfrm>
        </p:spPr>
        <p:txBody>
          <a:bodyPr/>
          <a:lstStyle/>
          <a:p>
            <a:r>
              <a:rPr kumimoji="1" lang="ja-JP" altLang="en-US" dirty="0"/>
              <a:t>高齢者の不良姿勢のメカニズム</a:t>
            </a:r>
          </a:p>
        </p:txBody>
      </p:sp>
      <p:pic>
        <p:nvPicPr>
          <p:cNvPr id="4" name="コンテンツ プレースホルダー 3">
            <a:extLst>
              <a:ext uri="{FF2B5EF4-FFF2-40B4-BE49-F238E27FC236}">
                <a16:creationId xmlns:a16="http://schemas.microsoft.com/office/drawing/2014/main" id="{87DDF977-B546-F603-45BE-B56EAB8CFE7A}"/>
              </a:ext>
            </a:extLst>
          </p:cNvPr>
          <p:cNvPicPr>
            <a:picLocks noGrp="1" noChangeAspect="1"/>
          </p:cNvPicPr>
          <p:nvPr>
            <p:ph idx="1"/>
          </p:nvPr>
        </p:nvPicPr>
        <p:blipFill>
          <a:blip r:embed="rId2"/>
          <a:stretch>
            <a:fillRect/>
          </a:stretch>
        </p:blipFill>
        <p:spPr>
          <a:xfrm>
            <a:off x="2089213" y="1690688"/>
            <a:ext cx="1474591" cy="4351338"/>
          </a:xfrm>
          <a:prstGeom prst="rect">
            <a:avLst/>
          </a:prstGeom>
        </p:spPr>
      </p:pic>
      <p:pic>
        <p:nvPicPr>
          <p:cNvPr id="7" name="図 6">
            <a:extLst>
              <a:ext uri="{FF2B5EF4-FFF2-40B4-BE49-F238E27FC236}">
                <a16:creationId xmlns:a16="http://schemas.microsoft.com/office/drawing/2014/main" id="{FA47EBD2-EC47-EAA1-FBFA-FC708C65C64D}"/>
              </a:ext>
            </a:extLst>
          </p:cNvPr>
          <p:cNvPicPr>
            <a:picLocks noChangeAspect="1"/>
          </p:cNvPicPr>
          <p:nvPr/>
        </p:nvPicPr>
        <p:blipFill>
          <a:blip r:embed="rId3"/>
          <a:stretch>
            <a:fillRect/>
          </a:stretch>
        </p:blipFill>
        <p:spPr>
          <a:xfrm flipH="1">
            <a:off x="7231225" y="1690688"/>
            <a:ext cx="1819529" cy="4077269"/>
          </a:xfrm>
          <a:prstGeom prst="rect">
            <a:avLst/>
          </a:prstGeom>
        </p:spPr>
      </p:pic>
      <p:sp>
        <p:nvSpPr>
          <p:cNvPr id="8" name="テキスト ボックス 7">
            <a:extLst>
              <a:ext uri="{FF2B5EF4-FFF2-40B4-BE49-F238E27FC236}">
                <a16:creationId xmlns:a16="http://schemas.microsoft.com/office/drawing/2014/main" id="{65EE9845-4291-9A81-FC20-222725833A49}"/>
              </a:ext>
            </a:extLst>
          </p:cNvPr>
          <p:cNvSpPr txBox="1"/>
          <p:nvPr/>
        </p:nvSpPr>
        <p:spPr>
          <a:xfrm>
            <a:off x="3649649" y="2115047"/>
            <a:ext cx="1606163" cy="369332"/>
          </a:xfrm>
          <a:prstGeom prst="rect">
            <a:avLst/>
          </a:prstGeom>
          <a:noFill/>
        </p:spPr>
        <p:txBody>
          <a:bodyPr wrap="square" rtlCol="0">
            <a:spAutoFit/>
          </a:bodyPr>
          <a:lstStyle/>
          <a:p>
            <a:r>
              <a:rPr kumimoji="1" lang="ja-JP" altLang="en-US" dirty="0"/>
              <a:t>頭が前に出る</a:t>
            </a:r>
          </a:p>
        </p:txBody>
      </p:sp>
      <p:sp>
        <p:nvSpPr>
          <p:cNvPr id="9" name="テキスト ボックス 8">
            <a:extLst>
              <a:ext uri="{FF2B5EF4-FFF2-40B4-BE49-F238E27FC236}">
                <a16:creationId xmlns:a16="http://schemas.microsoft.com/office/drawing/2014/main" id="{9460E6F5-0F29-43E0-1731-D2847FFB4E4B}"/>
              </a:ext>
            </a:extLst>
          </p:cNvPr>
          <p:cNvSpPr txBox="1"/>
          <p:nvPr/>
        </p:nvSpPr>
        <p:spPr>
          <a:xfrm>
            <a:off x="9223690" y="2115047"/>
            <a:ext cx="1802477" cy="369332"/>
          </a:xfrm>
          <a:prstGeom prst="rect">
            <a:avLst/>
          </a:prstGeom>
          <a:noFill/>
        </p:spPr>
        <p:txBody>
          <a:bodyPr wrap="square" rtlCol="0">
            <a:spAutoFit/>
          </a:bodyPr>
          <a:lstStyle/>
          <a:p>
            <a:r>
              <a:rPr kumimoji="1" lang="ja-JP" altLang="en-US" dirty="0"/>
              <a:t>①頭が前に出る</a:t>
            </a:r>
          </a:p>
        </p:txBody>
      </p:sp>
      <p:sp>
        <p:nvSpPr>
          <p:cNvPr id="10" name="テキスト ボックス 9">
            <a:extLst>
              <a:ext uri="{FF2B5EF4-FFF2-40B4-BE49-F238E27FC236}">
                <a16:creationId xmlns:a16="http://schemas.microsoft.com/office/drawing/2014/main" id="{F12EDDCE-CD45-C564-5117-04A1A5F566FD}"/>
              </a:ext>
            </a:extLst>
          </p:cNvPr>
          <p:cNvSpPr txBox="1"/>
          <p:nvPr/>
        </p:nvSpPr>
        <p:spPr>
          <a:xfrm>
            <a:off x="4960776" y="3061252"/>
            <a:ext cx="2270449" cy="646331"/>
          </a:xfrm>
          <a:prstGeom prst="rect">
            <a:avLst/>
          </a:prstGeom>
          <a:noFill/>
        </p:spPr>
        <p:txBody>
          <a:bodyPr wrap="square" rtlCol="0">
            <a:spAutoFit/>
          </a:bodyPr>
          <a:lstStyle/>
          <a:p>
            <a:r>
              <a:rPr kumimoji="1" lang="ja-JP" altLang="en-US" dirty="0"/>
              <a:t>②背筋・腹筋が無いので引っ張れない</a:t>
            </a:r>
          </a:p>
        </p:txBody>
      </p:sp>
      <p:sp>
        <p:nvSpPr>
          <p:cNvPr id="11" name="テキスト ボックス 10">
            <a:extLst>
              <a:ext uri="{FF2B5EF4-FFF2-40B4-BE49-F238E27FC236}">
                <a16:creationId xmlns:a16="http://schemas.microsoft.com/office/drawing/2014/main" id="{FBD2BC0E-BD89-8085-805C-96246D21BF77}"/>
              </a:ext>
            </a:extLst>
          </p:cNvPr>
          <p:cNvSpPr txBox="1"/>
          <p:nvPr/>
        </p:nvSpPr>
        <p:spPr>
          <a:xfrm>
            <a:off x="9160080" y="4436828"/>
            <a:ext cx="2846390" cy="369332"/>
          </a:xfrm>
          <a:prstGeom prst="rect">
            <a:avLst/>
          </a:prstGeom>
          <a:noFill/>
        </p:spPr>
        <p:txBody>
          <a:bodyPr wrap="square" rtlCol="0">
            <a:spAutoFit/>
          </a:bodyPr>
          <a:lstStyle/>
          <a:p>
            <a:r>
              <a:rPr kumimoji="1" lang="ja-JP" altLang="en-US" dirty="0"/>
              <a:t>③膝を曲げて重心を取る</a:t>
            </a:r>
          </a:p>
        </p:txBody>
      </p:sp>
    </p:spTree>
    <p:extLst>
      <p:ext uri="{BB962C8B-B14F-4D97-AF65-F5344CB8AC3E}">
        <p14:creationId xmlns:p14="http://schemas.microsoft.com/office/powerpoint/2010/main" val="393431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532FB-C887-49DF-D15B-17B68BFEF272}"/>
              </a:ext>
            </a:extLst>
          </p:cNvPr>
          <p:cNvSpPr>
            <a:spLocks noGrp="1"/>
          </p:cNvSpPr>
          <p:nvPr>
            <p:ph type="title"/>
          </p:nvPr>
        </p:nvSpPr>
        <p:spPr/>
        <p:txBody>
          <a:bodyPr/>
          <a:lstStyle/>
          <a:p>
            <a:r>
              <a:rPr kumimoji="1" lang="ja-JP" altLang="en-US" dirty="0"/>
              <a:t>どちらが先でもない、表裏一体です</a:t>
            </a:r>
          </a:p>
        </p:txBody>
      </p:sp>
      <p:sp>
        <p:nvSpPr>
          <p:cNvPr id="3" name="コンテンツ プレースホルダー 2">
            <a:extLst>
              <a:ext uri="{FF2B5EF4-FFF2-40B4-BE49-F238E27FC236}">
                <a16:creationId xmlns:a16="http://schemas.microsoft.com/office/drawing/2014/main" id="{1F9BB9DB-D741-1DA0-39B8-850BC283B6AD}"/>
              </a:ext>
            </a:extLst>
          </p:cNvPr>
          <p:cNvSpPr>
            <a:spLocks noGrp="1"/>
          </p:cNvSpPr>
          <p:nvPr>
            <p:ph idx="1"/>
          </p:nvPr>
        </p:nvSpPr>
        <p:spPr>
          <a:xfrm>
            <a:off x="933615" y="2429924"/>
            <a:ext cx="10515600" cy="2261345"/>
          </a:xfrm>
        </p:spPr>
        <p:txBody>
          <a:bodyPr/>
          <a:lstStyle/>
          <a:p>
            <a:pPr marL="0" indent="0" algn="ctr">
              <a:buNone/>
            </a:pPr>
            <a:r>
              <a:rPr kumimoji="1" lang="ja-JP" altLang="en-US" dirty="0"/>
              <a:t>骨粗鬆症・骨折</a:t>
            </a:r>
            <a:endParaRPr kumimoji="1" lang="en-US" altLang="ja-JP" dirty="0"/>
          </a:p>
          <a:p>
            <a:endParaRPr lang="en-US" altLang="ja-JP" dirty="0"/>
          </a:p>
          <a:p>
            <a:endParaRPr kumimoji="1" lang="en-US" altLang="ja-JP" dirty="0"/>
          </a:p>
          <a:p>
            <a:pPr marL="0" indent="0" algn="ctr">
              <a:buNone/>
            </a:pPr>
            <a:r>
              <a:rPr lang="ja-JP" altLang="en-US" dirty="0"/>
              <a:t>ロコモティブシンドローム・サルコペニア・フレイル</a:t>
            </a:r>
            <a:endParaRPr kumimoji="1" lang="ja-JP" altLang="en-US" dirty="0"/>
          </a:p>
        </p:txBody>
      </p:sp>
      <p:sp>
        <p:nvSpPr>
          <p:cNvPr id="4" name="矢印: 上下 3">
            <a:extLst>
              <a:ext uri="{FF2B5EF4-FFF2-40B4-BE49-F238E27FC236}">
                <a16:creationId xmlns:a16="http://schemas.microsoft.com/office/drawing/2014/main" id="{08CD7852-506F-BA84-912C-031CC8B35EDE}"/>
              </a:ext>
            </a:extLst>
          </p:cNvPr>
          <p:cNvSpPr/>
          <p:nvPr/>
        </p:nvSpPr>
        <p:spPr>
          <a:xfrm>
            <a:off x="5797826" y="2951922"/>
            <a:ext cx="596348" cy="95415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636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6D9A7E95-FBCA-12C4-DA84-5EE56B204F30}"/>
              </a:ext>
            </a:extLst>
          </p:cNvPr>
          <p:cNvSpPr txBox="1">
            <a:spLocks/>
          </p:cNvSpPr>
          <p:nvPr/>
        </p:nvSpPr>
        <p:spPr>
          <a:xfrm>
            <a:off x="115614" y="190062"/>
            <a:ext cx="11887200" cy="997607"/>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chemeClr val="tx1">
                    <a:lumMod val="75000"/>
                    <a:lumOff val="25000"/>
                  </a:schemeClr>
                </a:solidFill>
                <a:latin typeface="FOT-NewRodin Pro EB" panose="02020900000000000000" pitchFamily="18" charset="-128"/>
                <a:ea typeface="FOT-NewRodin Pro EB" panose="02020900000000000000" pitchFamily="18" charset="-128"/>
              </a:rPr>
              <a:t>正しい椅子の座り方</a:t>
            </a:r>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15</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pic>
        <p:nvPicPr>
          <p:cNvPr id="6" name="図 5">
            <a:extLst>
              <a:ext uri="{FF2B5EF4-FFF2-40B4-BE49-F238E27FC236}">
                <a16:creationId xmlns:a16="http://schemas.microsoft.com/office/drawing/2014/main" id="{C61C6973-E41A-2ADE-6DE8-6A68AFDED3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3167" y="2604156"/>
            <a:ext cx="3548193" cy="3548193"/>
          </a:xfrm>
          <a:prstGeom prst="rect">
            <a:avLst/>
          </a:prstGeom>
        </p:spPr>
      </p:pic>
      <p:pic>
        <p:nvPicPr>
          <p:cNvPr id="8" name="コンテンツ プレースホルダー 3">
            <a:extLst>
              <a:ext uri="{FF2B5EF4-FFF2-40B4-BE49-F238E27FC236}">
                <a16:creationId xmlns:a16="http://schemas.microsoft.com/office/drawing/2014/main" id="{E49B77F1-E7CA-9167-5A5C-6C5A82B9D6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67170" y="3179797"/>
            <a:ext cx="6933066" cy="2972552"/>
          </a:xfrm>
          <a:prstGeom prst="rect">
            <a:avLst/>
          </a:prstGeom>
        </p:spPr>
      </p:pic>
      <p:pic>
        <p:nvPicPr>
          <p:cNvPr id="2" name="図 1">
            <a:extLst>
              <a:ext uri="{FF2B5EF4-FFF2-40B4-BE49-F238E27FC236}">
                <a16:creationId xmlns:a16="http://schemas.microsoft.com/office/drawing/2014/main" id="{8397A4ED-64AD-F5A2-3EF9-73DAC0DBBDAE}"/>
              </a:ext>
            </a:extLst>
          </p:cNvPr>
          <p:cNvPicPr>
            <a:picLocks noChangeAspect="1"/>
          </p:cNvPicPr>
          <p:nvPr/>
        </p:nvPicPr>
        <p:blipFill>
          <a:blip r:embed="rId5"/>
          <a:srcRect l="33953" r="46265"/>
          <a:stretch/>
        </p:blipFill>
        <p:spPr>
          <a:xfrm flipH="1">
            <a:off x="8810044" y="203275"/>
            <a:ext cx="1152938" cy="3420152"/>
          </a:xfrm>
          <a:prstGeom prst="rect">
            <a:avLst/>
          </a:prstGeom>
        </p:spPr>
      </p:pic>
      <p:pic>
        <p:nvPicPr>
          <p:cNvPr id="3" name="図 2">
            <a:extLst>
              <a:ext uri="{FF2B5EF4-FFF2-40B4-BE49-F238E27FC236}">
                <a16:creationId xmlns:a16="http://schemas.microsoft.com/office/drawing/2014/main" id="{F89E4E80-A8AD-B6B3-D2B7-799232590DF9}"/>
              </a:ext>
            </a:extLst>
          </p:cNvPr>
          <p:cNvPicPr>
            <a:picLocks noChangeAspect="1"/>
          </p:cNvPicPr>
          <p:nvPr/>
        </p:nvPicPr>
        <p:blipFill>
          <a:blip r:embed="rId5"/>
          <a:srcRect l="55352" r="21172"/>
          <a:stretch/>
        </p:blipFill>
        <p:spPr>
          <a:xfrm flipH="1">
            <a:off x="10823726" y="190062"/>
            <a:ext cx="1368274" cy="3420152"/>
          </a:xfrm>
          <a:prstGeom prst="rect">
            <a:avLst/>
          </a:prstGeom>
        </p:spPr>
      </p:pic>
      <p:pic>
        <p:nvPicPr>
          <p:cNvPr id="9" name="図 8">
            <a:extLst>
              <a:ext uri="{FF2B5EF4-FFF2-40B4-BE49-F238E27FC236}">
                <a16:creationId xmlns:a16="http://schemas.microsoft.com/office/drawing/2014/main" id="{F6116145-7F87-ED6B-E1C6-3C9C5A7FC9A7}"/>
              </a:ext>
            </a:extLst>
          </p:cNvPr>
          <p:cNvPicPr>
            <a:picLocks noChangeAspect="1"/>
          </p:cNvPicPr>
          <p:nvPr/>
        </p:nvPicPr>
        <p:blipFill>
          <a:blip r:embed="rId6"/>
          <a:srcRect r="81952"/>
          <a:stretch/>
        </p:blipFill>
        <p:spPr>
          <a:xfrm>
            <a:off x="7040772" y="203275"/>
            <a:ext cx="1051908" cy="3420152"/>
          </a:xfrm>
          <a:prstGeom prst="rect">
            <a:avLst/>
          </a:prstGeom>
        </p:spPr>
      </p:pic>
    </p:spTree>
    <p:extLst>
      <p:ext uri="{BB962C8B-B14F-4D97-AF65-F5344CB8AC3E}">
        <p14:creationId xmlns:p14="http://schemas.microsoft.com/office/powerpoint/2010/main" val="203488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1F94EE0-DF3C-14DE-F5CC-6089F4F7BF44}"/>
              </a:ext>
            </a:extLst>
          </p:cNvPr>
          <p:cNvSpPr txBox="1"/>
          <p:nvPr/>
        </p:nvSpPr>
        <p:spPr>
          <a:xfrm>
            <a:off x="2377440" y="2782669"/>
            <a:ext cx="8205745" cy="646331"/>
          </a:xfrm>
          <a:prstGeom prst="rect">
            <a:avLst/>
          </a:prstGeom>
          <a:noFill/>
        </p:spPr>
        <p:txBody>
          <a:bodyPr wrap="square" rtlCol="0">
            <a:spAutoFit/>
          </a:bodyPr>
          <a:lstStyle/>
          <a:p>
            <a:r>
              <a:rPr kumimoji="1" lang="ja-JP" altLang="en-US" sz="3600" dirty="0"/>
              <a:t>具体的にどんなことをすればいいか？</a:t>
            </a:r>
          </a:p>
        </p:txBody>
      </p:sp>
    </p:spTree>
    <p:extLst>
      <p:ext uri="{BB962C8B-B14F-4D97-AF65-F5344CB8AC3E}">
        <p14:creationId xmlns:p14="http://schemas.microsoft.com/office/powerpoint/2010/main" val="105250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7</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sp>
        <p:nvSpPr>
          <p:cNvPr id="3" name="タイトル 1">
            <a:extLst>
              <a:ext uri="{FF2B5EF4-FFF2-40B4-BE49-F238E27FC236}">
                <a16:creationId xmlns:a16="http://schemas.microsoft.com/office/drawing/2014/main" id="{81031251-40EF-D45D-01F4-0AA2DE16A30A}"/>
              </a:ext>
            </a:extLst>
          </p:cNvPr>
          <p:cNvSpPr txBox="1">
            <a:spLocks/>
          </p:cNvSpPr>
          <p:nvPr/>
        </p:nvSpPr>
        <p:spPr>
          <a:xfrm>
            <a:off x="115614" y="190062"/>
            <a:ext cx="11887200" cy="997607"/>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chemeClr val="tx1">
                    <a:lumMod val="75000"/>
                    <a:lumOff val="25000"/>
                  </a:schemeClr>
                </a:solidFill>
                <a:latin typeface="FOT-NewRodin Pro EB" panose="02020900000000000000" pitchFamily="18" charset="-128"/>
                <a:ea typeface="FOT-NewRodin Pro EB" panose="02020900000000000000" pitchFamily="18" charset="-128"/>
              </a:rPr>
              <a:t>股関節周りの柔軟性が何より大事</a:t>
            </a:r>
          </a:p>
        </p:txBody>
      </p:sp>
      <p:pic>
        <p:nvPicPr>
          <p:cNvPr id="15" name="コンテンツ プレースホルダー 5">
            <a:extLst>
              <a:ext uri="{FF2B5EF4-FFF2-40B4-BE49-F238E27FC236}">
                <a16:creationId xmlns:a16="http://schemas.microsoft.com/office/drawing/2014/main" id="{A53CBCE5-176B-DEAA-3A70-423053333FAB}"/>
              </a:ext>
            </a:extLst>
          </p:cNvPr>
          <p:cNvPicPr>
            <a:picLocks noChangeAspect="1"/>
          </p:cNvPicPr>
          <p:nvPr/>
        </p:nvPicPr>
        <p:blipFill>
          <a:blip r:embed="rId3"/>
          <a:stretch>
            <a:fillRect/>
          </a:stretch>
        </p:blipFill>
        <p:spPr>
          <a:xfrm>
            <a:off x="291879" y="2084549"/>
            <a:ext cx="4746199" cy="3003226"/>
          </a:xfrm>
          <a:prstGeom prst="rect">
            <a:avLst/>
          </a:prstGeom>
          <a:ln w="76200">
            <a:solidFill>
              <a:srgbClr val="ADCE83"/>
            </a:solidFill>
          </a:ln>
        </p:spPr>
      </p:pic>
      <p:pic>
        <p:nvPicPr>
          <p:cNvPr id="16" name="図 15">
            <a:extLst>
              <a:ext uri="{FF2B5EF4-FFF2-40B4-BE49-F238E27FC236}">
                <a16:creationId xmlns:a16="http://schemas.microsoft.com/office/drawing/2014/main" id="{FF684C42-E756-4BBA-82CC-DAC0684236E9}"/>
              </a:ext>
            </a:extLst>
          </p:cNvPr>
          <p:cNvPicPr>
            <a:picLocks noChangeAspect="1"/>
          </p:cNvPicPr>
          <p:nvPr/>
        </p:nvPicPr>
        <p:blipFill>
          <a:blip r:embed="rId4"/>
          <a:stretch>
            <a:fillRect/>
          </a:stretch>
        </p:blipFill>
        <p:spPr>
          <a:xfrm>
            <a:off x="5372100" y="1601794"/>
            <a:ext cx="6528021" cy="3976846"/>
          </a:xfrm>
          <a:prstGeom prst="rect">
            <a:avLst/>
          </a:prstGeom>
          <a:ln w="76200">
            <a:solidFill>
              <a:srgbClr val="ADCE83"/>
            </a:solidFill>
          </a:ln>
        </p:spPr>
      </p:pic>
    </p:spTree>
    <p:extLst>
      <p:ext uri="{BB962C8B-B14F-4D97-AF65-F5344CB8AC3E}">
        <p14:creationId xmlns:p14="http://schemas.microsoft.com/office/powerpoint/2010/main" val="249647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9</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sp>
        <p:nvSpPr>
          <p:cNvPr id="3" name="タイトル 1">
            <a:extLst>
              <a:ext uri="{FF2B5EF4-FFF2-40B4-BE49-F238E27FC236}">
                <a16:creationId xmlns:a16="http://schemas.microsoft.com/office/drawing/2014/main" id="{81031251-40EF-D45D-01F4-0AA2DE16A30A}"/>
              </a:ext>
            </a:extLst>
          </p:cNvPr>
          <p:cNvSpPr txBox="1">
            <a:spLocks/>
          </p:cNvSpPr>
          <p:nvPr/>
        </p:nvSpPr>
        <p:spPr>
          <a:xfrm>
            <a:off x="115614" y="190062"/>
            <a:ext cx="11887200" cy="997607"/>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chemeClr val="tx1">
                    <a:lumMod val="75000"/>
                    <a:lumOff val="25000"/>
                  </a:schemeClr>
                </a:solidFill>
                <a:latin typeface="FOT-NewRodin Pro EB" panose="02020900000000000000" pitchFamily="18" charset="-128"/>
                <a:ea typeface="FOT-NewRodin Pro EB" panose="02020900000000000000" pitchFamily="18" charset="-128"/>
              </a:rPr>
              <a:t>不適切にもほどがある</a:t>
            </a:r>
          </a:p>
        </p:txBody>
      </p:sp>
      <p:pic>
        <p:nvPicPr>
          <p:cNvPr id="6" name="コンテンツ プレースホルダー 4">
            <a:extLst>
              <a:ext uri="{FF2B5EF4-FFF2-40B4-BE49-F238E27FC236}">
                <a16:creationId xmlns:a16="http://schemas.microsoft.com/office/drawing/2014/main" id="{835D3AEA-E1A0-5A36-155E-14E0CAC558C9}"/>
              </a:ext>
            </a:extLst>
          </p:cNvPr>
          <p:cNvPicPr>
            <a:picLocks noChangeAspect="1"/>
          </p:cNvPicPr>
          <p:nvPr/>
        </p:nvPicPr>
        <p:blipFill>
          <a:blip r:embed="rId3"/>
          <a:stretch>
            <a:fillRect/>
          </a:stretch>
        </p:blipFill>
        <p:spPr>
          <a:xfrm>
            <a:off x="4099371" y="1187669"/>
            <a:ext cx="3908867" cy="2605911"/>
          </a:xfrm>
          <a:prstGeom prst="rect">
            <a:avLst/>
          </a:prstGeom>
        </p:spPr>
      </p:pic>
      <p:pic>
        <p:nvPicPr>
          <p:cNvPr id="8" name="図 7">
            <a:extLst>
              <a:ext uri="{FF2B5EF4-FFF2-40B4-BE49-F238E27FC236}">
                <a16:creationId xmlns:a16="http://schemas.microsoft.com/office/drawing/2014/main" id="{DD812F69-BDE8-7017-6FC1-6E92EE8CF481}"/>
              </a:ext>
            </a:extLst>
          </p:cNvPr>
          <p:cNvPicPr>
            <a:picLocks noChangeAspect="1"/>
          </p:cNvPicPr>
          <p:nvPr/>
        </p:nvPicPr>
        <p:blipFill>
          <a:blip r:embed="rId4"/>
          <a:stretch>
            <a:fillRect/>
          </a:stretch>
        </p:blipFill>
        <p:spPr>
          <a:xfrm>
            <a:off x="343154" y="2503941"/>
            <a:ext cx="3543300" cy="2381250"/>
          </a:xfrm>
          <a:prstGeom prst="rect">
            <a:avLst/>
          </a:prstGeom>
        </p:spPr>
      </p:pic>
      <p:pic>
        <p:nvPicPr>
          <p:cNvPr id="9" name="図 8">
            <a:extLst>
              <a:ext uri="{FF2B5EF4-FFF2-40B4-BE49-F238E27FC236}">
                <a16:creationId xmlns:a16="http://schemas.microsoft.com/office/drawing/2014/main" id="{D7D6DE0A-CDDC-E280-CCBB-4826AFBFD586}"/>
              </a:ext>
            </a:extLst>
          </p:cNvPr>
          <p:cNvPicPr>
            <a:picLocks noChangeAspect="1"/>
          </p:cNvPicPr>
          <p:nvPr/>
        </p:nvPicPr>
        <p:blipFill>
          <a:blip r:embed="rId5"/>
          <a:stretch>
            <a:fillRect/>
          </a:stretch>
        </p:blipFill>
        <p:spPr>
          <a:xfrm>
            <a:off x="4099370" y="4007171"/>
            <a:ext cx="3908866" cy="2414299"/>
          </a:xfrm>
          <a:prstGeom prst="rect">
            <a:avLst/>
          </a:prstGeom>
        </p:spPr>
      </p:pic>
      <p:pic>
        <p:nvPicPr>
          <p:cNvPr id="10" name="図 9">
            <a:extLst>
              <a:ext uri="{FF2B5EF4-FFF2-40B4-BE49-F238E27FC236}">
                <a16:creationId xmlns:a16="http://schemas.microsoft.com/office/drawing/2014/main" id="{645712AC-7AF1-565F-6D69-F6D2AB7B07E6}"/>
              </a:ext>
            </a:extLst>
          </p:cNvPr>
          <p:cNvPicPr>
            <a:picLocks noChangeAspect="1"/>
          </p:cNvPicPr>
          <p:nvPr/>
        </p:nvPicPr>
        <p:blipFill rotWithShape="1">
          <a:blip r:embed="rId6"/>
          <a:srcRect l="3141" t="4728" r="6542" b="10171"/>
          <a:stretch/>
        </p:blipFill>
        <p:spPr>
          <a:xfrm>
            <a:off x="8221152" y="1950961"/>
            <a:ext cx="3441843" cy="3071974"/>
          </a:xfrm>
          <a:prstGeom prst="rect">
            <a:avLst/>
          </a:prstGeom>
        </p:spPr>
      </p:pic>
    </p:spTree>
    <p:extLst>
      <p:ext uri="{BB962C8B-B14F-4D97-AF65-F5344CB8AC3E}">
        <p14:creationId xmlns:p14="http://schemas.microsoft.com/office/powerpoint/2010/main" val="403300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10</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sp>
        <p:nvSpPr>
          <p:cNvPr id="3" name="タイトル 1">
            <a:extLst>
              <a:ext uri="{FF2B5EF4-FFF2-40B4-BE49-F238E27FC236}">
                <a16:creationId xmlns:a16="http://schemas.microsoft.com/office/drawing/2014/main" id="{81031251-40EF-D45D-01F4-0AA2DE16A30A}"/>
              </a:ext>
            </a:extLst>
          </p:cNvPr>
          <p:cNvSpPr txBox="1">
            <a:spLocks/>
          </p:cNvSpPr>
          <p:nvPr/>
        </p:nvSpPr>
        <p:spPr>
          <a:xfrm>
            <a:off x="115614" y="190062"/>
            <a:ext cx="11887200" cy="997607"/>
          </a:xfrm>
          <a:prstGeom prst="rect">
            <a:avLst/>
          </a:prstGeom>
        </p:spPr>
        <p:txBody>
          <a:bodyPr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chemeClr val="tx1">
                    <a:lumMod val="75000"/>
                    <a:lumOff val="25000"/>
                  </a:schemeClr>
                </a:solidFill>
                <a:latin typeface="FOT-NewRodin Pro EB" panose="02020900000000000000" pitchFamily="18" charset="-128"/>
                <a:ea typeface="FOT-NewRodin Pro EB" panose="02020900000000000000" pitchFamily="18" charset="-128"/>
              </a:rPr>
              <a:t>体幹トレーニング</a:t>
            </a:r>
          </a:p>
        </p:txBody>
      </p:sp>
      <p:pic>
        <p:nvPicPr>
          <p:cNvPr id="4" name="コンテンツ プレースホルダー 3">
            <a:extLst>
              <a:ext uri="{FF2B5EF4-FFF2-40B4-BE49-F238E27FC236}">
                <a16:creationId xmlns:a16="http://schemas.microsoft.com/office/drawing/2014/main" id="{0C7D1C6D-6FE1-39D6-5624-61F4B20CF009}"/>
              </a:ext>
            </a:extLst>
          </p:cNvPr>
          <p:cNvPicPr>
            <a:picLocks noChangeAspect="1"/>
          </p:cNvPicPr>
          <p:nvPr/>
        </p:nvPicPr>
        <p:blipFill>
          <a:blip r:embed="rId3"/>
          <a:stretch>
            <a:fillRect/>
          </a:stretch>
        </p:blipFill>
        <p:spPr>
          <a:xfrm>
            <a:off x="1961489" y="1377731"/>
            <a:ext cx="8269022" cy="4915948"/>
          </a:xfrm>
          <a:prstGeom prst="rect">
            <a:avLst/>
          </a:prstGeom>
          <a:ln w="76200">
            <a:solidFill>
              <a:srgbClr val="ADCE83"/>
            </a:solidFill>
          </a:ln>
        </p:spPr>
      </p:pic>
    </p:spTree>
    <p:extLst>
      <p:ext uri="{BB962C8B-B14F-4D97-AF65-F5344CB8AC3E}">
        <p14:creationId xmlns:p14="http://schemas.microsoft.com/office/powerpoint/2010/main" val="159353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a:extLst>
              <a:ext uri="{FF2B5EF4-FFF2-40B4-BE49-F238E27FC236}">
                <a16:creationId xmlns:a16="http://schemas.microsoft.com/office/drawing/2014/main" id="{72A8F591-98AC-0AD9-70FF-BD68306A9ECA}"/>
              </a:ext>
            </a:extLst>
          </p:cNvPr>
          <p:cNvSpPr/>
          <p:nvPr/>
        </p:nvSpPr>
        <p:spPr>
          <a:xfrm rot="5400000">
            <a:off x="0" y="0"/>
            <a:ext cx="1087120" cy="1087120"/>
          </a:xfrm>
          <a:prstGeom prst="rtTriangle">
            <a:avLst/>
          </a:prstGeom>
          <a:solidFill>
            <a:srgbClr val="ADC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角三角形 12">
            <a:extLst>
              <a:ext uri="{FF2B5EF4-FFF2-40B4-BE49-F238E27FC236}">
                <a16:creationId xmlns:a16="http://schemas.microsoft.com/office/drawing/2014/main" id="{C8995BAB-B0A1-425B-EE25-C6BA1674EC18}"/>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D64BA7A9-A896-13D5-4C31-9227E8EBE160}"/>
              </a:ext>
            </a:extLst>
          </p:cNvPr>
          <p:cNvSpPr/>
          <p:nvPr/>
        </p:nvSpPr>
        <p:spPr>
          <a:xfrm rot="16200000">
            <a:off x="11109524" y="5786228"/>
            <a:ext cx="1087120" cy="1087120"/>
          </a:xfrm>
          <a:prstGeom prst="rtTriangle">
            <a:avLst/>
          </a:prstGeom>
          <a:solidFill>
            <a:srgbClr val="F3B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E89F6FB4-1ECF-DE16-3879-82888156A4C3}"/>
              </a:ext>
            </a:extLst>
          </p:cNvPr>
          <p:cNvSpPr txBox="1">
            <a:spLocks/>
          </p:cNvSpPr>
          <p:nvPr/>
        </p:nvSpPr>
        <p:spPr>
          <a:xfrm>
            <a:off x="11104880" y="6047231"/>
            <a:ext cx="1087120" cy="828983"/>
          </a:xfrm>
          <a:prstGeom prst="rect">
            <a:avLst/>
          </a:prstGeom>
        </p:spPr>
        <p:txBody>
          <a:bodyPr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en-US" altLang="ja-JP" sz="1800" dirty="0">
                <a:solidFill>
                  <a:schemeClr val="bg1"/>
                </a:solidFill>
                <a:latin typeface="FOT-NewRodin Pro EB" panose="02020900000000000000" pitchFamily="18" charset="-128"/>
                <a:ea typeface="FOT-NewRodin Pro EB" panose="02020900000000000000" pitchFamily="18" charset="-128"/>
              </a:rPr>
              <a:t>11</a:t>
            </a:r>
            <a:endParaRPr lang="ja-JP" altLang="en-US" sz="1800">
              <a:solidFill>
                <a:schemeClr val="bg1"/>
              </a:solidFill>
              <a:latin typeface="FOT-NewRodin Pro EB" panose="02020900000000000000" pitchFamily="18" charset="-128"/>
              <a:ea typeface="FOT-NewRodin Pro EB" panose="02020900000000000000" pitchFamily="18" charset="-128"/>
            </a:endParaRPr>
          </a:p>
        </p:txBody>
      </p:sp>
      <p:sp>
        <p:nvSpPr>
          <p:cNvPr id="14" name="タイトル 1">
            <a:extLst>
              <a:ext uri="{FF2B5EF4-FFF2-40B4-BE49-F238E27FC236}">
                <a16:creationId xmlns:a16="http://schemas.microsoft.com/office/drawing/2014/main" id="{53E61A28-00EE-B587-5D86-CBF69F5124DC}"/>
              </a:ext>
            </a:extLst>
          </p:cNvPr>
          <p:cNvSpPr txBox="1">
            <a:spLocks/>
          </p:cNvSpPr>
          <p:nvPr/>
        </p:nvSpPr>
        <p:spPr>
          <a:xfrm>
            <a:off x="115614" y="190062"/>
            <a:ext cx="11887200" cy="997607"/>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chemeClr val="tx1">
                    <a:lumMod val="75000"/>
                    <a:lumOff val="25000"/>
                  </a:schemeClr>
                </a:solidFill>
                <a:latin typeface="FOT-NewRodin Pro EB" panose="02020900000000000000" pitchFamily="18" charset="-128"/>
                <a:ea typeface="FOT-NewRodin Pro EB" panose="02020900000000000000" pitchFamily="18" charset="-128"/>
              </a:rPr>
              <a:t>楽しくないと続かない、単純じゃないとやらない（続かないことはやらない・覚えない）</a:t>
            </a:r>
          </a:p>
        </p:txBody>
      </p:sp>
      <p:sp>
        <p:nvSpPr>
          <p:cNvPr id="16" name="テキスト ボックス 15">
            <a:extLst>
              <a:ext uri="{FF2B5EF4-FFF2-40B4-BE49-F238E27FC236}">
                <a16:creationId xmlns:a16="http://schemas.microsoft.com/office/drawing/2014/main" id="{E3898065-A3C1-C08C-D122-99199E35DA66}"/>
              </a:ext>
            </a:extLst>
          </p:cNvPr>
          <p:cNvSpPr txBox="1"/>
          <p:nvPr/>
        </p:nvSpPr>
        <p:spPr>
          <a:xfrm>
            <a:off x="312416" y="2823575"/>
            <a:ext cx="11567168" cy="2062103"/>
          </a:xfrm>
          <a:prstGeom prst="rect">
            <a:avLst/>
          </a:prstGeom>
          <a:noFill/>
        </p:spPr>
        <p:txBody>
          <a:bodyPr wrap="square" rtlCol="0">
            <a:spAutoFit/>
          </a:bodyPr>
          <a:lstStyle/>
          <a:p>
            <a:r>
              <a:rPr lang="ja-JP" altLang="en-US" sz="3200" dirty="0">
                <a:solidFill>
                  <a:schemeClr val="tx1">
                    <a:lumMod val="75000"/>
                    <a:lumOff val="25000"/>
                  </a:schemeClr>
                </a:solidFill>
                <a:latin typeface="FOT-NewRodin Pro EB" panose="02020900000000000000" pitchFamily="18" charset="-128"/>
                <a:ea typeface="FOT-NewRodin Pro EB" panose="02020900000000000000" pitchFamily="18" charset="-128"/>
              </a:rPr>
              <a:t>■</a:t>
            </a:r>
            <a:r>
              <a:rPr lang="en-US" altLang="ja-JP" sz="3200" dirty="0">
                <a:solidFill>
                  <a:schemeClr val="tx1">
                    <a:lumMod val="75000"/>
                    <a:lumOff val="25000"/>
                  </a:schemeClr>
                </a:solidFill>
                <a:latin typeface="FOT-NewRodin Pro EB" panose="02020900000000000000" pitchFamily="18" charset="-128"/>
                <a:ea typeface="FOT-NewRodin Pro EB" panose="02020900000000000000" pitchFamily="18" charset="-128"/>
              </a:rPr>
              <a:t> </a:t>
            </a:r>
            <a:r>
              <a:rPr lang="ja-JP" altLang="en-US" sz="3200" dirty="0">
                <a:solidFill>
                  <a:schemeClr val="tx1">
                    <a:lumMod val="75000"/>
                    <a:lumOff val="25000"/>
                  </a:schemeClr>
                </a:solidFill>
                <a:latin typeface="FOT-NewRodin Pro EB" panose="02020900000000000000" pitchFamily="18" charset="-128"/>
                <a:ea typeface="FOT-NewRodin Pro EB" panose="02020900000000000000" pitchFamily="18" charset="-128"/>
              </a:rPr>
              <a:t>プランク、ランジ、サイドランジ、スクワット</a:t>
            </a:r>
          </a:p>
          <a:p>
            <a:r>
              <a:rPr lang="ja-JP" altLang="en-US" sz="3200" dirty="0">
                <a:solidFill>
                  <a:schemeClr val="tx2">
                    <a:lumMod val="50000"/>
                    <a:lumOff val="50000"/>
                  </a:schemeClr>
                </a:solidFill>
                <a:latin typeface="FOT-NewRodin Pro EB" panose="02020900000000000000" pitchFamily="18" charset="-128"/>
                <a:ea typeface="FOT-NewRodin Pro EB" panose="02020900000000000000" pitchFamily="18" charset="-128"/>
              </a:rPr>
              <a:t>■</a:t>
            </a:r>
            <a:r>
              <a:rPr lang="en-US" altLang="ja-JP" sz="3200" dirty="0">
                <a:solidFill>
                  <a:schemeClr val="tx2">
                    <a:lumMod val="50000"/>
                    <a:lumOff val="50000"/>
                  </a:schemeClr>
                </a:solidFill>
                <a:latin typeface="FOT-NewRodin Pro EB" panose="02020900000000000000" pitchFamily="18" charset="-128"/>
                <a:ea typeface="FOT-NewRodin Pro EB" panose="02020900000000000000" pitchFamily="18" charset="-128"/>
              </a:rPr>
              <a:t> </a:t>
            </a:r>
            <a:r>
              <a:rPr lang="ja-JP" altLang="en-US" sz="3200" dirty="0">
                <a:solidFill>
                  <a:schemeClr val="tx2">
                    <a:lumMod val="50000"/>
                    <a:lumOff val="50000"/>
                  </a:schemeClr>
                </a:solidFill>
                <a:latin typeface="FOT-NewRodin Pro EB" panose="02020900000000000000" pitchFamily="18" charset="-128"/>
                <a:ea typeface="FOT-NewRodin Pro EB" panose="02020900000000000000" pitchFamily="18" charset="-128"/>
              </a:rPr>
              <a:t>四股</a:t>
            </a:r>
          </a:p>
          <a:p>
            <a:r>
              <a:rPr lang="ja-JP" altLang="en-US" sz="3200" dirty="0">
                <a:solidFill>
                  <a:srgbClr val="FF0000"/>
                </a:solidFill>
                <a:latin typeface="FOT-NewRodin Pro EB" panose="02020900000000000000" pitchFamily="18" charset="-128"/>
                <a:ea typeface="FOT-NewRodin Pro EB" panose="02020900000000000000" pitchFamily="18" charset="-128"/>
              </a:rPr>
              <a:t>■</a:t>
            </a:r>
            <a:r>
              <a:rPr lang="en-US" altLang="ja-JP" sz="3200" dirty="0">
                <a:solidFill>
                  <a:srgbClr val="FF0000"/>
                </a:solidFill>
                <a:latin typeface="FOT-NewRodin Pro EB" panose="02020900000000000000" pitchFamily="18" charset="-128"/>
                <a:ea typeface="FOT-NewRodin Pro EB" panose="02020900000000000000" pitchFamily="18" charset="-128"/>
              </a:rPr>
              <a:t> FIFA</a:t>
            </a:r>
            <a:r>
              <a:rPr lang="ja-JP" altLang="en-US" sz="3200" dirty="0">
                <a:solidFill>
                  <a:srgbClr val="FF0000"/>
                </a:solidFill>
                <a:latin typeface="FOT-NewRodin Pro EB" panose="02020900000000000000" pitchFamily="18" charset="-128"/>
                <a:ea typeface="FOT-NewRodin Pro EB" panose="02020900000000000000" pitchFamily="18" charset="-128"/>
              </a:rPr>
              <a:t>１１＋</a:t>
            </a:r>
          </a:p>
          <a:p>
            <a:r>
              <a:rPr lang="ja-JP" altLang="en-US" sz="3200" dirty="0">
                <a:solidFill>
                  <a:srgbClr val="FF0000"/>
                </a:solidFill>
                <a:latin typeface="FOT-NewRodin Pro EB" panose="02020900000000000000" pitchFamily="18" charset="-128"/>
                <a:ea typeface="FOT-NewRodin Pro EB" panose="02020900000000000000" pitchFamily="18" charset="-128"/>
              </a:rPr>
              <a:t>■</a:t>
            </a:r>
            <a:r>
              <a:rPr lang="en-US" altLang="ja-JP" sz="3200" dirty="0">
                <a:solidFill>
                  <a:srgbClr val="FF0000"/>
                </a:solidFill>
                <a:latin typeface="FOT-NewRodin Pro EB" panose="02020900000000000000" pitchFamily="18" charset="-128"/>
                <a:ea typeface="FOT-NewRodin Pro EB" panose="02020900000000000000" pitchFamily="18" charset="-128"/>
              </a:rPr>
              <a:t> FIFA</a:t>
            </a:r>
            <a:r>
              <a:rPr lang="ja-JP" altLang="en-US" sz="3200" dirty="0">
                <a:solidFill>
                  <a:srgbClr val="FF0000"/>
                </a:solidFill>
                <a:latin typeface="FOT-NewRodin Pro EB" panose="02020900000000000000" pitchFamily="18" charset="-128"/>
                <a:ea typeface="FOT-NewRodin Pro EB" panose="02020900000000000000" pitchFamily="18" charset="-128"/>
              </a:rPr>
              <a:t>１１＋ </a:t>
            </a:r>
            <a:r>
              <a:rPr lang="en-US" altLang="ja-JP" sz="3200" dirty="0">
                <a:solidFill>
                  <a:srgbClr val="FF0000"/>
                </a:solidFill>
                <a:latin typeface="FOT-NewRodin Pro EB" panose="02020900000000000000" pitchFamily="18" charset="-128"/>
                <a:ea typeface="FOT-NewRodin Pro EB" panose="02020900000000000000" pitchFamily="18" charset="-128"/>
              </a:rPr>
              <a:t>KID</a:t>
            </a:r>
            <a:r>
              <a:rPr lang="ja-JP" altLang="en-US" sz="3200" dirty="0">
                <a:solidFill>
                  <a:srgbClr val="FF0000"/>
                </a:solidFill>
                <a:latin typeface="FOT-NewRodin Pro EB" panose="02020900000000000000" pitchFamily="18" charset="-128"/>
                <a:ea typeface="FOT-NewRodin Pro EB" panose="02020900000000000000" pitchFamily="18" charset="-128"/>
              </a:rPr>
              <a:t>ｓ</a:t>
            </a:r>
          </a:p>
        </p:txBody>
      </p:sp>
    </p:spTree>
    <p:extLst>
      <p:ext uri="{BB962C8B-B14F-4D97-AF65-F5344CB8AC3E}">
        <p14:creationId xmlns:p14="http://schemas.microsoft.com/office/powerpoint/2010/main" val="25358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6515-1E4C-2864-7DDA-3FEC480FCA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3AD66C-5DC1-3606-3937-9CE02CF2DE84}"/>
              </a:ext>
            </a:extLst>
          </p:cNvPr>
          <p:cNvSpPr>
            <a:spLocks noGrp="1"/>
          </p:cNvSpPr>
          <p:nvPr>
            <p:ph type="title"/>
          </p:nvPr>
        </p:nvSpPr>
        <p:spPr>
          <a:xfrm>
            <a:off x="838200" y="365126"/>
            <a:ext cx="10515600" cy="1105866"/>
          </a:xfrm>
        </p:spPr>
        <p:txBody>
          <a:bodyPr/>
          <a:lstStyle/>
          <a:p>
            <a:r>
              <a:rPr kumimoji="1" lang="ja-JP" altLang="en-US" dirty="0"/>
              <a:t>わたしと骨粗鬆症の歴史</a:t>
            </a:r>
          </a:p>
        </p:txBody>
      </p:sp>
      <p:sp>
        <p:nvSpPr>
          <p:cNvPr id="3" name="コンテンツ プレースホルダー 2">
            <a:extLst>
              <a:ext uri="{FF2B5EF4-FFF2-40B4-BE49-F238E27FC236}">
                <a16:creationId xmlns:a16="http://schemas.microsoft.com/office/drawing/2014/main" id="{C08E9153-6C56-1A3F-052C-41C5ABA7D5AF}"/>
              </a:ext>
            </a:extLst>
          </p:cNvPr>
          <p:cNvSpPr>
            <a:spLocks noGrp="1"/>
          </p:cNvSpPr>
          <p:nvPr>
            <p:ph idx="1"/>
          </p:nvPr>
        </p:nvSpPr>
        <p:spPr>
          <a:xfrm>
            <a:off x="838200" y="1614115"/>
            <a:ext cx="10515600" cy="5160396"/>
          </a:xfrm>
        </p:spPr>
        <p:txBody>
          <a:bodyPr>
            <a:normAutofit fontScale="92500" lnSpcReduction="10000"/>
          </a:bodyPr>
          <a:lstStyle/>
          <a:p>
            <a:r>
              <a:rPr kumimoji="1" lang="en-US" altLang="ja-JP" dirty="0"/>
              <a:t>2006</a:t>
            </a:r>
            <a:r>
              <a:rPr kumimoji="1" lang="ja-JP" altLang="en-US" dirty="0"/>
              <a:t>年　医師免許取得　</a:t>
            </a:r>
            <a:r>
              <a:rPr lang="en-US" altLang="ja-JP" dirty="0"/>
              <a:t>2006~2008</a:t>
            </a:r>
            <a:r>
              <a:rPr lang="ja-JP" altLang="en-US" dirty="0"/>
              <a:t>年　名城病院　　　　　　　　　</a:t>
            </a:r>
            <a:endParaRPr lang="en-US" altLang="ja-JP" dirty="0"/>
          </a:p>
          <a:p>
            <a:r>
              <a:rPr kumimoji="1" lang="en-US" altLang="ja-JP" dirty="0"/>
              <a:t>2008</a:t>
            </a:r>
            <a:r>
              <a:rPr kumimoji="1" lang="ja-JP" altLang="en-US" dirty="0"/>
              <a:t>～</a:t>
            </a:r>
            <a:r>
              <a:rPr kumimoji="1" lang="en-US" altLang="ja-JP" dirty="0"/>
              <a:t>2014</a:t>
            </a:r>
            <a:r>
              <a:rPr kumimoji="1" lang="ja-JP" altLang="en-US" dirty="0"/>
              <a:t>年　県立多治見病院</a:t>
            </a:r>
            <a:r>
              <a:rPr kumimoji="1" lang="ja-JP" altLang="en-US" sz="2200" dirty="0"/>
              <a:t>（</a:t>
            </a:r>
            <a:r>
              <a:rPr kumimoji="1" lang="ja-JP" altLang="en-US" sz="2200" b="1" i="1" u="sng" dirty="0">
                <a:solidFill>
                  <a:srgbClr val="FF0000"/>
                </a:solidFill>
                <a:effectLst>
                  <a:outerShdw blurRad="38100" dist="38100" dir="2700000" algn="tl">
                    <a:srgbClr val="000000">
                      <a:alpha val="43137"/>
                    </a:srgbClr>
                  </a:outerShdw>
                </a:effectLst>
              </a:rPr>
              <a:t>ビスホスか</a:t>
            </a:r>
            <a:r>
              <a:rPr kumimoji="1" lang="en-US" altLang="ja-JP" sz="2200" b="1" i="1" u="sng" dirty="0">
                <a:solidFill>
                  <a:srgbClr val="FF0000"/>
                </a:solidFill>
                <a:effectLst>
                  <a:outerShdw blurRad="38100" dist="38100" dir="2700000" algn="tl">
                    <a:srgbClr val="000000">
                      <a:alpha val="43137"/>
                    </a:srgbClr>
                  </a:outerShdw>
                </a:effectLst>
              </a:rPr>
              <a:t>SERM</a:t>
            </a:r>
            <a:r>
              <a:rPr kumimoji="1" lang="ja-JP" altLang="en-US" sz="2200" b="1" i="1" u="sng" dirty="0">
                <a:solidFill>
                  <a:srgbClr val="FF0000"/>
                </a:solidFill>
                <a:effectLst>
                  <a:outerShdw blurRad="38100" dist="38100" dir="2700000" algn="tl">
                    <a:srgbClr val="000000">
                      <a:alpha val="43137"/>
                    </a:srgbClr>
                  </a:outerShdw>
                </a:effectLst>
              </a:rPr>
              <a:t>しかない時代）</a:t>
            </a:r>
            <a:endParaRPr kumimoji="1" lang="en-US" altLang="ja-JP" sz="2200" b="1" i="1" u="sng" dirty="0">
              <a:solidFill>
                <a:srgbClr val="FF0000"/>
              </a:solidFill>
              <a:effectLst>
                <a:outerShdw blurRad="38100" dist="38100" dir="2700000" algn="tl">
                  <a:srgbClr val="000000">
                    <a:alpha val="43137"/>
                  </a:srgbClr>
                </a:outerShdw>
              </a:effectLst>
            </a:endParaRPr>
          </a:p>
          <a:p>
            <a:r>
              <a:rPr kumimoji="1" lang="en-US" altLang="ja-JP" dirty="0">
                <a:solidFill>
                  <a:schemeClr val="accent1"/>
                </a:solidFill>
              </a:rPr>
              <a:t>2010</a:t>
            </a:r>
            <a:r>
              <a:rPr kumimoji="1" lang="ja-JP" altLang="en-US" dirty="0">
                <a:solidFill>
                  <a:schemeClr val="accent1"/>
                </a:solidFill>
              </a:rPr>
              <a:t>年</a:t>
            </a:r>
            <a:r>
              <a:rPr kumimoji="1" lang="en-US" altLang="ja-JP" dirty="0">
                <a:solidFill>
                  <a:schemeClr val="accent1"/>
                </a:solidFill>
              </a:rPr>
              <a:t>10</a:t>
            </a:r>
            <a:r>
              <a:rPr kumimoji="1" lang="ja-JP" altLang="en-US" dirty="0">
                <a:solidFill>
                  <a:schemeClr val="accent1"/>
                </a:solidFill>
              </a:rPr>
              <a:t>月　フォルテオ発売</a:t>
            </a:r>
            <a:endParaRPr kumimoji="1" lang="en-US" altLang="ja-JP" dirty="0">
              <a:solidFill>
                <a:schemeClr val="accent1"/>
              </a:solidFill>
            </a:endParaRPr>
          </a:p>
          <a:p>
            <a:r>
              <a:rPr lang="en-US" altLang="ja-JP" b="1" dirty="0">
                <a:solidFill>
                  <a:srgbClr val="FF0000"/>
                </a:solidFill>
              </a:rPr>
              <a:t>2011</a:t>
            </a:r>
            <a:r>
              <a:rPr lang="ja-JP" altLang="en-US" b="1" dirty="0">
                <a:solidFill>
                  <a:srgbClr val="FF0000"/>
                </a:solidFill>
              </a:rPr>
              <a:t>年</a:t>
            </a:r>
            <a:r>
              <a:rPr lang="en-US" altLang="ja-JP" b="1" dirty="0">
                <a:solidFill>
                  <a:srgbClr val="FF0000"/>
                </a:solidFill>
              </a:rPr>
              <a:t>9</a:t>
            </a:r>
            <a:r>
              <a:rPr lang="ja-JP" altLang="en-US" b="1" dirty="0">
                <a:solidFill>
                  <a:srgbClr val="FF0000"/>
                </a:solidFill>
              </a:rPr>
              <a:t>月　テリボン発売　</a:t>
            </a:r>
            <a:r>
              <a:rPr kumimoji="1" lang="ja-JP" altLang="en-US" b="1" dirty="0"/>
              <a:t>　</a:t>
            </a:r>
            <a:endParaRPr kumimoji="1" lang="en-US" altLang="ja-JP" b="1" dirty="0"/>
          </a:p>
          <a:p>
            <a:r>
              <a:rPr kumimoji="1" lang="en-US" altLang="ja-JP" dirty="0">
                <a:solidFill>
                  <a:schemeClr val="accent1"/>
                </a:solidFill>
              </a:rPr>
              <a:t>2013</a:t>
            </a:r>
            <a:r>
              <a:rPr kumimoji="1" lang="ja-JP" altLang="en-US" dirty="0">
                <a:solidFill>
                  <a:schemeClr val="accent1"/>
                </a:solidFill>
              </a:rPr>
              <a:t>年</a:t>
            </a:r>
            <a:r>
              <a:rPr kumimoji="1" lang="en-US" altLang="ja-JP" dirty="0">
                <a:solidFill>
                  <a:schemeClr val="accent1"/>
                </a:solidFill>
              </a:rPr>
              <a:t>6</a:t>
            </a:r>
            <a:r>
              <a:rPr kumimoji="1" lang="ja-JP" altLang="en-US" dirty="0">
                <a:solidFill>
                  <a:schemeClr val="accent1"/>
                </a:solidFill>
              </a:rPr>
              <a:t>月　プラリア発売</a:t>
            </a:r>
            <a:endParaRPr kumimoji="1" lang="en-US" altLang="ja-JP" dirty="0">
              <a:solidFill>
                <a:schemeClr val="accent1"/>
              </a:solidFill>
            </a:endParaRPr>
          </a:p>
          <a:p>
            <a:r>
              <a:rPr lang="en-US" altLang="ja-JP" dirty="0"/>
              <a:t>2014</a:t>
            </a:r>
            <a:r>
              <a:rPr lang="ja-JP" altLang="en-US" dirty="0"/>
              <a:t>～</a:t>
            </a:r>
            <a:r>
              <a:rPr lang="en-US" altLang="ja-JP" dirty="0"/>
              <a:t>2018</a:t>
            </a:r>
            <a:r>
              <a:rPr lang="ja-JP" altLang="en-US" dirty="0"/>
              <a:t>年　後藤整形外科・津島リハ病院</a:t>
            </a:r>
            <a:r>
              <a:rPr lang="ja-JP" altLang="en-US" sz="2200" b="1" i="1" u="sng" dirty="0">
                <a:solidFill>
                  <a:srgbClr val="FF0000"/>
                </a:solidFill>
                <a:effectLst>
                  <a:outerShdw blurRad="38100" dist="38100" dir="2700000" algn="tl">
                    <a:srgbClr val="000000">
                      <a:alpha val="43137"/>
                    </a:srgbClr>
                  </a:outerShdw>
                </a:effectLst>
              </a:rPr>
              <a:t>（片っ端から</a:t>
            </a:r>
            <a:r>
              <a:rPr lang="en-US" altLang="ja-JP" sz="2200" b="1" i="1" u="sng" dirty="0">
                <a:solidFill>
                  <a:srgbClr val="FF0000"/>
                </a:solidFill>
                <a:effectLst>
                  <a:outerShdw blurRad="38100" dist="38100" dir="2700000" algn="tl">
                    <a:srgbClr val="000000">
                      <a:alpha val="43137"/>
                    </a:srgbClr>
                  </a:outerShdw>
                </a:effectLst>
              </a:rPr>
              <a:t>PTH</a:t>
            </a:r>
            <a:r>
              <a:rPr lang="ja-JP" altLang="en-US" sz="2200" b="1" i="1" u="sng" dirty="0">
                <a:solidFill>
                  <a:srgbClr val="FF0000"/>
                </a:solidFill>
                <a:effectLst>
                  <a:outerShdw blurRad="38100" dist="38100" dir="2700000" algn="tl">
                    <a:srgbClr val="000000">
                      <a:alpha val="43137"/>
                    </a:srgbClr>
                  </a:outerShdw>
                </a:effectLst>
              </a:rPr>
              <a:t>製剤時代）</a:t>
            </a:r>
            <a:endParaRPr lang="en-US" altLang="ja-JP" sz="2200" b="1" i="1" u="sng" dirty="0">
              <a:solidFill>
                <a:srgbClr val="FF0000"/>
              </a:solidFill>
              <a:effectLst>
                <a:outerShdw blurRad="38100" dist="38100" dir="2700000" algn="tl">
                  <a:srgbClr val="000000">
                    <a:alpha val="43137"/>
                  </a:srgbClr>
                </a:outerShdw>
              </a:effectLst>
            </a:endParaRPr>
          </a:p>
          <a:p>
            <a:r>
              <a:rPr lang="en-US" altLang="ja-JP" b="1" dirty="0">
                <a:solidFill>
                  <a:srgbClr val="FF0000"/>
                </a:solidFill>
              </a:rPr>
              <a:t>2016</a:t>
            </a:r>
            <a:r>
              <a:rPr lang="ja-JP" altLang="en-US" b="1" dirty="0">
                <a:solidFill>
                  <a:srgbClr val="FF0000"/>
                </a:solidFill>
              </a:rPr>
              <a:t>年</a:t>
            </a:r>
            <a:r>
              <a:rPr lang="en-US" altLang="ja-JP" b="1" dirty="0">
                <a:solidFill>
                  <a:srgbClr val="FF0000"/>
                </a:solidFill>
              </a:rPr>
              <a:t>10</a:t>
            </a:r>
            <a:r>
              <a:rPr lang="ja-JP" altLang="en-US" b="1" dirty="0">
                <a:solidFill>
                  <a:srgbClr val="FF0000"/>
                </a:solidFill>
              </a:rPr>
              <a:t>月　リクラスト発売</a:t>
            </a:r>
            <a:endParaRPr lang="en-US" altLang="ja-JP" b="1" dirty="0">
              <a:solidFill>
                <a:srgbClr val="FF0000"/>
              </a:solidFill>
            </a:endParaRPr>
          </a:p>
          <a:p>
            <a:r>
              <a:rPr kumimoji="1" lang="en-US" altLang="ja-JP" dirty="0"/>
              <a:t>2018</a:t>
            </a:r>
            <a:r>
              <a:rPr lang="ja-JP" altLang="en-US" dirty="0"/>
              <a:t>～</a:t>
            </a:r>
            <a:r>
              <a:rPr lang="en-US" altLang="ja-JP" dirty="0"/>
              <a:t>2022</a:t>
            </a:r>
            <a:r>
              <a:rPr lang="ja-JP" altLang="en-US" dirty="0"/>
              <a:t>年　あさひ病院</a:t>
            </a:r>
            <a:r>
              <a:rPr lang="ja-JP" altLang="en-US" sz="2200" b="1" i="1" u="sng" dirty="0">
                <a:solidFill>
                  <a:srgbClr val="FF0000"/>
                </a:solidFill>
                <a:effectLst>
                  <a:outerShdw blurRad="38100" dist="38100" dir="2700000" algn="tl">
                    <a:srgbClr val="000000">
                      <a:alpha val="43137"/>
                    </a:srgbClr>
                  </a:outerShdw>
                </a:effectLst>
              </a:rPr>
              <a:t>（区分分けして製剤選択時代）</a:t>
            </a:r>
            <a:endParaRPr lang="en-US" altLang="ja-JP" sz="2200" b="1" i="1" u="sng" dirty="0">
              <a:solidFill>
                <a:srgbClr val="FF0000"/>
              </a:solidFill>
              <a:effectLst>
                <a:outerShdw blurRad="38100" dist="38100" dir="2700000" algn="tl">
                  <a:srgbClr val="000000">
                    <a:alpha val="43137"/>
                  </a:srgbClr>
                </a:outerShdw>
              </a:effectLst>
            </a:endParaRPr>
          </a:p>
          <a:p>
            <a:r>
              <a:rPr lang="en-US" altLang="ja-JP" dirty="0">
                <a:solidFill>
                  <a:schemeClr val="accent1"/>
                </a:solidFill>
              </a:rPr>
              <a:t>2019</a:t>
            </a:r>
            <a:r>
              <a:rPr lang="ja-JP" altLang="en-US" dirty="0">
                <a:solidFill>
                  <a:schemeClr val="accent1"/>
                </a:solidFill>
              </a:rPr>
              <a:t>年</a:t>
            </a:r>
            <a:r>
              <a:rPr lang="en-US" altLang="ja-JP" dirty="0">
                <a:solidFill>
                  <a:schemeClr val="accent1"/>
                </a:solidFill>
              </a:rPr>
              <a:t>4</a:t>
            </a:r>
            <a:r>
              <a:rPr lang="ja-JP" altLang="en-US" dirty="0">
                <a:solidFill>
                  <a:schemeClr val="accent1"/>
                </a:solidFill>
              </a:rPr>
              <a:t>月　イベニティ発売</a:t>
            </a:r>
            <a:endParaRPr lang="en-US" altLang="ja-JP" dirty="0">
              <a:solidFill>
                <a:schemeClr val="accent1"/>
              </a:solidFill>
            </a:endParaRPr>
          </a:p>
          <a:p>
            <a:r>
              <a:rPr kumimoji="1" lang="en-US" altLang="ja-JP" dirty="0"/>
              <a:t>2023</a:t>
            </a:r>
            <a:r>
              <a:rPr kumimoji="1" lang="ja-JP" altLang="en-US" dirty="0"/>
              <a:t>年～　　　リハビリ整形外科３８５クリニック</a:t>
            </a:r>
            <a:endParaRPr kumimoji="1" lang="en-US" altLang="ja-JP" dirty="0"/>
          </a:p>
          <a:p>
            <a:r>
              <a:rPr lang="en-US" altLang="ja-JP" dirty="0"/>
              <a:t>2024</a:t>
            </a:r>
            <a:r>
              <a:rPr lang="ja-JP" altLang="en-US" dirty="0"/>
              <a:t>年</a:t>
            </a:r>
            <a:r>
              <a:rPr lang="en-US" altLang="ja-JP" dirty="0"/>
              <a:t>6</a:t>
            </a:r>
            <a:r>
              <a:rPr lang="ja-JP" altLang="en-US" dirty="0"/>
              <a:t>月　　　あさひ病院　骨粗しょう症外来</a:t>
            </a:r>
            <a:endParaRPr kumimoji="1" lang="en-US" altLang="ja-JP" dirty="0"/>
          </a:p>
          <a:p>
            <a:endParaRPr kumimoji="1" lang="ja-JP" altLang="en-US" dirty="0"/>
          </a:p>
        </p:txBody>
      </p:sp>
    </p:spTree>
    <p:extLst>
      <p:ext uri="{BB962C8B-B14F-4D97-AF65-F5344CB8AC3E}">
        <p14:creationId xmlns:p14="http://schemas.microsoft.com/office/powerpoint/2010/main" val="1012570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02_知ってつき合う骨粗しょう症_final_ページ_19">
            <a:extLst>
              <a:ext uri="{FF2B5EF4-FFF2-40B4-BE49-F238E27FC236}">
                <a16:creationId xmlns:a16="http://schemas.microsoft.com/office/drawing/2014/main" id="{08F6665E-4E48-41B3-9AC6-CA7A84578F77}"/>
              </a:ext>
            </a:extLst>
          </p:cNvPr>
          <p:cNvPicPr>
            <a:picLocks noGrp="1" noChangeAspect="1"/>
          </p:cNvPicPr>
          <p:nvPr isPhoto="1"/>
        </p:nvPicPr>
        <p:blipFill>
          <a:blip r:embed="rId2" cstate="screen">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2980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485D86-57EB-E09C-91BC-A1327F890364}"/>
              </a:ext>
            </a:extLst>
          </p:cNvPr>
          <p:cNvSpPr>
            <a:spLocks noGrp="1"/>
          </p:cNvSpPr>
          <p:nvPr>
            <p:ph type="title"/>
          </p:nvPr>
        </p:nvSpPr>
        <p:spPr/>
        <p:txBody>
          <a:bodyPr/>
          <a:lstStyle/>
          <a:p>
            <a:r>
              <a:rPr lang="ja-JP" altLang="en-US" dirty="0"/>
              <a:t>骨粗鬆症　診断基準</a:t>
            </a:r>
            <a:endParaRPr kumimoji="1" lang="ja-JP" altLang="en-US" dirty="0"/>
          </a:p>
        </p:txBody>
      </p:sp>
      <p:sp>
        <p:nvSpPr>
          <p:cNvPr id="3" name="コンテンツ プレースホルダー 2">
            <a:extLst>
              <a:ext uri="{FF2B5EF4-FFF2-40B4-BE49-F238E27FC236}">
                <a16:creationId xmlns:a16="http://schemas.microsoft.com/office/drawing/2014/main" id="{A657CCD1-4EBA-0839-C0BC-B0D09ED92FB1}"/>
              </a:ext>
            </a:extLst>
          </p:cNvPr>
          <p:cNvSpPr>
            <a:spLocks noGrp="1"/>
          </p:cNvSpPr>
          <p:nvPr>
            <p:ph idx="1"/>
          </p:nvPr>
        </p:nvSpPr>
        <p:spPr>
          <a:xfrm>
            <a:off x="838200" y="1825625"/>
            <a:ext cx="10515600" cy="2515787"/>
          </a:xfrm>
        </p:spPr>
        <p:txBody>
          <a:bodyPr/>
          <a:lstStyle/>
          <a:p>
            <a:r>
              <a:rPr kumimoji="1" lang="ja-JP" altLang="en-US" dirty="0"/>
              <a:t>①椎体骨折</a:t>
            </a:r>
            <a:r>
              <a:rPr kumimoji="1" lang="en-US" altLang="ja-JP" dirty="0"/>
              <a:t>or</a:t>
            </a:r>
            <a:r>
              <a:rPr kumimoji="1" lang="ja-JP" altLang="en-US" dirty="0"/>
              <a:t>大腿骨近位部骨折がある場合は骨密度に関わらず骨粗鬆症と診断</a:t>
            </a:r>
            <a:endParaRPr kumimoji="1" lang="en-US" altLang="ja-JP" dirty="0"/>
          </a:p>
          <a:p>
            <a:r>
              <a:rPr lang="ja-JP" altLang="en-US" dirty="0"/>
              <a:t>②</a:t>
            </a:r>
            <a:r>
              <a:rPr kumimoji="1" lang="ja-JP" altLang="en-US" dirty="0"/>
              <a:t>椎体骨折</a:t>
            </a:r>
            <a:r>
              <a:rPr kumimoji="1" lang="en-US" altLang="ja-JP" dirty="0"/>
              <a:t>or</a:t>
            </a:r>
            <a:r>
              <a:rPr kumimoji="1" lang="ja-JP" altLang="en-US" dirty="0"/>
              <a:t>大腿骨近位部骨折</a:t>
            </a:r>
            <a:r>
              <a:rPr kumimoji="1" lang="en-US" altLang="ja-JP" dirty="0"/>
              <a:t>or</a:t>
            </a:r>
            <a:r>
              <a:rPr kumimoji="1" lang="ja-JP" altLang="en-US" dirty="0"/>
              <a:t>脆弱性骨折がある場合</a:t>
            </a:r>
            <a:r>
              <a:rPr lang="ja-JP" altLang="en-US" dirty="0"/>
              <a:t>　　　　</a:t>
            </a:r>
            <a:r>
              <a:rPr lang="en-US" altLang="ja-JP" dirty="0"/>
              <a:t>YAM</a:t>
            </a:r>
            <a:r>
              <a:rPr lang="ja-JP" altLang="en-US" dirty="0"/>
              <a:t>＜８０％　</a:t>
            </a:r>
            <a:endParaRPr lang="en-US" altLang="ja-JP" dirty="0"/>
          </a:p>
          <a:p>
            <a:r>
              <a:rPr kumimoji="1" lang="ja-JP" altLang="en-US" dirty="0"/>
              <a:t>③脆弱骨折の既往がない場合　</a:t>
            </a:r>
            <a:r>
              <a:rPr kumimoji="1" lang="en-US" altLang="ja-JP" dirty="0"/>
              <a:t>YAM</a:t>
            </a:r>
            <a:r>
              <a:rPr kumimoji="1" lang="ja-JP" altLang="en-US" dirty="0"/>
              <a:t>＜７０％</a:t>
            </a:r>
            <a:endParaRPr kumimoji="1" lang="en-US" altLang="ja-JP" dirty="0"/>
          </a:p>
        </p:txBody>
      </p:sp>
    </p:spTree>
    <p:extLst>
      <p:ext uri="{BB962C8B-B14F-4D97-AF65-F5344CB8AC3E}">
        <p14:creationId xmlns:p14="http://schemas.microsoft.com/office/powerpoint/2010/main" val="60064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4F568D-EF95-FFB1-5F37-6916CF0F76F8}"/>
              </a:ext>
            </a:extLst>
          </p:cNvPr>
          <p:cNvSpPr>
            <a:spLocks noGrp="1"/>
          </p:cNvSpPr>
          <p:nvPr>
            <p:ph type="title"/>
          </p:nvPr>
        </p:nvSpPr>
        <p:spPr/>
        <p:txBody>
          <a:bodyPr/>
          <a:lstStyle/>
          <a:p>
            <a:r>
              <a:rPr kumimoji="1" lang="ja-JP" altLang="en-US" dirty="0"/>
              <a:t>骨粗鬆症とは</a:t>
            </a:r>
          </a:p>
        </p:txBody>
      </p:sp>
      <p:pic>
        <p:nvPicPr>
          <p:cNvPr id="5" name="コンテンツ プレースホルダー 4">
            <a:extLst>
              <a:ext uri="{FF2B5EF4-FFF2-40B4-BE49-F238E27FC236}">
                <a16:creationId xmlns:a16="http://schemas.microsoft.com/office/drawing/2014/main" id="{33DA1821-4440-3792-9AEA-7D8A2D23E7D7}"/>
              </a:ext>
            </a:extLst>
          </p:cNvPr>
          <p:cNvPicPr>
            <a:picLocks noGrp="1" noChangeAspect="1"/>
          </p:cNvPicPr>
          <p:nvPr>
            <p:ph idx="1"/>
          </p:nvPr>
        </p:nvPicPr>
        <p:blipFill>
          <a:blip r:embed="rId2"/>
          <a:stretch>
            <a:fillRect/>
          </a:stretch>
        </p:blipFill>
        <p:spPr>
          <a:xfrm>
            <a:off x="509443" y="2250219"/>
            <a:ext cx="11427555" cy="3847141"/>
          </a:xfrm>
        </p:spPr>
      </p:pic>
      <p:pic>
        <p:nvPicPr>
          <p:cNvPr id="7" name="図 6">
            <a:extLst>
              <a:ext uri="{FF2B5EF4-FFF2-40B4-BE49-F238E27FC236}">
                <a16:creationId xmlns:a16="http://schemas.microsoft.com/office/drawing/2014/main" id="{77E91092-24C7-1FD1-3762-8B74A1A33AFD}"/>
              </a:ext>
            </a:extLst>
          </p:cNvPr>
          <p:cNvPicPr>
            <a:picLocks noChangeAspect="1"/>
          </p:cNvPicPr>
          <p:nvPr/>
        </p:nvPicPr>
        <p:blipFill>
          <a:blip r:embed="rId3"/>
          <a:stretch>
            <a:fillRect/>
          </a:stretch>
        </p:blipFill>
        <p:spPr>
          <a:xfrm>
            <a:off x="148424" y="1374896"/>
            <a:ext cx="11895151" cy="875323"/>
          </a:xfrm>
          <a:prstGeom prst="rect">
            <a:avLst/>
          </a:prstGeom>
        </p:spPr>
      </p:pic>
    </p:spTree>
    <p:extLst>
      <p:ext uri="{BB962C8B-B14F-4D97-AF65-F5344CB8AC3E}">
        <p14:creationId xmlns:p14="http://schemas.microsoft.com/office/powerpoint/2010/main" val="3626180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02_知ってつき合う骨粗しょう症_final_ページ_29">
            <a:extLst>
              <a:ext uri="{FF2B5EF4-FFF2-40B4-BE49-F238E27FC236}">
                <a16:creationId xmlns:a16="http://schemas.microsoft.com/office/drawing/2014/main" id="{4809E6A3-D39A-459A-879B-7ECB4DA3AB18}"/>
              </a:ext>
            </a:extLst>
          </p:cNvPr>
          <p:cNvPicPr>
            <a:picLocks noGrp="1" noChangeAspect="1"/>
          </p:cNvPicPr>
          <p:nvPr isPhoto="1"/>
        </p:nvPicPr>
        <p:blipFill>
          <a:blip r:embed="rId2" cstate="screen">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81772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01102_知ってつき合う骨粗しょう症_final_ページ_28">
            <a:extLst>
              <a:ext uri="{FF2B5EF4-FFF2-40B4-BE49-F238E27FC236}">
                <a16:creationId xmlns:a16="http://schemas.microsoft.com/office/drawing/2014/main" id="{0C46A725-AD09-4BFF-87D8-5606D6B86F96}"/>
              </a:ext>
            </a:extLst>
          </p:cNvPr>
          <p:cNvPicPr>
            <a:picLocks noGrp="1" noChangeAspect="1"/>
          </p:cNvPicPr>
          <p:nvPr isPhoto="1"/>
        </p:nvPicPr>
        <p:blipFill>
          <a:blip r:embed="rId2" cstate="screen">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6177501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TotalTime>
  <Words>963</Words>
  <Application>Microsoft Office PowerPoint</Application>
  <PresentationFormat>ワイド画面</PresentationFormat>
  <Paragraphs>134</Paragraphs>
  <Slides>38</Slides>
  <Notes>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38</vt:i4>
      </vt:variant>
    </vt:vector>
  </HeadingPairs>
  <TitlesOfParts>
    <vt:vector size="43" baseType="lpstr">
      <vt:lpstr>FOT-NewRodin Pro EB</vt:lpstr>
      <vt:lpstr>游ゴシック</vt:lpstr>
      <vt:lpstr>游ゴシック Light</vt:lpstr>
      <vt:lpstr>Arial</vt:lpstr>
      <vt:lpstr>Office テーマ</vt:lpstr>
      <vt:lpstr>私と骨粗鬆症</vt:lpstr>
      <vt:lpstr>本日の内容</vt:lpstr>
      <vt:lpstr>自己紹介</vt:lpstr>
      <vt:lpstr>わたしと骨粗鬆症の歴史</vt:lpstr>
      <vt:lpstr>PowerPoint プレゼンテーション</vt:lpstr>
      <vt:lpstr>骨粗鬆症　診断基準</vt:lpstr>
      <vt:lpstr>骨粗鬆症とは</vt:lpstr>
      <vt:lpstr>PowerPoint プレゼンテーション</vt:lpstr>
      <vt:lpstr>PowerPoint プレゼンテーション</vt:lpstr>
      <vt:lpstr>骨代謝マーカー</vt:lpstr>
      <vt:lpstr>現在の使い分け状況（あくまで個人的）</vt:lpstr>
      <vt:lpstr>その他、PTH製剤を使用する例</vt:lpstr>
      <vt:lpstr>非常に難しい活性型ビタミンD製剤</vt:lpstr>
      <vt:lpstr>ある夫婦の会話</vt:lpstr>
      <vt:lpstr>PowerPoint プレゼンテーション</vt:lpstr>
      <vt:lpstr>PowerPoint プレゼンテーション</vt:lpstr>
      <vt:lpstr>昔～ちょっと昔のtopic</vt:lpstr>
      <vt:lpstr>最近のtopic</vt:lpstr>
      <vt:lpstr>姿勢</vt:lpstr>
      <vt:lpstr>PowerPoint プレゼンテーション</vt:lpstr>
      <vt:lpstr>姿勢分類（＞５０歳）</vt:lpstr>
      <vt:lpstr>ゴリラ（類人猿）は姿勢が悪いのか？</vt:lpstr>
      <vt:lpstr>ゴリラ（類人猿）と人間の姿勢の違い</vt:lpstr>
      <vt:lpstr>ゴリラに中殿筋の筋トレをさせれば 直立歩行ができるようになる（はず）</vt:lpstr>
      <vt:lpstr>ロボットは・・・・</vt:lpstr>
      <vt:lpstr>姿勢をよくする要素</vt:lpstr>
      <vt:lpstr>PowerPoint プレゼンテーション</vt:lpstr>
      <vt:lpstr>硬さによる不良姿勢のメカニズム（＜５０歳）</vt:lpstr>
      <vt:lpstr>私、柔らかいけどフラットバックです。</vt:lpstr>
      <vt:lpstr>筋力不足による不良姿勢のメカニズム</vt:lpstr>
      <vt:lpstr>高齢者の不良姿勢のメカニズム</vt:lpstr>
      <vt:lpstr>どちらが先でもない、表裏一体です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正成 後藤</dc:creator>
  <cp:lastModifiedBy>正成 後藤</cp:lastModifiedBy>
  <cp:revision>1</cp:revision>
  <dcterms:created xsi:type="dcterms:W3CDTF">2025-04-25T09:13:28Z</dcterms:created>
  <dcterms:modified xsi:type="dcterms:W3CDTF">2025-05-05T09:48:17Z</dcterms:modified>
</cp:coreProperties>
</file>