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2" r:id="rId2"/>
  </p:sldIdLst>
  <p:sldSz cx="10691813" cy="15119350"/>
  <p:notesSz cx="6858000" cy="9144000"/>
  <p:defaultTextStyle>
    <a:defPPr>
      <a:defRPr lang="ja-JP"/>
    </a:defPPr>
    <a:lvl1pPr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534988" indent="-65088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071563" indent="-131763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606550" indent="-196850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144713" indent="-263525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oki" initials="n" lastIdx="2" clrIdx="0">
    <p:extLst>
      <p:ext uri="{19B8F6BF-5375-455C-9EA6-DF929625EA0E}">
        <p15:presenceInfo xmlns:p15="http://schemas.microsoft.com/office/powerpoint/2012/main" userId="ff3ede914238e7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896" y="63"/>
      </p:cViewPr>
      <p:guideLst>
        <p:guide orient="horz" pos="4763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ACB33-63F1-4190-929C-86EC8E65D964}" type="datetimeFigureOut">
              <a:rPr kumimoji="1" lang="ja-JP" altLang="en-US" smtClean="0"/>
              <a:t>2022/8/25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67F7F-7FC2-454E-B0F1-78BFA878FA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85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プレースホルダー 9"/>
          <p:cNvSpPr>
            <a:spLocks noGrp="1"/>
          </p:cNvSpPr>
          <p:nvPr>
            <p:ph type="body" sz="quarter" idx="10"/>
          </p:nvPr>
        </p:nvSpPr>
        <p:spPr>
          <a:xfrm>
            <a:off x="3823724" y="5799510"/>
            <a:ext cx="3047546" cy="3533031"/>
          </a:xfrm>
          <a:prstGeom prst="rect">
            <a:avLst/>
          </a:prstGeom>
        </p:spPr>
        <p:txBody>
          <a:bodyPr/>
          <a:lstStyle>
            <a:lvl1pPr>
              <a:defRPr sz="1067">
                <a:latin typeface="ＭＳ Ｐゴシック" panose="020B0600070205080204" pitchFamily="50" charset="-128"/>
              </a:defRPr>
            </a:lvl1pPr>
            <a:lvl2pPr>
              <a:defRPr sz="1067">
                <a:latin typeface="ＭＳ Ｐゴシック" panose="020B0600070205080204" pitchFamily="50" charset="-128"/>
              </a:defRPr>
            </a:lvl2pPr>
            <a:lvl3pPr>
              <a:defRPr sz="1067">
                <a:latin typeface="ＭＳ Ｐゴシック" panose="020B0600070205080204" pitchFamily="50" charset="-128"/>
              </a:defRPr>
            </a:lvl3pPr>
            <a:lvl4pPr>
              <a:defRPr sz="1067">
                <a:latin typeface="ＭＳ Ｐゴシック" panose="020B0600070205080204" pitchFamily="50" charset="-128"/>
              </a:defRPr>
            </a:lvl4pPr>
            <a:lvl5pPr>
              <a:defRPr sz="1067">
                <a:latin typeface="ＭＳ Ｐゴシック" panose="020B0600070205080204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01728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23">
            <a:extLst>
              <a:ext uri="{FF2B5EF4-FFF2-40B4-BE49-F238E27FC236}">
                <a16:creationId xmlns:a16="http://schemas.microsoft.com/office/drawing/2014/main" id="{70BCD17C-72B6-69B7-3B03-00445BEA27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03525" y="696913"/>
            <a:ext cx="508476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 defTabSz="812820">
              <a:defRPr/>
            </a:pP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冊子テンプレート</a:t>
            </a:r>
            <a:endParaRPr lang="ja-JP" altLang="en-US" sz="1600" dirty="0">
              <a:latin typeface="ＭＳ Ｐゴシック" panose="020B0600070205080204" pitchFamily="50" charset="-128"/>
            </a:endParaRPr>
          </a:p>
          <a:p>
            <a:pPr algn="ctr" defTabSz="812820">
              <a:defRPr/>
            </a:pP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sz="1600" dirty="0">
                <a:latin typeface="ＭＳ ゴシック" pitchFamily="49" charset="-128"/>
                <a:ea typeface="ＭＳ ゴシック" pitchFamily="49" charset="-128"/>
              </a:rPr>
              <a:t>A4</a:t>
            </a: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sz="1600" dirty="0">
                <a:latin typeface="ＭＳ ゴシック" pitchFamily="49" charset="-128"/>
                <a:ea typeface="ＭＳ ゴシック" pitchFamily="49" charset="-128"/>
              </a:rPr>
              <a:t>1P (210 mm×297 mm )</a:t>
            </a:r>
            <a:endParaRPr lang="ja-JP" altLang="en-US" sz="1600" dirty="0">
              <a:latin typeface="ＭＳ Ｐゴシック" panose="020B0600070205080204" pitchFamily="50" charset="-128"/>
            </a:endParaRPr>
          </a:p>
        </p:txBody>
      </p:sp>
      <p:sp>
        <p:nvSpPr>
          <p:cNvPr id="1027" name="Rectangle 24">
            <a:extLst>
              <a:ext uri="{FF2B5EF4-FFF2-40B4-BE49-F238E27FC236}">
                <a16:creationId xmlns:a16="http://schemas.microsoft.com/office/drawing/2014/main" id="{E5926CB4-1800-3F58-51C0-2B12678A90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04838"/>
            <a:ext cx="184150" cy="338137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019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591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5163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735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1600" dirty="0">
              <a:latin typeface="ＭＳ Ｐゴシック" panose="020B0600070205080204" pitchFamily="50" charset="-128"/>
            </a:endParaRPr>
          </a:p>
        </p:txBody>
      </p:sp>
      <p:grpSp>
        <p:nvGrpSpPr>
          <p:cNvPr id="1029" name="グループ化 82">
            <a:extLst>
              <a:ext uri="{FF2B5EF4-FFF2-40B4-BE49-F238E27FC236}">
                <a16:creationId xmlns:a16="http://schemas.microsoft.com/office/drawing/2014/main" id="{43F3F759-3742-31E5-D03A-978035E34DE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16013" y="1774825"/>
            <a:ext cx="8461375" cy="11569700"/>
            <a:chOff x="567531" y="613829"/>
            <a:chExt cx="8461375" cy="11569832"/>
          </a:xfrm>
        </p:grpSpPr>
        <p:grpSp>
          <p:nvGrpSpPr>
            <p:cNvPr id="1033" name="グループ化 12">
              <a:extLst>
                <a:ext uri="{FF2B5EF4-FFF2-40B4-BE49-F238E27FC236}">
                  <a16:creationId xmlns:a16="http://schemas.microsoft.com/office/drawing/2014/main" id="{D488528C-64BC-E985-16E0-55D4322D99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5400000">
              <a:off x="290512" y="6246345"/>
              <a:ext cx="858838" cy="304800"/>
              <a:chOff x="1372" y="1471"/>
              <a:chExt cx="917042" cy="305083"/>
            </a:xfrm>
          </p:grpSpPr>
          <p:cxnSp>
            <p:nvCxnSpPr>
              <p:cNvPr id="100" name="直線コネクタ 99">
                <a:extLst>
                  <a:ext uri="{FF2B5EF4-FFF2-40B4-BE49-F238E27FC236}">
                    <a16:creationId xmlns:a16="http://schemas.microsoft.com/office/drawing/2014/main" id="{72E115A0-8EFE-4C4B-9D70-6D6D98029ED8}"/>
                  </a:ext>
                </a:extLst>
              </p:cNvPr>
              <p:cNvCxnSpPr/>
              <p:nvPr/>
            </p:nvCxnSpPr>
            <p:spPr>
              <a:xfrm>
                <a:off x="520" y="84098"/>
                <a:ext cx="91196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CB51D0D9-BE2A-40A6-0B4F-328A1BDD827E}"/>
                  </a:ext>
                </a:extLst>
              </p:cNvPr>
              <p:cNvCxnSpPr/>
              <p:nvPr/>
            </p:nvCxnSpPr>
            <p:spPr>
              <a:xfrm>
                <a:off x="453113" y="6238"/>
                <a:ext cx="0" cy="305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34" name="グループ化 12">
              <a:extLst>
                <a:ext uri="{FF2B5EF4-FFF2-40B4-BE49-F238E27FC236}">
                  <a16:creationId xmlns:a16="http://schemas.microsoft.com/office/drawing/2014/main" id="{01D54E08-AAA4-303D-4EA1-455545DBA72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5400000">
              <a:off x="8447087" y="6246345"/>
              <a:ext cx="858838" cy="304800"/>
              <a:chOff x="1372" y="1471"/>
              <a:chExt cx="917042" cy="305083"/>
            </a:xfrm>
          </p:grpSpPr>
          <p:cxnSp>
            <p:nvCxnSpPr>
              <p:cNvPr id="98" name="直線コネクタ 97">
                <a:extLst>
                  <a:ext uri="{FF2B5EF4-FFF2-40B4-BE49-F238E27FC236}">
                    <a16:creationId xmlns:a16="http://schemas.microsoft.com/office/drawing/2014/main" id="{8EF95188-A604-5381-AE3E-65DE0DDE9628}"/>
                  </a:ext>
                </a:extLst>
              </p:cNvPr>
              <p:cNvCxnSpPr/>
              <p:nvPr/>
            </p:nvCxnSpPr>
            <p:spPr>
              <a:xfrm>
                <a:off x="10689" y="74564"/>
                <a:ext cx="90857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直線コネクタ 98">
                <a:extLst>
                  <a:ext uri="{FF2B5EF4-FFF2-40B4-BE49-F238E27FC236}">
                    <a16:creationId xmlns:a16="http://schemas.microsoft.com/office/drawing/2014/main" id="{ABA7F51F-856B-629F-D647-42210F970CD2}"/>
                  </a:ext>
                </a:extLst>
              </p:cNvPr>
              <p:cNvCxnSpPr/>
              <p:nvPr/>
            </p:nvCxnSpPr>
            <p:spPr>
              <a:xfrm>
                <a:off x="448027" y="-3296"/>
                <a:ext cx="0" cy="305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35" name="グループ化 85">
              <a:extLst>
                <a:ext uri="{FF2B5EF4-FFF2-40B4-BE49-F238E27FC236}">
                  <a16:creationId xmlns:a16="http://schemas.microsoft.com/office/drawing/2014/main" id="{EDE4E79E-43C9-3056-3BC4-1286FB74CDC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7379" y="613829"/>
              <a:ext cx="440408" cy="437915"/>
              <a:chOff x="577379" y="613829"/>
              <a:chExt cx="440408" cy="437915"/>
            </a:xfrm>
          </p:grpSpPr>
          <p:sp>
            <p:nvSpPr>
              <p:cNvPr id="96" name="フリーフォーム 95">
                <a:extLst>
                  <a:ext uri="{FF2B5EF4-FFF2-40B4-BE49-F238E27FC236}">
                    <a16:creationId xmlns:a16="http://schemas.microsoft.com/office/drawing/2014/main" id="{4757AAF4-CB95-DB83-FA8B-A56634F46AB0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441325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7" name="フリーフォーム 96">
                <a:extLst>
                  <a:ext uri="{FF2B5EF4-FFF2-40B4-BE49-F238E27FC236}">
                    <a16:creationId xmlns:a16="http://schemas.microsoft.com/office/drawing/2014/main" id="{E8E9225B-94CB-AB75-F319-71B759649872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325437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6" name="グループ化 86">
              <a:extLst>
                <a:ext uri="{FF2B5EF4-FFF2-40B4-BE49-F238E27FC236}">
                  <a16:creationId xmlns:a16="http://schemas.microsoft.com/office/drawing/2014/main" id="{71373389-5D7A-AA3A-8161-BF9E484A5B9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8572958" y="613829"/>
              <a:ext cx="440408" cy="437915"/>
              <a:chOff x="577379" y="613829"/>
              <a:chExt cx="440408" cy="437915"/>
            </a:xfrm>
          </p:grpSpPr>
          <p:sp>
            <p:nvSpPr>
              <p:cNvPr id="94" name="フリーフォーム 93">
                <a:extLst>
                  <a:ext uri="{FF2B5EF4-FFF2-40B4-BE49-F238E27FC236}">
                    <a16:creationId xmlns:a16="http://schemas.microsoft.com/office/drawing/2014/main" id="{74447622-E539-035D-302F-C326D959F7EF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439738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5" name="フリーフォーム 94">
                <a:extLst>
                  <a:ext uri="{FF2B5EF4-FFF2-40B4-BE49-F238E27FC236}">
                    <a16:creationId xmlns:a16="http://schemas.microsoft.com/office/drawing/2014/main" id="{654343C3-61FB-7412-5AA4-992BA046534D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323850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7" name="グループ化 87">
              <a:extLst>
                <a:ext uri="{FF2B5EF4-FFF2-40B4-BE49-F238E27FC236}">
                  <a16:creationId xmlns:a16="http://schemas.microsoft.com/office/drawing/2014/main" id="{F16B80E6-05EE-42E6-3799-A2C6608F64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V="1">
              <a:off x="577379" y="11745746"/>
              <a:ext cx="440408" cy="437915"/>
              <a:chOff x="577379" y="613829"/>
              <a:chExt cx="440408" cy="437915"/>
            </a:xfrm>
          </p:grpSpPr>
          <p:sp>
            <p:nvSpPr>
              <p:cNvPr id="92" name="フリーフォーム 91">
                <a:extLst>
                  <a:ext uri="{FF2B5EF4-FFF2-40B4-BE49-F238E27FC236}">
                    <a16:creationId xmlns:a16="http://schemas.microsoft.com/office/drawing/2014/main" id="{D35D68D8-77B7-5AD0-F40E-A4671072DFA7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441325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3" name="フリーフォーム 92">
                <a:extLst>
                  <a:ext uri="{FF2B5EF4-FFF2-40B4-BE49-F238E27FC236}">
                    <a16:creationId xmlns:a16="http://schemas.microsoft.com/office/drawing/2014/main" id="{B091CAD3-CC99-9230-9DF9-2EF1DA7AC8F9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325437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8" name="グループ化 88">
              <a:extLst>
                <a:ext uri="{FF2B5EF4-FFF2-40B4-BE49-F238E27FC236}">
                  <a16:creationId xmlns:a16="http://schemas.microsoft.com/office/drawing/2014/main" id="{C5E0A017-5FFB-E0B3-3552-05B2B75DE4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 flipV="1">
              <a:off x="8572958" y="11745746"/>
              <a:ext cx="440408" cy="437915"/>
              <a:chOff x="577379" y="613829"/>
              <a:chExt cx="440408" cy="437915"/>
            </a:xfrm>
          </p:grpSpPr>
          <p:sp>
            <p:nvSpPr>
              <p:cNvPr id="90" name="フリーフォーム 89">
                <a:extLst>
                  <a:ext uri="{FF2B5EF4-FFF2-40B4-BE49-F238E27FC236}">
                    <a16:creationId xmlns:a16="http://schemas.microsoft.com/office/drawing/2014/main" id="{1DF4DFA6-A605-6B97-ADF5-E4502E8375FF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439738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1" name="フリーフォーム 90">
                <a:extLst>
                  <a:ext uri="{FF2B5EF4-FFF2-40B4-BE49-F238E27FC236}">
                    <a16:creationId xmlns:a16="http://schemas.microsoft.com/office/drawing/2014/main" id="{A6C22FC8-1161-FF03-06AA-6C8FAEF12D71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323850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</p:grpSp>
      <p:grpSp>
        <p:nvGrpSpPr>
          <p:cNvPr id="1030" name="グループ化 1">
            <a:extLst>
              <a:ext uri="{FF2B5EF4-FFF2-40B4-BE49-F238E27FC236}">
                <a16:creationId xmlns:a16="http://schemas.microsoft.com/office/drawing/2014/main" id="{C5E65486-5D97-D257-026D-9C776D142BF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93725" y="13447713"/>
            <a:ext cx="9504363" cy="1815882"/>
            <a:chOff x="593378" y="13448307"/>
            <a:chExt cx="9505056" cy="1815882"/>
          </a:xfrm>
        </p:grpSpPr>
        <p:sp>
          <p:nvSpPr>
            <p:cNvPr id="1031" name="正方形/長方形 3">
              <a:extLst>
                <a:ext uri="{FF2B5EF4-FFF2-40B4-BE49-F238E27FC236}">
                  <a16:creationId xmlns:a16="http://schemas.microsoft.com/office/drawing/2014/main" id="{4483F9D4-00EF-7798-33BC-40412F096A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3378" y="13448307"/>
              <a:ext cx="5472608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ja-JP" altLang="en-US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●水色の枠線</a:t>
              </a:r>
              <a:r>
                <a:rPr lang="en-US" altLang="ja-JP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……</a:t>
              </a:r>
              <a:r>
                <a:rPr lang="ja-JP" altLang="en-US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切れてはいけない要素（文字やロゴ等）をいれる範囲</a:t>
              </a:r>
            </a:p>
            <a:p>
              <a:pPr eaLnBrk="1" hangingPunct="1"/>
              <a:r>
                <a:rPr lang="ja-JP" altLang="en-US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●ピンクの枠線</a:t>
              </a:r>
              <a:r>
                <a:rPr lang="en-US" altLang="ja-JP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仕上がりのサイズ</a:t>
              </a:r>
            </a:p>
            <a:p>
              <a:pPr eaLnBrk="1" hangingPunct="1"/>
              <a:r>
                <a:rPr lang="ja-JP" altLang="en-US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●みどりの枠線</a:t>
              </a:r>
              <a:r>
                <a:rPr lang="en-US" altLang="ja-JP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フチなし印刷にする場合、背景を伸ばす範囲</a:t>
              </a:r>
            </a:p>
            <a:p>
              <a:pPr eaLnBrk="1" hangingPunct="1"/>
              <a:endParaRPr lang="ja-JP" altLang="en-US" sz="1400" b="1" dirty="0">
                <a:solidFill>
                  <a:srgbClr val="FF0000"/>
                </a:solidFill>
                <a:latin typeface="ＭＳ Ｐゴシック" panose="020B0600070205080204" pitchFamily="50" charset="-128"/>
              </a:endParaRP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★★★ ＰＤＦに変換して入稿される場合 ★★★</a:t>
              </a: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「表示」＞「スライドマスター」画面より</a:t>
              </a:r>
              <a:endParaRPr lang="en-US" altLang="ja-JP" sz="1400" b="1" dirty="0">
                <a:solidFill>
                  <a:srgbClr val="FF0000"/>
                </a:solidFill>
                <a:latin typeface="ＭＳ Ｐゴシック" panose="020B0600070205080204" pitchFamily="50" charset="-128"/>
              </a:endParaRP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色つきのガイド線を消してから変換してください</a:t>
              </a:r>
            </a:p>
          </p:txBody>
        </p:sp>
        <p:sp>
          <p:nvSpPr>
            <p:cNvPr id="1032" name="正方形/長方形 3">
              <a:extLst>
                <a:ext uri="{FF2B5EF4-FFF2-40B4-BE49-F238E27FC236}">
                  <a16:creationId xmlns:a16="http://schemas.microsoft.com/office/drawing/2014/main" id="{9448789F-ACF1-8555-7FCB-5D61F8F59D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137995" y="13520315"/>
              <a:ext cx="3960439" cy="147732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ja-JP" sz="1200" b="1">
                  <a:latin typeface="ＭＳ Ｐゴシック" panose="020B0600070205080204" pitchFamily="50" charset="-128"/>
                </a:rPr>
                <a:t>冊子のデータ製作について</a:t>
              </a:r>
              <a:endParaRPr lang="ja-JP" altLang="ja-JP" sz="1200">
                <a:latin typeface="ＭＳ Ｐゴシック" panose="020B060007020508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・ページ数は表紙も含めた数になります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・データは</a:t>
              </a:r>
              <a:r>
                <a:rPr lang="en-US" altLang="ja-JP" sz="1200">
                  <a:latin typeface="ＭＳ Ｐゴシック" panose="020B0600070205080204" pitchFamily="50" charset="-128"/>
                </a:rPr>
                <a:t>1P</a:t>
              </a:r>
              <a:r>
                <a:rPr lang="ja-JP" altLang="ja-JP" sz="1200">
                  <a:latin typeface="ＭＳ Ｐゴシック" panose="020B0600070205080204" pitchFamily="50" charset="-128"/>
                </a:rPr>
                <a:t>ごとでも 見開きでも ご入稿頂けます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※見開きの場合はページ順どおりにご作成ください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・白紙のページがある場合は コメント欄にご指示ください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271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0641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81282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21923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625641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6075" indent="-346075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50888" indent="-288925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5728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2083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38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9756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6pPr>
      <a:lvl7pPr marL="3013349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7pPr>
      <a:lvl8pPr marL="3476940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8pPr>
      <a:lvl9pPr marL="3940532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3592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27184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0776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54368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17960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81552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45145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08736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9D8B287-D3A8-7C15-B186-B15A0BD97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87" y="2339094"/>
            <a:ext cx="7391418" cy="105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51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ゴシック</vt:lpstr>
      <vt:lpstr>游ゴシック</vt:lpstr>
      <vt:lpstr>Arial</vt:lpstr>
      <vt:lpstr>Calibri</vt:lpstr>
      <vt:lpstr>Office ​​テーマ</vt:lpstr>
      <vt:lpstr>PowerPoint プレゼンテーション</vt:lpstr>
    </vt:vector>
  </TitlesOfParts>
  <Company>Ex-Imageユーザー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Ex-Image</dc:creator>
  <cp:lastModifiedBy>naoki</cp:lastModifiedBy>
  <cp:revision>179</cp:revision>
  <dcterms:created xsi:type="dcterms:W3CDTF">2013-04-19T06:36:19Z</dcterms:created>
  <dcterms:modified xsi:type="dcterms:W3CDTF">2022-08-25T14:52:35Z</dcterms:modified>
</cp:coreProperties>
</file>