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20"/>
  </p:notesMasterIdLst>
  <p:sldIdLst>
    <p:sldId id="273" r:id="rId2"/>
    <p:sldId id="256" r:id="rId3"/>
    <p:sldId id="259" r:id="rId4"/>
    <p:sldId id="258" r:id="rId5"/>
    <p:sldId id="257" r:id="rId6"/>
    <p:sldId id="262" r:id="rId7"/>
    <p:sldId id="260" r:id="rId8"/>
    <p:sldId id="263" r:id="rId9"/>
    <p:sldId id="261" r:id="rId10"/>
    <p:sldId id="264" r:id="rId11"/>
    <p:sldId id="267" r:id="rId12"/>
    <p:sldId id="270" r:id="rId13"/>
    <p:sldId id="271" r:id="rId14"/>
    <p:sldId id="265" r:id="rId15"/>
    <p:sldId id="268" r:id="rId16"/>
    <p:sldId id="269" r:id="rId17"/>
    <p:sldId id="272" r:id="rId18"/>
    <p:sldId id="274" r:id="rId19"/>
  </p:sldIdLst>
  <p:sldSz cx="12192000" cy="6858000"/>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132" autoAdjust="0"/>
    <p:restoredTop sz="94648"/>
  </p:normalViewPr>
  <p:slideViewPr>
    <p:cSldViewPr snapToGrid="0" snapToObjects="1">
      <p:cViewPr varScale="1">
        <p:scale>
          <a:sx n="68" d="100"/>
          <a:sy n="68" d="100"/>
        </p:scale>
        <p:origin x="732"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microsoft.com/office/2016/11/relationships/changesInfo" Target="changesInfos/changesInfo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久美 須永" userId="97b513ae2a4418ed" providerId="LiveId" clId="{EA427BB3-6EE4-4040-8780-05245FF843CF}"/>
    <pc:docChg chg="undo custSel addSld modSld sldOrd">
      <pc:chgData name="久美 須永" userId="97b513ae2a4418ed" providerId="LiveId" clId="{EA427BB3-6EE4-4040-8780-05245FF843CF}" dt="2022-10-19T07:21:51.959" v="1050" actId="20577"/>
      <pc:docMkLst>
        <pc:docMk/>
      </pc:docMkLst>
      <pc:sldChg chg="modSp mod">
        <pc:chgData name="久美 須永" userId="97b513ae2a4418ed" providerId="LiveId" clId="{EA427BB3-6EE4-4040-8780-05245FF843CF}" dt="2022-10-19T07:20:48.325" v="983"/>
        <pc:sldMkLst>
          <pc:docMk/>
          <pc:sldMk cId="984932687" sldId="256"/>
        </pc:sldMkLst>
        <pc:spChg chg="mod">
          <ac:chgData name="久美 須永" userId="97b513ae2a4418ed" providerId="LiveId" clId="{EA427BB3-6EE4-4040-8780-05245FF843CF}" dt="2022-10-19T07:20:48.325" v="983"/>
          <ac:spMkLst>
            <pc:docMk/>
            <pc:sldMk cId="984932687" sldId="256"/>
            <ac:spMk id="2" creationId="{4820B22C-242F-0D47-B196-3CA0F40EFB98}"/>
          </ac:spMkLst>
        </pc:spChg>
        <pc:spChg chg="mod">
          <ac:chgData name="久美 須永" userId="97b513ae2a4418ed" providerId="LiveId" clId="{EA427BB3-6EE4-4040-8780-05245FF843CF}" dt="2022-10-13T00:49:57.860" v="604" actId="207"/>
          <ac:spMkLst>
            <pc:docMk/>
            <pc:sldMk cId="984932687" sldId="256"/>
            <ac:spMk id="4" creationId="{A9D402C0-ED3E-FFAC-71CF-3B6D18228C44}"/>
          </ac:spMkLst>
        </pc:spChg>
      </pc:sldChg>
      <pc:sldChg chg="modSp mod">
        <pc:chgData name="久美 須永" userId="97b513ae2a4418ed" providerId="LiveId" clId="{EA427BB3-6EE4-4040-8780-05245FF843CF}" dt="2022-10-19T07:13:02.935" v="863"/>
        <pc:sldMkLst>
          <pc:docMk/>
          <pc:sldMk cId="3847532444" sldId="260"/>
        </pc:sldMkLst>
        <pc:spChg chg="mod">
          <ac:chgData name="久美 須永" userId="97b513ae2a4418ed" providerId="LiveId" clId="{EA427BB3-6EE4-4040-8780-05245FF843CF}" dt="2022-10-19T07:13:02.935" v="863"/>
          <ac:spMkLst>
            <pc:docMk/>
            <pc:sldMk cId="3847532444" sldId="260"/>
            <ac:spMk id="5" creationId="{C1810109-F08C-4518-00B4-3ACB460CC400}"/>
          </ac:spMkLst>
        </pc:spChg>
      </pc:sldChg>
      <pc:sldChg chg="modSp mod">
        <pc:chgData name="久美 須永" userId="97b513ae2a4418ed" providerId="LiveId" clId="{EA427BB3-6EE4-4040-8780-05245FF843CF}" dt="2022-10-11T00:14:56.112" v="139"/>
        <pc:sldMkLst>
          <pc:docMk/>
          <pc:sldMk cId="341120516" sldId="261"/>
        </pc:sldMkLst>
        <pc:spChg chg="mod">
          <ac:chgData name="久美 須永" userId="97b513ae2a4418ed" providerId="LiveId" clId="{EA427BB3-6EE4-4040-8780-05245FF843CF}" dt="2022-10-11T00:14:56.112" v="139"/>
          <ac:spMkLst>
            <pc:docMk/>
            <pc:sldMk cId="341120516" sldId="261"/>
            <ac:spMk id="8" creationId="{F0FDD14F-C45F-8942-9075-02313E374F7C}"/>
          </ac:spMkLst>
        </pc:spChg>
      </pc:sldChg>
      <pc:sldChg chg="modSp mod">
        <pc:chgData name="久美 須永" userId="97b513ae2a4418ed" providerId="LiveId" clId="{EA427BB3-6EE4-4040-8780-05245FF843CF}" dt="2022-10-19T07:14:15.357" v="884" actId="20577"/>
        <pc:sldMkLst>
          <pc:docMk/>
          <pc:sldMk cId="4039501054" sldId="263"/>
        </pc:sldMkLst>
        <pc:spChg chg="mod">
          <ac:chgData name="久美 須永" userId="97b513ae2a4418ed" providerId="LiveId" clId="{EA427BB3-6EE4-4040-8780-05245FF843CF}" dt="2022-10-19T07:14:15.357" v="884" actId="20577"/>
          <ac:spMkLst>
            <pc:docMk/>
            <pc:sldMk cId="4039501054" sldId="263"/>
            <ac:spMk id="7" creationId="{D057B68A-2688-EDB9-99F8-F6FEC83463F8}"/>
          </ac:spMkLst>
        </pc:spChg>
      </pc:sldChg>
      <pc:sldChg chg="modSp mod">
        <pc:chgData name="久美 須永" userId="97b513ae2a4418ed" providerId="LiveId" clId="{EA427BB3-6EE4-4040-8780-05245FF843CF}" dt="2022-10-11T00:15:30.956" v="157"/>
        <pc:sldMkLst>
          <pc:docMk/>
          <pc:sldMk cId="2720941707" sldId="264"/>
        </pc:sldMkLst>
        <pc:spChg chg="mod">
          <ac:chgData name="久美 須永" userId="97b513ae2a4418ed" providerId="LiveId" clId="{EA427BB3-6EE4-4040-8780-05245FF843CF}" dt="2022-10-11T00:15:30.956" v="157"/>
          <ac:spMkLst>
            <pc:docMk/>
            <pc:sldMk cId="2720941707" sldId="264"/>
            <ac:spMk id="6" creationId="{DBDE0F6E-785E-4148-A1C8-798B883B47C5}"/>
          </ac:spMkLst>
        </pc:spChg>
      </pc:sldChg>
      <pc:sldChg chg="modSp mod">
        <pc:chgData name="久美 須永" userId="97b513ae2a4418ed" providerId="LiveId" clId="{EA427BB3-6EE4-4040-8780-05245FF843CF}" dt="2022-10-11T00:21:30.578" v="374" actId="20577"/>
        <pc:sldMkLst>
          <pc:docMk/>
          <pc:sldMk cId="313669213" sldId="265"/>
        </pc:sldMkLst>
        <pc:spChg chg="mod">
          <ac:chgData name="久美 須永" userId="97b513ae2a4418ed" providerId="LiveId" clId="{EA427BB3-6EE4-4040-8780-05245FF843CF}" dt="2022-10-11T00:21:30.578" v="374" actId="20577"/>
          <ac:spMkLst>
            <pc:docMk/>
            <pc:sldMk cId="313669213" sldId="265"/>
            <ac:spMk id="3" creationId="{F0FF4429-F135-873F-7F84-6F48384102E2}"/>
          </ac:spMkLst>
        </pc:spChg>
        <pc:spChg chg="mod">
          <ac:chgData name="久美 須永" userId="97b513ae2a4418ed" providerId="LiveId" clId="{EA427BB3-6EE4-4040-8780-05245FF843CF}" dt="2022-10-11T00:21:16.268" v="368"/>
          <ac:spMkLst>
            <pc:docMk/>
            <pc:sldMk cId="313669213" sldId="265"/>
            <ac:spMk id="12" creationId="{C808DD84-55B4-3556-E2AC-9F2D60580075}"/>
          </ac:spMkLst>
        </pc:spChg>
      </pc:sldChg>
      <pc:sldChg chg="addSp modSp mod">
        <pc:chgData name="久美 須永" userId="97b513ae2a4418ed" providerId="LiveId" clId="{EA427BB3-6EE4-4040-8780-05245FF843CF}" dt="2022-10-11T00:20:00.466" v="336" actId="1076"/>
        <pc:sldMkLst>
          <pc:docMk/>
          <pc:sldMk cId="3532148167" sldId="267"/>
        </pc:sldMkLst>
        <pc:spChg chg="mod">
          <ac:chgData name="久美 須永" userId="97b513ae2a4418ed" providerId="LiveId" clId="{EA427BB3-6EE4-4040-8780-05245FF843CF}" dt="2022-10-11T00:20:00.466" v="336" actId="1076"/>
          <ac:spMkLst>
            <pc:docMk/>
            <pc:sldMk cId="3532148167" sldId="267"/>
            <ac:spMk id="9" creationId="{9853C77C-7102-54AF-C40A-DC3C50AD41FB}"/>
          </ac:spMkLst>
        </pc:spChg>
        <pc:spChg chg="add mod">
          <ac:chgData name="久美 須永" userId="97b513ae2a4418ed" providerId="LiveId" clId="{EA427BB3-6EE4-4040-8780-05245FF843CF}" dt="2022-10-11T00:19:43.353" v="331"/>
          <ac:spMkLst>
            <pc:docMk/>
            <pc:sldMk cId="3532148167" sldId="267"/>
            <ac:spMk id="10" creationId="{55640A33-6AC5-2843-DCD5-925952051C04}"/>
          </ac:spMkLst>
        </pc:spChg>
      </pc:sldChg>
      <pc:sldChg chg="modSp mod">
        <pc:chgData name="久美 須永" userId="97b513ae2a4418ed" providerId="LiveId" clId="{EA427BB3-6EE4-4040-8780-05245FF843CF}" dt="2022-10-19T07:17:45.070" v="899" actId="20577"/>
        <pc:sldMkLst>
          <pc:docMk/>
          <pc:sldMk cId="2759089020" sldId="268"/>
        </pc:sldMkLst>
        <pc:spChg chg="mod">
          <ac:chgData name="久美 須永" userId="97b513ae2a4418ed" providerId="LiveId" clId="{EA427BB3-6EE4-4040-8780-05245FF843CF}" dt="2022-10-19T07:17:45.070" v="899" actId="20577"/>
          <ac:spMkLst>
            <pc:docMk/>
            <pc:sldMk cId="2759089020" sldId="268"/>
            <ac:spMk id="17" creationId="{63D7CB19-8C37-5152-C8E2-5A8319B3C5DF}"/>
          </ac:spMkLst>
        </pc:spChg>
      </pc:sldChg>
      <pc:sldChg chg="modSp mod">
        <pc:chgData name="久美 須永" userId="97b513ae2a4418ed" providerId="LiveId" clId="{EA427BB3-6EE4-4040-8780-05245FF843CF}" dt="2022-10-19T07:18:29.762" v="900" actId="20577"/>
        <pc:sldMkLst>
          <pc:docMk/>
          <pc:sldMk cId="2714654542" sldId="269"/>
        </pc:sldMkLst>
        <pc:spChg chg="mod">
          <ac:chgData name="久美 須永" userId="97b513ae2a4418ed" providerId="LiveId" clId="{EA427BB3-6EE4-4040-8780-05245FF843CF}" dt="2022-10-19T07:18:29.762" v="900" actId="20577"/>
          <ac:spMkLst>
            <pc:docMk/>
            <pc:sldMk cId="2714654542" sldId="269"/>
            <ac:spMk id="15" creationId="{D47A63D1-4028-1A31-B774-250848E17DD3}"/>
          </ac:spMkLst>
        </pc:spChg>
      </pc:sldChg>
      <pc:sldChg chg="modSp mod">
        <pc:chgData name="久美 須永" userId="97b513ae2a4418ed" providerId="LiveId" clId="{EA427BB3-6EE4-4040-8780-05245FF843CF}" dt="2022-10-11T00:20:26.093" v="340"/>
        <pc:sldMkLst>
          <pc:docMk/>
          <pc:sldMk cId="2704949839" sldId="270"/>
        </pc:sldMkLst>
        <pc:spChg chg="mod">
          <ac:chgData name="久美 須永" userId="97b513ae2a4418ed" providerId="LiveId" clId="{EA427BB3-6EE4-4040-8780-05245FF843CF}" dt="2022-10-11T00:20:26.093" v="340"/>
          <ac:spMkLst>
            <pc:docMk/>
            <pc:sldMk cId="2704949839" sldId="270"/>
            <ac:spMk id="11" creationId="{274B9233-91A5-0DEF-17D6-9FC5EE91621C}"/>
          </ac:spMkLst>
        </pc:spChg>
      </pc:sldChg>
      <pc:sldChg chg="modSp mod">
        <pc:chgData name="久美 須永" userId="97b513ae2a4418ed" providerId="LiveId" clId="{EA427BB3-6EE4-4040-8780-05245FF843CF}" dt="2022-10-11T00:21:53.744" v="412" actId="20577"/>
        <pc:sldMkLst>
          <pc:docMk/>
          <pc:sldMk cId="2951700332" sldId="271"/>
        </pc:sldMkLst>
        <pc:spChg chg="mod">
          <ac:chgData name="久美 須永" userId="97b513ae2a4418ed" providerId="LiveId" clId="{EA427BB3-6EE4-4040-8780-05245FF843CF}" dt="2022-10-11T00:21:53.744" v="412" actId="20577"/>
          <ac:spMkLst>
            <pc:docMk/>
            <pc:sldMk cId="2951700332" sldId="271"/>
            <ac:spMk id="13" creationId="{9854FD8D-D79C-CDA7-82A1-E8AEC1B58413}"/>
          </ac:spMkLst>
        </pc:spChg>
      </pc:sldChg>
      <pc:sldChg chg="addSp modSp mod">
        <pc:chgData name="久美 須永" userId="97b513ae2a4418ed" providerId="LiveId" clId="{EA427BB3-6EE4-4040-8780-05245FF843CF}" dt="2022-10-19T07:21:51.959" v="1050" actId="20577"/>
        <pc:sldMkLst>
          <pc:docMk/>
          <pc:sldMk cId="659770641" sldId="272"/>
        </pc:sldMkLst>
        <pc:spChg chg="add mod">
          <ac:chgData name="久美 須永" userId="97b513ae2a4418ed" providerId="LiveId" clId="{EA427BB3-6EE4-4040-8780-05245FF843CF}" dt="2022-10-13T00:55:41.634" v="614" actId="1076"/>
          <ac:spMkLst>
            <pc:docMk/>
            <pc:sldMk cId="659770641" sldId="272"/>
            <ac:spMk id="3" creationId="{1BBB987A-2CA4-F4F9-5E21-2A9770FE14B7}"/>
          </ac:spMkLst>
        </pc:spChg>
        <pc:spChg chg="mod">
          <ac:chgData name="久美 須永" userId="97b513ae2a4418ed" providerId="LiveId" clId="{EA427BB3-6EE4-4040-8780-05245FF843CF}" dt="2022-10-13T00:55:28.760" v="611" actId="1076"/>
          <ac:spMkLst>
            <pc:docMk/>
            <pc:sldMk cId="659770641" sldId="272"/>
            <ac:spMk id="7" creationId="{812EEB4A-0462-F8A7-8AD2-860B4BD79A02}"/>
          </ac:spMkLst>
        </pc:spChg>
        <pc:graphicFrameChg chg="mod modGraphic">
          <ac:chgData name="久美 須永" userId="97b513ae2a4418ed" providerId="LiveId" clId="{EA427BB3-6EE4-4040-8780-05245FF843CF}" dt="2022-10-19T07:21:51.959" v="1050" actId="20577"/>
          <ac:graphicFrameMkLst>
            <pc:docMk/>
            <pc:sldMk cId="659770641" sldId="272"/>
            <ac:graphicFrameMk id="5" creationId="{73529531-EDFE-4CA7-6C26-B29B7734D294}"/>
          </ac:graphicFrameMkLst>
        </pc:graphicFrameChg>
      </pc:sldChg>
      <pc:sldChg chg="addSp delSp modSp new mod ord modClrScheme chgLayout">
        <pc:chgData name="久美 須永" userId="97b513ae2a4418ed" providerId="LiveId" clId="{EA427BB3-6EE4-4040-8780-05245FF843CF}" dt="2022-10-13T00:49:52.037" v="603" actId="207"/>
        <pc:sldMkLst>
          <pc:docMk/>
          <pc:sldMk cId="3682416760" sldId="273"/>
        </pc:sldMkLst>
        <pc:spChg chg="del">
          <ac:chgData name="久美 須永" userId="97b513ae2a4418ed" providerId="LiveId" clId="{EA427BB3-6EE4-4040-8780-05245FF843CF}" dt="2022-10-13T00:49:09.397" v="575" actId="700"/>
          <ac:spMkLst>
            <pc:docMk/>
            <pc:sldMk cId="3682416760" sldId="273"/>
            <ac:spMk id="2" creationId="{C8FA1030-2DA2-E711-BEBE-87458ED9B003}"/>
          </ac:spMkLst>
        </pc:spChg>
        <pc:spChg chg="del">
          <ac:chgData name="久美 須永" userId="97b513ae2a4418ed" providerId="LiveId" clId="{EA427BB3-6EE4-4040-8780-05245FF843CF}" dt="2022-10-13T00:49:09.397" v="575" actId="700"/>
          <ac:spMkLst>
            <pc:docMk/>
            <pc:sldMk cId="3682416760" sldId="273"/>
            <ac:spMk id="3" creationId="{30D7A5B7-60D6-9122-CBAC-82D69FBB3655}"/>
          </ac:spMkLst>
        </pc:spChg>
        <pc:spChg chg="add mod">
          <ac:chgData name="久美 須永" userId="97b513ae2a4418ed" providerId="LiveId" clId="{EA427BB3-6EE4-4040-8780-05245FF843CF}" dt="2022-10-13T00:49:52.037" v="603" actId="207"/>
          <ac:spMkLst>
            <pc:docMk/>
            <pc:sldMk cId="3682416760" sldId="273"/>
            <ac:spMk id="5" creationId="{6F11FE80-5ABC-1D50-B01D-4657227CE7BF}"/>
          </ac:spMkLst>
        </pc:spChg>
        <pc:spChg chg="add mod">
          <ac:chgData name="久美 須永" userId="97b513ae2a4418ed" providerId="LiveId" clId="{EA427BB3-6EE4-4040-8780-05245FF843CF}" dt="2022-10-13T00:49:10.409" v="576"/>
          <ac:spMkLst>
            <pc:docMk/>
            <pc:sldMk cId="3682416760" sldId="273"/>
            <ac:spMk id="6" creationId="{16356945-1D00-FCBD-385E-F053625859EE}"/>
          </ac:spMkLst>
        </pc:spChg>
        <pc:picChg chg="add mod">
          <ac:chgData name="久美 須永" userId="97b513ae2a4418ed" providerId="LiveId" clId="{EA427BB3-6EE4-4040-8780-05245FF843CF}" dt="2022-10-13T00:49:10.409" v="576"/>
          <ac:picMkLst>
            <pc:docMk/>
            <pc:sldMk cId="3682416760" sldId="273"/>
            <ac:picMk id="4" creationId="{60DB9D78-83B8-21A7-A154-FC8F14334F90}"/>
          </ac:picMkLst>
        </pc:picChg>
      </pc:sldChg>
      <pc:sldChg chg="addSp modSp new mod">
        <pc:chgData name="久美 須永" userId="97b513ae2a4418ed" providerId="LiveId" clId="{EA427BB3-6EE4-4040-8780-05245FF843CF}" dt="2022-10-16T03:40:41.624" v="819"/>
        <pc:sldMkLst>
          <pc:docMk/>
          <pc:sldMk cId="1916512768" sldId="274"/>
        </pc:sldMkLst>
        <pc:spChg chg="add mod">
          <ac:chgData name="久美 須永" userId="97b513ae2a4418ed" providerId="LiveId" clId="{EA427BB3-6EE4-4040-8780-05245FF843CF}" dt="2022-10-13T00:57:02.501" v="619" actId="207"/>
          <ac:spMkLst>
            <pc:docMk/>
            <pc:sldMk cId="1916512768" sldId="274"/>
            <ac:spMk id="2" creationId="{0F853D01-135D-3090-03E0-7EB62162E57E}"/>
          </ac:spMkLst>
        </pc:spChg>
        <pc:spChg chg="add mod">
          <ac:chgData name="久美 須永" userId="97b513ae2a4418ed" providerId="LiveId" clId="{EA427BB3-6EE4-4040-8780-05245FF843CF}" dt="2022-10-16T03:40:41.624" v="819"/>
          <ac:spMkLst>
            <pc:docMk/>
            <pc:sldMk cId="1916512768" sldId="274"/>
            <ac:spMk id="3" creationId="{A37A72AD-55EE-00A1-C077-2505F8847035}"/>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9828E37-BE73-4A2C-BC39-D60A6B415640}" type="datetimeFigureOut">
              <a:rPr kumimoji="1" lang="ja-JP" altLang="en-US" smtClean="0"/>
              <a:t>2022/10/19</a:t>
            </a:fld>
            <a:endParaRPr kumimoji="1" lang="ja-JP" altLang="en-US"/>
          </a:p>
        </p:txBody>
      </p:sp>
      <p:sp>
        <p:nvSpPr>
          <p:cNvPr id="4" name="スライド イメージ プレースホルダー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0226F12-CAC4-48B6-8D3C-788BE03981BB}" type="slidenum">
              <a:rPr kumimoji="1" lang="ja-JP" altLang="en-US" smtClean="0"/>
              <a:t>‹#›</a:t>
            </a:fld>
            <a:endParaRPr kumimoji="1" lang="ja-JP" altLang="en-US"/>
          </a:p>
        </p:txBody>
      </p:sp>
    </p:spTree>
    <p:extLst>
      <p:ext uri="{BB962C8B-B14F-4D97-AF65-F5344CB8AC3E}">
        <p14:creationId xmlns:p14="http://schemas.microsoft.com/office/powerpoint/2010/main" val="3580100012"/>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A0226F12-CAC4-48B6-8D3C-788BE03981BB}" type="slidenum">
              <a:rPr kumimoji="1" lang="ja-JP" altLang="en-US" smtClean="0"/>
              <a:t>5</a:t>
            </a:fld>
            <a:endParaRPr kumimoji="1" lang="ja-JP" altLang="en-US"/>
          </a:p>
        </p:txBody>
      </p:sp>
    </p:spTree>
    <p:extLst>
      <p:ext uri="{BB962C8B-B14F-4D97-AF65-F5344CB8AC3E}">
        <p14:creationId xmlns:p14="http://schemas.microsoft.com/office/powerpoint/2010/main" val="396859862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A0226F12-CAC4-48B6-8D3C-788BE03981BB}" type="slidenum">
              <a:rPr kumimoji="1" lang="ja-JP" altLang="en-US" smtClean="0"/>
              <a:t>10</a:t>
            </a:fld>
            <a:endParaRPr kumimoji="1" lang="ja-JP" altLang="en-US"/>
          </a:p>
        </p:txBody>
      </p:sp>
    </p:spTree>
    <p:extLst>
      <p:ext uri="{BB962C8B-B14F-4D97-AF65-F5344CB8AC3E}">
        <p14:creationId xmlns:p14="http://schemas.microsoft.com/office/powerpoint/2010/main" val="180530927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A0226F12-CAC4-48B6-8D3C-788BE03981BB}" type="slidenum">
              <a:rPr kumimoji="1" lang="ja-JP" altLang="en-US" smtClean="0"/>
              <a:t>11</a:t>
            </a:fld>
            <a:endParaRPr kumimoji="1" lang="ja-JP" altLang="en-US"/>
          </a:p>
        </p:txBody>
      </p:sp>
    </p:spTree>
    <p:extLst>
      <p:ext uri="{BB962C8B-B14F-4D97-AF65-F5344CB8AC3E}">
        <p14:creationId xmlns:p14="http://schemas.microsoft.com/office/powerpoint/2010/main" val="199016504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A0226F12-CAC4-48B6-8D3C-788BE03981BB}" type="slidenum">
              <a:rPr kumimoji="1" lang="ja-JP" altLang="en-US" smtClean="0"/>
              <a:t>12</a:t>
            </a:fld>
            <a:endParaRPr kumimoji="1" lang="ja-JP" altLang="en-US"/>
          </a:p>
        </p:txBody>
      </p:sp>
    </p:spTree>
    <p:extLst>
      <p:ext uri="{BB962C8B-B14F-4D97-AF65-F5344CB8AC3E}">
        <p14:creationId xmlns:p14="http://schemas.microsoft.com/office/powerpoint/2010/main" val="228109353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A0226F12-CAC4-48B6-8D3C-788BE03981BB}" type="slidenum">
              <a:rPr kumimoji="1" lang="ja-JP" altLang="en-US" smtClean="0"/>
              <a:t>13</a:t>
            </a:fld>
            <a:endParaRPr kumimoji="1" lang="ja-JP" altLang="en-US"/>
          </a:p>
        </p:txBody>
      </p:sp>
    </p:spTree>
    <p:extLst>
      <p:ext uri="{BB962C8B-B14F-4D97-AF65-F5344CB8AC3E}">
        <p14:creationId xmlns:p14="http://schemas.microsoft.com/office/powerpoint/2010/main" val="66023043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A0226F12-CAC4-48B6-8D3C-788BE03981BB}" type="slidenum">
              <a:rPr kumimoji="1" lang="ja-JP" altLang="en-US" smtClean="0"/>
              <a:t>14</a:t>
            </a:fld>
            <a:endParaRPr kumimoji="1" lang="ja-JP" altLang="en-US"/>
          </a:p>
        </p:txBody>
      </p:sp>
    </p:spTree>
    <p:extLst>
      <p:ext uri="{BB962C8B-B14F-4D97-AF65-F5344CB8AC3E}">
        <p14:creationId xmlns:p14="http://schemas.microsoft.com/office/powerpoint/2010/main" val="595183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A0226F12-CAC4-48B6-8D3C-788BE03981BB}" type="slidenum">
              <a:rPr kumimoji="1" lang="ja-JP" altLang="en-US" smtClean="0"/>
              <a:t>16</a:t>
            </a:fld>
            <a:endParaRPr kumimoji="1" lang="ja-JP" altLang="en-US"/>
          </a:p>
        </p:txBody>
      </p:sp>
    </p:spTree>
    <p:extLst>
      <p:ext uri="{BB962C8B-B14F-4D97-AF65-F5344CB8AC3E}">
        <p14:creationId xmlns:p14="http://schemas.microsoft.com/office/powerpoint/2010/main" val="347396000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C2B0827-EF71-C245-BBB0-3057418623B7}"/>
              </a:ext>
            </a:extLst>
          </p:cNvPr>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字幕 2">
            <a:extLst>
              <a:ext uri="{FF2B5EF4-FFF2-40B4-BE49-F238E27FC236}">
                <a16:creationId xmlns:a16="http://schemas.microsoft.com/office/drawing/2014/main" id="{E0C34F2C-EB66-224C-B445-0273518C492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0BF93C0B-D63F-C84C-91AB-4CE7BD7DA057}"/>
              </a:ext>
            </a:extLst>
          </p:cNvPr>
          <p:cNvSpPr>
            <a:spLocks noGrp="1"/>
          </p:cNvSpPr>
          <p:nvPr>
            <p:ph type="dt" sz="half" idx="10"/>
          </p:nvPr>
        </p:nvSpPr>
        <p:spPr/>
        <p:txBody>
          <a:bodyPr/>
          <a:lstStyle/>
          <a:p>
            <a:fld id="{FE42EE35-1152-C946-86D8-BEF5CC48F3FE}" type="datetimeFigureOut">
              <a:t>2022/10/19</a:t>
            </a:fld>
            <a:endParaRPr kumimoji="1" lang="ja-JP" altLang="en-US"/>
          </a:p>
        </p:txBody>
      </p:sp>
      <p:sp>
        <p:nvSpPr>
          <p:cNvPr id="5" name="フッター プレースホルダー 4">
            <a:extLst>
              <a:ext uri="{FF2B5EF4-FFF2-40B4-BE49-F238E27FC236}">
                <a16:creationId xmlns:a16="http://schemas.microsoft.com/office/drawing/2014/main" id="{773CBED9-1EB3-484B-8BA1-FD3801BD9650}"/>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4AC63AD4-7BD4-4F42-AC4F-957C5FCF72DF}"/>
              </a:ext>
            </a:extLst>
          </p:cNvPr>
          <p:cNvSpPr>
            <a:spLocks noGrp="1"/>
          </p:cNvSpPr>
          <p:nvPr>
            <p:ph type="sldNum" sz="quarter" idx="12"/>
          </p:nvPr>
        </p:nvSpPr>
        <p:spPr/>
        <p:txBody>
          <a:bodyPr/>
          <a:lstStyle/>
          <a:p>
            <a:fld id="{82263DC8-D2B1-5149-BC5C-F6EF833A8616}" type="slidenum">
              <a:t>‹#›</a:t>
            </a:fld>
            <a:endParaRPr kumimoji="1" lang="ja-JP" altLang="en-US"/>
          </a:p>
        </p:txBody>
      </p:sp>
    </p:spTree>
    <p:extLst>
      <p:ext uri="{BB962C8B-B14F-4D97-AF65-F5344CB8AC3E}">
        <p14:creationId xmlns:p14="http://schemas.microsoft.com/office/powerpoint/2010/main" val="398243936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CE51259-16DA-D74B-A702-3F8B49FE9348}"/>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59D29137-EB9D-1A45-AFF9-EEF3BC1B124C}"/>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99FA0FE3-EC84-C148-A23D-C48C69B97F6F}"/>
              </a:ext>
            </a:extLst>
          </p:cNvPr>
          <p:cNvSpPr>
            <a:spLocks noGrp="1"/>
          </p:cNvSpPr>
          <p:nvPr>
            <p:ph type="dt" sz="half" idx="10"/>
          </p:nvPr>
        </p:nvSpPr>
        <p:spPr/>
        <p:txBody>
          <a:bodyPr/>
          <a:lstStyle/>
          <a:p>
            <a:fld id="{FE42EE35-1152-C946-86D8-BEF5CC48F3FE}" type="datetimeFigureOut">
              <a:t>2022/10/19</a:t>
            </a:fld>
            <a:endParaRPr kumimoji="1" lang="ja-JP" altLang="en-US"/>
          </a:p>
        </p:txBody>
      </p:sp>
      <p:sp>
        <p:nvSpPr>
          <p:cNvPr id="5" name="フッター プレースホルダー 4">
            <a:extLst>
              <a:ext uri="{FF2B5EF4-FFF2-40B4-BE49-F238E27FC236}">
                <a16:creationId xmlns:a16="http://schemas.microsoft.com/office/drawing/2014/main" id="{931FB2B2-DDAF-1B46-9817-BCCD68819368}"/>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7E4124BB-2CBD-D04B-99F4-8A792374F0CE}"/>
              </a:ext>
            </a:extLst>
          </p:cNvPr>
          <p:cNvSpPr>
            <a:spLocks noGrp="1"/>
          </p:cNvSpPr>
          <p:nvPr>
            <p:ph type="sldNum" sz="quarter" idx="12"/>
          </p:nvPr>
        </p:nvSpPr>
        <p:spPr/>
        <p:txBody>
          <a:bodyPr/>
          <a:lstStyle/>
          <a:p>
            <a:fld id="{82263DC8-D2B1-5149-BC5C-F6EF833A8616}" type="slidenum">
              <a:t>‹#›</a:t>
            </a:fld>
            <a:endParaRPr kumimoji="1" lang="ja-JP" altLang="en-US"/>
          </a:p>
        </p:txBody>
      </p:sp>
    </p:spTree>
    <p:extLst>
      <p:ext uri="{BB962C8B-B14F-4D97-AF65-F5344CB8AC3E}">
        <p14:creationId xmlns:p14="http://schemas.microsoft.com/office/powerpoint/2010/main" val="159094062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21B5A682-AD39-8549-BCDE-CA4539EDCD89}"/>
              </a:ext>
            </a:extLst>
          </p:cNvPr>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8667E165-E392-0344-A057-550BED72A40D}"/>
              </a:ext>
            </a:extLst>
          </p:cNvPr>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A6057BD2-8E22-5B4D-BD61-5E5ED0370507}"/>
              </a:ext>
            </a:extLst>
          </p:cNvPr>
          <p:cNvSpPr>
            <a:spLocks noGrp="1"/>
          </p:cNvSpPr>
          <p:nvPr>
            <p:ph type="dt" sz="half" idx="10"/>
          </p:nvPr>
        </p:nvSpPr>
        <p:spPr/>
        <p:txBody>
          <a:bodyPr/>
          <a:lstStyle/>
          <a:p>
            <a:fld id="{FE42EE35-1152-C946-86D8-BEF5CC48F3FE}" type="datetimeFigureOut">
              <a:t>2022/10/19</a:t>
            </a:fld>
            <a:endParaRPr kumimoji="1" lang="ja-JP" altLang="en-US"/>
          </a:p>
        </p:txBody>
      </p:sp>
      <p:sp>
        <p:nvSpPr>
          <p:cNvPr id="5" name="フッター プレースホルダー 4">
            <a:extLst>
              <a:ext uri="{FF2B5EF4-FFF2-40B4-BE49-F238E27FC236}">
                <a16:creationId xmlns:a16="http://schemas.microsoft.com/office/drawing/2014/main" id="{E4264EBE-E894-F74B-88F6-582CBC4CB668}"/>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4870CC1E-B1F2-2D43-AFE6-0D637930265B}"/>
              </a:ext>
            </a:extLst>
          </p:cNvPr>
          <p:cNvSpPr>
            <a:spLocks noGrp="1"/>
          </p:cNvSpPr>
          <p:nvPr>
            <p:ph type="sldNum" sz="quarter" idx="12"/>
          </p:nvPr>
        </p:nvSpPr>
        <p:spPr/>
        <p:txBody>
          <a:bodyPr/>
          <a:lstStyle/>
          <a:p>
            <a:fld id="{82263DC8-D2B1-5149-BC5C-F6EF833A8616}" type="slidenum">
              <a:t>‹#›</a:t>
            </a:fld>
            <a:endParaRPr kumimoji="1" lang="ja-JP" altLang="en-US"/>
          </a:p>
        </p:txBody>
      </p:sp>
    </p:spTree>
    <p:extLst>
      <p:ext uri="{BB962C8B-B14F-4D97-AF65-F5344CB8AC3E}">
        <p14:creationId xmlns:p14="http://schemas.microsoft.com/office/powerpoint/2010/main" val="37739873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5F3E7FF-D9A7-C54D-B468-5F4DD7CB9F6B}"/>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CCB61681-79E4-4D46-94F6-CACAFDC287FE}"/>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8A48D682-2860-5744-868E-D167DC1C6F0A}"/>
              </a:ext>
            </a:extLst>
          </p:cNvPr>
          <p:cNvSpPr>
            <a:spLocks noGrp="1"/>
          </p:cNvSpPr>
          <p:nvPr>
            <p:ph type="dt" sz="half" idx="10"/>
          </p:nvPr>
        </p:nvSpPr>
        <p:spPr/>
        <p:txBody>
          <a:bodyPr/>
          <a:lstStyle/>
          <a:p>
            <a:fld id="{FE42EE35-1152-C946-86D8-BEF5CC48F3FE}" type="datetimeFigureOut">
              <a:t>2022/10/19</a:t>
            </a:fld>
            <a:endParaRPr kumimoji="1" lang="ja-JP" altLang="en-US"/>
          </a:p>
        </p:txBody>
      </p:sp>
      <p:sp>
        <p:nvSpPr>
          <p:cNvPr id="5" name="フッター プレースホルダー 4">
            <a:extLst>
              <a:ext uri="{FF2B5EF4-FFF2-40B4-BE49-F238E27FC236}">
                <a16:creationId xmlns:a16="http://schemas.microsoft.com/office/drawing/2014/main" id="{ECA21DB9-5246-CB4B-8529-7430087215EB}"/>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252D041E-A687-554D-81AD-7A9D6C6BDCF1}"/>
              </a:ext>
            </a:extLst>
          </p:cNvPr>
          <p:cNvSpPr>
            <a:spLocks noGrp="1"/>
          </p:cNvSpPr>
          <p:nvPr>
            <p:ph type="sldNum" sz="quarter" idx="12"/>
          </p:nvPr>
        </p:nvSpPr>
        <p:spPr/>
        <p:txBody>
          <a:bodyPr/>
          <a:lstStyle/>
          <a:p>
            <a:fld id="{82263DC8-D2B1-5149-BC5C-F6EF833A8616}" type="slidenum">
              <a:t>‹#›</a:t>
            </a:fld>
            <a:endParaRPr kumimoji="1" lang="ja-JP" altLang="en-US"/>
          </a:p>
        </p:txBody>
      </p:sp>
    </p:spTree>
    <p:extLst>
      <p:ext uri="{BB962C8B-B14F-4D97-AF65-F5344CB8AC3E}">
        <p14:creationId xmlns:p14="http://schemas.microsoft.com/office/powerpoint/2010/main" val="32258880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F19780C-38AF-0E47-8986-072864C41F5C}"/>
              </a:ext>
            </a:extLst>
          </p:cNvPr>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8FA40379-94AD-8A47-BCC3-A308EC375842}"/>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6C8F29E6-C96A-9842-A069-C3104DDB2EA1}"/>
              </a:ext>
            </a:extLst>
          </p:cNvPr>
          <p:cNvSpPr>
            <a:spLocks noGrp="1"/>
          </p:cNvSpPr>
          <p:nvPr>
            <p:ph type="dt" sz="half" idx="10"/>
          </p:nvPr>
        </p:nvSpPr>
        <p:spPr/>
        <p:txBody>
          <a:bodyPr/>
          <a:lstStyle/>
          <a:p>
            <a:fld id="{FE42EE35-1152-C946-86D8-BEF5CC48F3FE}" type="datetimeFigureOut">
              <a:t>2022/10/19</a:t>
            </a:fld>
            <a:endParaRPr kumimoji="1" lang="ja-JP" altLang="en-US"/>
          </a:p>
        </p:txBody>
      </p:sp>
      <p:sp>
        <p:nvSpPr>
          <p:cNvPr id="5" name="フッター プレースホルダー 4">
            <a:extLst>
              <a:ext uri="{FF2B5EF4-FFF2-40B4-BE49-F238E27FC236}">
                <a16:creationId xmlns:a16="http://schemas.microsoft.com/office/drawing/2014/main" id="{158C1B06-0980-B041-A8F8-742DE0D8DF87}"/>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8640EB78-9510-F247-A239-078FC7E598EC}"/>
              </a:ext>
            </a:extLst>
          </p:cNvPr>
          <p:cNvSpPr>
            <a:spLocks noGrp="1"/>
          </p:cNvSpPr>
          <p:nvPr>
            <p:ph type="sldNum" sz="quarter" idx="12"/>
          </p:nvPr>
        </p:nvSpPr>
        <p:spPr/>
        <p:txBody>
          <a:bodyPr/>
          <a:lstStyle/>
          <a:p>
            <a:fld id="{82263DC8-D2B1-5149-BC5C-F6EF833A8616}" type="slidenum">
              <a:t>‹#›</a:t>
            </a:fld>
            <a:endParaRPr kumimoji="1" lang="ja-JP" altLang="en-US"/>
          </a:p>
        </p:txBody>
      </p:sp>
    </p:spTree>
    <p:extLst>
      <p:ext uri="{BB962C8B-B14F-4D97-AF65-F5344CB8AC3E}">
        <p14:creationId xmlns:p14="http://schemas.microsoft.com/office/powerpoint/2010/main" val="15075368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E727FCA-0CE8-FC4D-8057-024F672B6777}"/>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B4D10460-79B6-5A47-BD98-73C702ACB047}"/>
              </a:ext>
            </a:extLst>
          </p:cNvPr>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9892CA30-C988-404F-862F-3B37ECE3C5FE}"/>
              </a:ext>
            </a:extLst>
          </p:cNvPr>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36B9EE8F-DC4D-D645-9789-F9B1EB5B5417}"/>
              </a:ext>
            </a:extLst>
          </p:cNvPr>
          <p:cNvSpPr>
            <a:spLocks noGrp="1"/>
          </p:cNvSpPr>
          <p:nvPr>
            <p:ph type="dt" sz="half" idx="10"/>
          </p:nvPr>
        </p:nvSpPr>
        <p:spPr/>
        <p:txBody>
          <a:bodyPr/>
          <a:lstStyle/>
          <a:p>
            <a:fld id="{FE42EE35-1152-C946-86D8-BEF5CC48F3FE}" type="datetimeFigureOut">
              <a:t>2022/10/19</a:t>
            </a:fld>
            <a:endParaRPr kumimoji="1" lang="ja-JP" altLang="en-US"/>
          </a:p>
        </p:txBody>
      </p:sp>
      <p:sp>
        <p:nvSpPr>
          <p:cNvPr id="6" name="フッター プレースホルダー 5">
            <a:extLst>
              <a:ext uri="{FF2B5EF4-FFF2-40B4-BE49-F238E27FC236}">
                <a16:creationId xmlns:a16="http://schemas.microsoft.com/office/drawing/2014/main" id="{8E374F38-6FF4-7D4E-9AFC-ACEEF53A2218}"/>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941A7204-6CD5-5948-BB64-F95717E52179}"/>
              </a:ext>
            </a:extLst>
          </p:cNvPr>
          <p:cNvSpPr>
            <a:spLocks noGrp="1"/>
          </p:cNvSpPr>
          <p:nvPr>
            <p:ph type="sldNum" sz="quarter" idx="12"/>
          </p:nvPr>
        </p:nvSpPr>
        <p:spPr/>
        <p:txBody>
          <a:bodyPr/>
          <a:lstStyle/>
          <a:p>
            <a:fld id="{82263DC8-D2B1-5149-BC5C-F6EF833A8616}" type="slidenum">
              <a:t>‹#›</a:t>
            </a:fld>
            <a:endParaRPr kumimoji="1" lang="ja-JP" altLang="en-US"/>
          </a:p>
        </p:txBody>
      </p:sp>
    </p:spTree>
    <p:extLst>
      <p:ext uri="{BB962C8B-B14F-4D97-AF65-F5344CB8AC3E}">
        <p14:creationId xmlns:p14="http://schemas.microsoft.com/office/powerpoint/2010/main" val="140722458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7152F8F-F460-434D-A571-1FB28E7A47A2}"/>
              </a:ext>
            </a:extLst>
          </p:cNvPr>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F578B907-8593-1543-9E7F-46D54065752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B3055F9E-4CAE-4640-853E-D8A9946DC720}"/>
              </a:ext>
            </a:extLst>
          </p:cNvPr>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63837C1A-3AE2-4041-8F1C-12B4540E9B2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48896943-26C0-3543-9325-218AB8A9B8C1}"/>
              </a:ext>
            </a:extLst>
          </p:cNvPr>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85BB664A-5AD8-B540-A2F0-98B8C89712B8}"/>
              </a:ext>
            </a:extLst>
          </p:cNvPr>
          <p:cNvSpPr>
            <a:spLocks noGrp="1"/>
          </p:cNvSpPr>
          <p:nvPr>
            <p:ph type="dt" sz="half" idx="10"/>
          </p:nvPr>
        </p:nvSpPr>
        <p:spPr/>
        <p:txBody>
          <a:bodyPr/>
          <a:lstStyle/>
          <a:p>
            <a:fld id="{FE42EE35-1152-C946-86D8-BEF5CC48F3FE}" type="datetimeFigureOut">
              <a:t>2022/10/19</a:t>
            </a:fld>
            <a:endParaRPr kumimoji="1" lang="ja-JP" altLang="en-US"/>
          </a:p>
        </p:txBody>
      </p:sp>
      <p:sp>
        <p:nvSpPr>
          <p:cNvPr id="8" name="フッター プレースホルダー 7">
            <a:extLst>
              <a:ext uri="{FF2B5EF4-FFF2-40B4-BE49-F238E27FC236}">
                <a16:creationId xmlns:a16="http://schemas.microsoft.com/office/drawing/2014/main" id="{2B9AEEAD-1E10-6342-B8CA-13685026094E}"/>
              </a:ext>
            </a:extLst>
          </p:cNvPr>
          <p:cNvSpPr>
            <a:spLocks noGrp="1"/>
          </p:cNvSpPr>
          <p:nvPr>
            <p:ph type="ftr" sz="quarter" idx="11"/>
          </p:nvPr>
        </p:nvSpPr>
        <p:spPr/>
        <p:txBody>
          <a:bodyPr/>
          <a:lstStyle/>
          <a:p>
            <a:endParaRPr kumimoji="1" lang="ja-JP" altLang="en-US"/>
          </a:p>
        </p:txBody>
      </p:sp>
      <p:sp>
        <p:nvSpPr>
          <p:cNvPr id="9" name="スライド番号プレースホルダー 8">
            <a:extLst>
              <a:ext uri="{FF2B5EF4-FFF2-40B4-BE49-F238E27FC236}">
                <a16:creationId xmlns:a16="http://schemas.microsoft.com/office/drawing/2014/main" id="{D70E5501-160E-8948-8560-38E0E7EE83E0}"/>
              </a:ext>
            </a:extLst>
          </p:cNvPr>
          <p:cNvSpPr>
            <a:spLocks noGrp="1"/>
          </p:cNvSpPr>
          <p:nvPr>
            <p:ph type="sldNum" sz="quarter" idx="12"/>
          </p:nvPr>
        </p:nvSpPr>
        <p:spPr/>
        <p:txBody>
          <a:bodyPr/>
          <a:lstStyle/>
          <a:p>
            <a:fld id="{82263DC8-D2B1-5149-BC5C-F6EF833A8616}" type="slidenum">
              <a:t>‹#›</a:t>
            </a:fld>
            <a:endParaRPr kumimoji="1" lang="ja-JP" altLang="en-US"/>
          </a:p>
        </p:txBody>
      </p:sp>
    </p:spTree>
    <p:extLst>
      <p:ext uri="{BB962C8B-B14F-4D97-AF65-F5344CB8AC3E}">
        <p14:creationId xmlns:p14="http://schemas.microsoft.com/office/powerpoint/2010/main" val="114426399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E6FB476-95FD-9A44-A652-01A47348C56D}"/>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B706FED0-D32D-A74D-BB63-BF380CEF3DD4}"/>
              </a:ext>
            </a:extLst>
          </p:cNvPr>
          <p:cNvSpPr>
            <a:spLocks noGrp="1"/>
          </p:cNvSpPr>
          <p:nvPr>
            <p:ph type="dt" sz="half" idx="10"/>
          </p:nvPr>
        </p:nvSpPr>
        <p:spPr/>
        <p:txBody>
          <a:bodyPr/>
          <a:lstStyle/>
          <a:p>
            <a:fld id="{FE42EE35-1152-C946-86D8-BEF5CC48F3FE}" type="datetimeFigureOut">
              <a:t>2022/10/19</a:t>
            </a:fld>
            <a:endParaRPr kumimoji="1" lang="ja-JP" altLang="en-US"/>
          </a:p>
        </p:txBody>
      </p:sp>
      <p:sp>
        <p:nvSpPr>
          <p:cNvPr id="4" name="フッター プレースホルダー 3">
            <a:extLst>
              <a:ext uri="{FF2B5EF4-FFF2-40B4-BE49-F238E27FC236}">
                <a16:creationId xmlns:a16="http://schemas.microsoft.com/office/drawing/2014/main" id="{ED386B90-081F-8948-B34B-3C861015B65C}"/>
              </a:ext>
            </a:extLst>
          </p:cNvPr>
          <p:cNvSpPr>
            <a:spLocks noGrp="1"/>
          </p:cNvSpPr>
          <p:nvPr>
            <p:ph type="ftr" sz="quarter" idx="11"/>
          </p:nvPr>
        </p:nvSpPr>
        <p:spPr/>
        <p:txBody>
          <a:bodyPr/>
          <a:lstStyle/>
          <a:p>
            <a:endParaRPr kumimoji="1" lang="ja-JP" altLang="en-US"/>
          </a:p>
        </p:txBody>
      </p:sp>
      <p:sp>
        <p:nvSpPr>
          <p:cNvPr id="5" name="スライド番号プレースホルダー 4">
            <a:extLst>
              <a:ext uri="{FF2B5EF4-FFF2-40B4-BE49-F238E27FC236}">
                <a16:creationId xmlns:a16="http://schemas.microsoft.com/office/drawing/2014/main" id="{EE09B52F-8B38-8F4C-A66E-215871488A66}"/>
              </a:ext>
            </a:extLst>
          </p:cNvPr>
          <p:cNvSpPr>
            <a:spLocks noGrp="1"/>
          </p:cNvSpPr>
          <p:nvPr>
            <p:ph type="sldNum" sz="quarter" idx="12"/>
          </p:nvPr>
        </p:nvSpPr>
        <p:spPr/>
        <p:txBody>
          <a:bodyPr/>
          <a:lstStyle/>
          <a:p>
            <a:fld id="{82263DC8-D2B1-5149-BC5C-F6EF833A8616}" type="slidenum">
              <a:t>‹#›</a:t>
            </a:fld>
            <a:endParaRPr kumimoji="1" lang="ja-JP" altLang="en-US"/>
          </a:p>
        </p:txBody>
      </p:sp>
    </p:spTree>
    <p:extLst>
      <p:ext uri="{BB962C8B-B14F-4D97-AF65-F5344CB8AC3E}">
        <p14:creationId xmlns:p14="http://schemas.microsoft.com/office/powerpoint/2010/main" val="402177655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FDD7691A-1074-6945-88A9-843A7DBEBF4B}"/>
              </a:ext>
            </a:extLst>
          </p:cNvPr>
          <p:cNvSpPr>
            <a:spLocks noGrp="1"/>
          </p:cNvSpPr>
          <p:nvPr>
            <p:ph type="dt" sz="half" idx="10"/>
          </p:nvPr>
        </p:nvSpPr>
        <p:spPr/>
        <p:txBody>
          <a:bodyPr/>
          <a:lstStyle/>
          <a:p>
            <a:fld id="{FE42EE35-1152-C946-86D8-BEF5CC48F3FE}" type="datetimeFigureOut">
              <a:t>2022/10/19</a:t>
            </a:fld>
            <a:endParaRPr kumimoji="1" lang="ja-JP" altLang="en-US"/>
          </a:p>
        </p:txBody>
      </p:sp>
      <p:sp>
        <p:nvSpPr>
          <p:cNvPr id="3" name="フッター プレースホルダー 2">
            <a:extLst>
              <a:ext uri="{FF2B5EF4-FFF2-40B4-BE49-F238E27FC236}">
                <a16:creationId xmlns:a16="http://schemas.microsoft.com/office/drawing/2014/main" id="{54748080-F811-EC4F-A8CD-ED5F89154C4D}"/>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968C582C-7D08-814A-9574-83C7D3F0368C}"/>
              </a:ext>
            </a:extLst>
          </p:cNvPr>
          <p:cNvSpPr>
            <a:spLocks noGrp="1"/>
          </p:cNvSpPr>
          <p:nvPr>
            <p:ph type="sldNum" sz="quarter" idx="12"/>
          </p:nvPr>
        </p:nvSpPr>
        <p:spPr/>
        <p:txBody>
          <a:bodyPr/>
          <a:lstStyle/>
          <a:p>
            <a:fld id="{82263DC8-D2B1-5149-BC5C-F6EF833A8616}" type="slidenum">
              <a:t>‹#›</a:t>
            </a:fld>
            <a:endParaRPr kumimoji="1" lang="ja-JP" altLang="en-US"/>
          </a:p>
        </p:txBody>
      </p:sp>
    </p:spTree>
    <p:extLst>
      <p:ext uri="{BB962C8B-B14F-4D97-AF65-F5344CB8AC3E}">
        <p14:creationId xmlns:p14="http://schemas.microsoft.com/office/powerpoint/2010/main" val="489367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25B06C4-5BBD-A542-B21E-BB1E33C388A1}"/>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4A50B34C-82DB-1448-A083-471D2DC350C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A413C77B-6372-0945-BA7C-2B16F3EC2FA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D957FA53-3D95-6744-B923-158C0B0DE453}"/>
              </a:ext>
            </a:extLst>
          </p:cNvPr>
          <p:cNvSpPr>
            <a:spLocks noGrp="1"/>
          </p:cNvSpPr>
          <p:nvPr>
            <p:ph type="dt" sz="half" idx="10"/>
          </p:nvPr>
        </p:nvSpPr>
        <p:spPr/>
        <p:txBody>
          <a:bodyPr/>
          <a:lstStyle/>
          <a:p>
            <a:fld id="{FE42EE35-1152-C946-86D8-BEF5CC48F3FE}" type="datetimeFigureOut">
              <a:t>2022/10/19</a:t>
            </a:fld>
            <a:endParaRPr kumimoji="1" lang="ja-JP" altLang="en-US"/>
          </a:p>
        </p:txBody>
      </p:sp>
      <p:sp>
        <p:nvSpPr>
          <p:cNvPr id="6" name="フッター プレースホルダー 5">
            <a:extLst>
              <a:ext uri="{FF2B5EF4-FFF2-40B4-BE49-F238E27FC236}">
                <a16:creationId xmlns:a16="http://schemas.microsoft.com/office/drawing/2014/main" id="{555235B8-2063-F446-93EE-5803B76BECC3}"/>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55EC89DD-46AC-8443-8CFA-7CD2BF4EB2B3}"/>
              </a:ext>
            </a:extLst>
          </p:cNvPr>
          <p:cNvSpPr>
            <a:spLocks noGrp="1"/>
          </p:cNvSpPr>
          <p:nvPr>
            <p:ph type="sldNum" sz="quarter" idx="12"/>
          </p:nvPr>
        </p:nvSpPr>
        <p:spPr/>
        <p:txBody>
          <a:bodyPr/>
          <a:lstStyle/>
          <a:p>
            <a:fld id="{82263DC8-D2B1-5149-BC5C-F6EF833A8616}" type="slidenum">
              <a:t>‹#›</a:t>
            </a:fld>
            <a:endParaRPr kumimoji="1" lang="ja-JP" altLang="en-US"/>
          </a:p>
        </p:txBody>
      </p:sp>
    </p:spTree>
    <p:extLst>
      <p:ext uri="{BB962C8B-B14F-4D97-AF65-F5344CB8AC3E}">
        <p14:creationId xmlns:p14="http://schemas.microsoft.com/office/powerpoint/2010/main" val="166371766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E515A43-2DF3-1A4C-AA55-4EB787709A8B}"/>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34FCE485-571F-5840-958D-52AFC012D9C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a:extLst>
              <a:ext uri="{FF2B5EF4-FFF2-40B4-BE49-F238E27FC236}">
                <a16:creationId xmlns:a16="http://schemas.microsoft.com/office/drawing/2014/main" id="{E44F3A09-E39F-AE49-B308-3715D791CE0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0B297DD5-66FA-0C44-9ADD-784E2DF16C7E}"/>
              </a:ext>
            </a:extLst>
          </p:cNvPr>
          <p:cNvSpPr>
            <a:spLocks noGrp="1"/>
          </p:cNvSpPr>
          <p:nvPr>
            <p:ph type="dt" sz="half" idx="10"/>
          </p:nvPr>
        </p:nvSpPr>
        <p:spPr/>
        <p:txBody>
          <a:bodyPr/>
          <a:lstStyle/>
          <a:p>
            <a:fld id="{FE42EE35-1152-C946-86D8-BEF5CC48F3FE}" type="datetimeFigureOut">
              <a:t>2022/10/19</a:t>
            </a:fld>
            <a:endParaRPr kumimoji="1" lang="ja-JP" altLang="en-US"/>
          </a:p>
        </p:txBody>
      </p:sp>
      <p:sp>
        <p:nvSpPr>
          <p:cNvPr id="6" name="フッター プレースホルダー 5">
            <a:extLst>
              <a:ext uri="{FF2B5EF4-FFF2-40B4-BE49-F238E27FC236}">
                <a16:creationId xmlns:a16="http://schemas.microsoft.com/office/drawing/2014/main" id="{4E93F133-2020-8847-97DD-6C9774115C2D}"/>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7FDFA0CA-F042-DE43-A785-F70D8F4EE0A3}"/>
              </a:ext>
            </a:extLst>
          </p:cNvPr>
          <p:cNvSpPr>
            <a:spLocks noGrp="1"/>
          </p:cNvSpPr>
          <p:nvPr>
            <p:ph type="sldNum" sz="quarter" idx="12"/>
          </p:nvPr>
        </p:nvSpPr>
        <p:spPr/>
        <p:txBody>
          <a:bodyPr/>
          <a:lstStyle/>
          <a:p>
            <a:fld id="{82263DC8-D2B1-5149-BC5C-F6EF833A8616}" type="slidenum">
              <a:t>‹#›</a:t>
            </a:fld>
            <a:endParaRPr kumimoji="1" lang="ja-JP" altLang="en-US"/>
          </a:p>
        </p:txBody>
      </p:sp>
    </p:spTree>
    <p:extLst>
      <p:ext uri="{BB962C8B-B14F-4D97-AF65-F5344CB8AC3E}">
        <p14:creationId xmlns:p14="http://schemas.microsoft.com/office/powerpoint/2010/main" val="6753709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6353244D-7A77-3C4B-978C-FCE613C5D3D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51DABDDE-9778-134E-84BC-75BD2D20AA9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EB8044BA-58D0-C945-A4B4-70629EE3E27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E42EE35-1152-C946-86D8-BEF5CC48F3FE}" type="datetimeFigureOut">
              <a:t>2022/10/19</a:t>
            </a:fld>
            <a:endParaRPr kumimoji="1" lang="ja-JP" altLang="en-US"/>
          </a:p>
        </p:txBody>
      </p:sp>
      <p:sp>
        <p:nvSpPr>
          <p:cNvPr id="5" name="フッター プレースホルダー 4">
            <a:extLst>
              <a:ext uri="{FF2B5EF4-FFF2-40B4-BE49-F238E27FC236}">
                <a16:creationId xmlns:a16="http://schemas.microsoft.com/office/drawing/2014/main" id="{5B3AF4E6-D1BA-554D-9E1F-739400FC612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a:extLst>
              <a:ext uri="{FF2B5EF4-FFF2-40B4-BE49-F238E27FC236}">
                <a16:creationId xmlns:a16="http://schemas.microsoft.com/office/drawing/2014/main" id="{D1A7A7A9-2A6C-4049-921A-B7D2F5AFC3E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2263DC8-D2B1-5149-BC5C-F6EF833A8616}" type="slidenum">
              <a:t>‹#›</a:t>
            </a:fld>
            <a:endParaRPr kumimoji="1" lang="ja-JP" altLang="en-US"/>
          </a:p>
        </p:txBody>
      </p:sp>
    </p:spTree>
    <p:extLst>
      <p:ext uri="{BB962C8B-B14F-4D97-AF65-F5344CB8AC3E}">
        <p14:creationId xmlns:p14="http://schemas.microsoft.com/office/powerpoint/2010/main" val="27768183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youtube.com/watch?v=lh3Oay3-XCw&amp;t=45s" TargetMode="External"/><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hyperlink" Target="https://kirihare.jp/" TargetMode="External"/><Relationship Id="rId2" Type="http://schemas.openxmlformats.org/officeDocument/2006/relationships/hyperlink" Target="https://www.youtube.com/watch?v=lh3Oay3-XCw&amp;t=45s" TargetMode="Externa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hyperlink" Target="https://www.youtube.com/watch?v=lh3Oay3-XCw&amp;t=45s" TargetMode="Externa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図 3">
            <a:extLst>
              <a:ext uri="{FF2B5EF4-FFF2-40B4-BE49-F238E27FC236}">
                <a16:creationId xmlns:a16="http://schemas.microsoft.com/office/drawing/2014/main" id="{60DB9D78-83B8-21A7-A154-FC8F14334F9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331890" y="545231"/>
            <a:ext cx="5289679" cy="3847720"/>
          </a:xfrm>
          <a:prstGeom prst="rect">
            <a:avLst/>
          </a:prstGeom>
        </p:spPr>
      </p:pic>
      <p:sp>
        <p:nvSpPr>
          <p:cNvPr id="5" name="タイトル 5">
            <a:extLst>
              <a:ext uri="{FF2B5EF4-FFF2-40B4-BE49-F238E27FC236}">
                <a16:creationId xmlns:a16="http://schemas.microsoft.com/office/drawing/2014/main" id="{6F11FE80-5ABC-1D50-B01D-4657227CE7BF}"/>
              </a:ext>
            </a:extLst>
          </p:cNvPr>
          <p:cNvSpPr txBox="1">
            <a:spLocks/>
          </p:cNvSpPr>
          <p:nvPr/>
        </p:nvSpPr>
        <p:spPr>
          <a:xfrm>
            <a:off x="559904" y="285612"/>
            <a:ext cx="7139609" cy="973345"/>
          </a:xfrm>
          <a:prstGeom prst="rect">
            <a:avLst/>
          </a:prstGeom>
        </p:spPr>
        <p:txBody>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r>
              <a:rPr lang="ja-JP" altLang="en-US" b="1" dirty="0">
                <a:solidFill>
                  <a:schemeClr val="accent1"/>
                </a:solidFill>
              </a:rPr>
              <a:t>オープニング</a:t>
            </a:r>
          </a:p>
        </p:txBody>
      </p:sp>
      <p:sp>
        <p:nvSpPr>
          <p:cNvPr id="6" name="テキスト ボックス 5">
            <a:extLst>
              <a:ext uri="{FF2B5EF4-FFF2-40B4-BE49-F238E27FC236}">
                <a16:creationId xmlns:a16="http://schemas.microsoft.com/office/drawing/2014/main" id="{16356945-1D00-FCBD-385E-F053625859EE}"/>
              </a:ext>
            </a:extLst>
          </p:cNvPr>
          <p:cNvSpPr txBox="1"/>
          <p:nvPr/>
        </p:nvSpPr>
        <p:spPr>
          <a:xfrm>
            <a:off x="855795" y="4197626"/>
            <a:ext cx="8044069" cy="1477328"/>
          </a:xfrm>
          <a:prstGeom prst="rect">
            <a:avLst/>
          </a:prstGeom>
          <a:noFill/>
        </p:spPr>
        <p:txBody>
          <a:bodyPr wrap="square">
            <a:spAutoFit/>
          </a:bodyPr>
          <a:lstStyle/>
          <a:p>
            <a:r>
              <a:rPr lang="en-US" altLang="ja-JP" dirty="0"/>
              <a:t>KIRIHARE</a:t>
            </a:r>
            <a:r>
              <a:rPr lang="ja-JP" altLang="en-US" dirty="0"/>
              <a:t>のロゴが浮き出る様にしてください。</a:t>
            </a:r>
            <a:endParaRPr lang="en-US" altLang="ja-JP" dirty="0"/>
          </a:p>
          <a:p>
            <a:r>
              <a:rPr lang="ja-JP" altLang="en-US" dirty="0"/>
              <a:t>参照：</a:t>
            </a:r>
            <a:r>
              <a:rPr lang="en-US" altLang="ja-JP" dirty="0">
                <a:hlinkClick r:id="rId3"/>
              </a:rPr>
              <a:t>https://www.youtube.com/watch?v=lh3Oay3-XCw&amp;t=45s</a:t>
            </a:r>
            <a:endParaRPr lang="en-US" altLang="ja-JP" dirty="0"/>
          </a:p>
          <a:p>
            <a:r>
              <a:rPr lang="ja-JP" altLang="en-US" dirty="0"/>
              <a:t>（</a:t>
            </a:r>
            <a:r>
              <a:rPr lang="en-US" altLang="ja-JP" dirty="0"/>
              <a:t>21</a:t>
            </a:r>
            <a:r>
              <a:rPr lang="ja-JP" altLang="en-US" dirty="0"/>
              <a:t>～</a:t>
            </a:r>
            <a:r>
              <a:rPr lang="en-US" altLang="ja-JP" dirty="0"/>
              <a:t>23</a:t>
            </a:r>
            <a:r>
              <a:rPr lang="ja-JP" altLang="en-US" dirty="0"/>
              <a:t>秒のロゴのシーンを参考にして下さい）</a:t>
            </a:r>
            <a:endParaRPr lang="en-US" altLang="ja-JP" dirty="0"/>
          </a:p>
          <a:p>
            <a:endParaRPr lang="en-US" altLang="ja-JP" dirty="0"/>
          </a:p>
          <a:p>
            <a:endParaRPr lang="ja-JP" altLang="en-US" dirty="0"/>
          </a:p>
        </p:txBody>
      </p:sp>
    </p:spTree>
    <p:extLst>
      <p:ext uri="{BB962C8B-B14F-4D97-AF65-F5344CB8AC3E}">
        <p14:creationId xmlns:p14="http://schemas.microsoft.com/office/powerpoint/2010/main" val="368241676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コンテンツ プレースホルダー 2">
            <a:extLst>
              <a:ext uri="{FF2B5EF4-FFF2-40B4-BE49-F238E27FC236}">
                <a16:creationId xmlns:a16="http://schemas.microsoft.com/office/drawing/2014/main" id="{7A4EA080-4D10-1A4C-B5DE-30DC28E61C86}"/>
              </a:ext>
            </a:extLst>
          </p:cNvPr>
          <p:cNvSpPr txBox="1">
            <a:spLocks/>
          </p:cNvSpPr>
          <p:nvPr/>
        </p:nvSpPr>
        <p:spPr>
          <a:xfrm>
            <a:off x="690283" y="2329606"/>
            <a:ext cx="4123765" cy="386948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buNone/>
            </a:pPr>
            <a:endParaRPr lang="en-US" altLang="ja-JP" sz="1800" dirty="0"/>
          </a:p>
        </p:txBody>
      </p:sp>
      <p:sp>
        <p:nvSpPr>
          <p:cNvPr id="5" name="タイトル 1">
            <a:extLst>
              <a:ext uri="{FF2B5EF4-FFF2-40B4-BE49-F238E27FC236}">
                <a16:creationId xmlns:a16="http://schemas.microsoft.com/office/drawing/2014/main" id="{A43A85E9-6B79-E74F-87B6-9E72811DF075}"/>
              </a:ext>
            </a:extLst>
          </p:cNvPr>
          <p:cNvSpPr txBox="1">
            <a:spLocks/>
          </p:cNvSpPr>
          <p:nvPr/>
        </p:nvSpPr>
        <p:spPr>
          <a:xfrm>
            <a:off x="1732429" y="1494678"/>
            <a:ext cx="2039471"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endParaRPr lang="ja-JP" altLang="en-US" dirty="0"/>
          </a:p>
        </p:txBody>
      </p:sp>
      <p:sp>
        <p:nvSpPr>
          <p:cNvPr id="6" name="コンテンツ プレースホルダー 2">
            <a:extLst>
              <a:ext uri="{FF2B5EF4-FFF2-40B4-BE49-F238E27FC236}">
                <a16:creationId xmlns:a16="http://schemas.microsoft.com/office/drawing/2014/main" id="{DBDE0F6E-785E-4148-A1C8-798B883B47C5}"/>
              </a:ext>
            </a:extLst>
          </p:cNvPr>
          <p:cNvSpPr txBox="1">
            <a:spLocks/>
          </p:cNvSpPr>
          <p:nvPr/>
        </p:nvSpPr>
        <p:spPr>
          <a:xfrm>
            <a:off x="838200" y="2792793"/>
            <a:ext cx="10663517" cy="1157001"/>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buNone/>
            </a:pPr>
            <a:r>
              <a:rPr lang="ja-JP" altLang="en-US" sz="2400" dirty="0">
                <a:solidFill>
                  <a:srgbClr val="FF0000"/>
                </a:solidFill>
              </a:rPr>
              <a:t>次に、発達障害のある、上司、同僚・部下と上手く付き合っていく方法を</a:t>
            </a:r>
            <a:endParaRPr lang="en-US" altLang="ja-JP" sz="2400" dirty="0">
              <a:solidFill>
                <a:srgbClr val="FF0000"/>
              </a:solidFill>
            </a:endParaRPr>
          </a:p>
          <a:p>
            <a:pPr marL="0" indent="0">
              <a:buNone/>
            </a:pPr>
            <a:r>
              <a:rPr lang="ja-JP" altLang="en-US" sz="2400" dirty="0">
                <a:solidFill>
                  <a:srgbClr val="FF0000"/>
                </a:solidFill>
              </a:rPr>
              <a:t>症状別に詳しく見てみましょう。</a:t>
            </a:r>
          </a:p>
        </p:txBody>
      </p:sp>
      <p:sp>
        <p:nvSpPr>
          <p:cNvPr id="7" name="タイトル 1">
            <a:extLst>
              <a:ext uri="{FF2B5EF4-FFF2-40B4-BE49-F238E27FC236}">
                <a16:creationId xmlns:a16="http://schemas.microsoft.com/office/drawing/2014/main" id="{77AA8C52-08C7-F24C-A071-214DD01CC2FA}"/>
              </a:ext>
            </a:extLst>
          </p:cNvPr>
          <p:cNvSpPr txBox="1">
            <a:spLocks/>
          </p:cNvSpPr>
          <p:nvPr/>
        </p:nvSpPr>
        <p:spPr>
          <a:xfrm>
            <a:off x="5959288" y="1494678"/>
            <a:ext cx="2039471"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endParaRPr lang="ja-JP" altLang="en-US" dirty="0"/>
          </a:p>
        </p:txBody>
      </p:sp>
      <p:sp>
        <p:nvSpPr>
          <p:cNvPr id="8" name="タイトル 1">
            <a:extLst>
              <a:ext uri="{FF2B5EF4-FFF2-40B4-BE49-F238E27FC236}">
                <a16:creationId xmlns:a16="http://schemas.microsoft.com/office/drawing/2014/main" id="{D17DFE06-508D-6843-81F5-33A4F5B82DCE}"/>
              </a:ext>
            </a:extLst>
          </p:cNvPr>
          <p:cNvSpPr txBox="1">
            <a:spLocks/>
          </p:cNvSpPr>
          <p:nvPr/>
        </p:nvSpPr>
        <p:spPr>
          <a:xfrm>
            <a:off x="9388287" y="1410960"/>
            <a:ext cx="2039471"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endParaRPr lang="ja-JP" altLang="en-US" dirty="0"/>
          </a:p>
        </p:txBody>
      </p:sp>
    </p:spTree>
    <p:extLst>
      <p:ext uri="{BB962C8B-B14F-4D97-AF65-F5344CB8AC3E}">
        <p14:creationId xmlns:p14="http://schemas.microsoft.com/office/powerpoint/2010/main" val="272094170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E8D5580-95C3-A343-BDFA-2C210D73A168}"/>
              </a:ext>
            </a:extLst>
          </p:cNvPr>
          <p:cNvSpPr>
            <a:spLocks noGrp="1"/>
          </p:cNvSpPr>
          <p:nvPr>
            <p:ph type="title"/>
          </p:nvPr>
        </p:nvSpPr>
        <p:spPr/>
        <p:txBody>
          <a:bodyPr>
            <a:normAutofit/>
          </a:bodyPr>
          <a:lstStyle/>
          <a:p>
            <a:r>
              <a:rPr kumimoji="1" lang="ja-JP" altLang="en-US" sz="2800" dirty="0"/>
              <a:t>アスペルガー症候群の上司と上手く付き合う</a:t>
            </a:r>
          </a:p>
        </p:txBody>
      </p:sp>
      <p:sp>
        <p:nvSpPr>
          <p:cNvPr id="4" name="コンテンツ プレースホルダー 2">
            <a:extLst>
              <a:ext uri="{FF2B5EF4-FFF2-40B4-BE49-F238E27FC236}">
                <a16:creationId xmlns:a16="http://schemas.microsoft.com/office/drawing/2014/main" id="{7A4EA080-4D10-1A4C-B5DE-30DC28E61C86}"/>
              </a:ext>
            </a:extLst>
          </p:cNvPr>
          <p:cNvSpPr txBox="1">
            <a:spLocks/>
          </p:cNvSpPr>
          <p:nvPr/>
        </p:nvSpPr>
        <p:spPr>
          <a:xfrm>
            <a:off x="690283" y="2329606"/>
            <a:ext cx="4123765" cy="386948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buNone/>
            </a:pPr>
            <a:endParaRPr lang="en-US" altLang="ja-JP" sz="1800" dirty="0"/>
          </a:p>
        </p:txBody>
      </p:sp>
      <p:sp>
        <p:nvSpPr>
          <p:cNvPr id="5" name="タイトル 1">
            <a:extLst>
              <a:ext uri="{FF2B5EF4-FFF2-40B4-BE49-F238E27FC236}">
                <a16:creationId xmlns:a16="http://schemas.microsoft.com/office/drawing/2014/main" id="{A43A85E9-6B79-E74F-87B6-9E72811DF075}"/>
              </a:ext>
            </a:extLst>
          </p:cNvPr>
          <p:cNvSpPr txBox="1">
            <a:spLocks/>
          </p:cNvSpPr>
          <p:nvPr/>
        </p:nvSpPr>
        <p:spPr>
          <a:xfrm>
            <a:off x="1732429" y="1494678"/>
            <a:ext cx="2039471"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endParaRPr lang="ja-JP" altLang="en-US" dirty="0"/>
          </a:p>
        </p:txBody>
      </p:sp>
      <p:sp>
        <p:nvSpPr>
          <p:cNvPr id="6" name="コンテンツ プレースホルダー 2">
            <a:extLst>
              <a:ext uri="{FF2B5EF4-FFF2-40B4-BE49-F238E27FC236}">
                <a16:creationId xmlns:a16="http://schemas.microsoft.com/office/drawing/2014/main" id="{DBDE0F6E-785E-4148-A1C8-798B883B47C5}"/>
              </a:ext>
            </a:extLst>
          </p:cNvPr>
          <p:cNvSpPr txBox="1">
            <a:spLocks/>
          </p:cNvSpPr>
          <p:nvPr/>
        </p:nvSpPr>
        <p:spPr>
          <a:xfrm>
            <a:off x="838200" y="2792793"/>
            <a:ext cx="10663517" cy="1157001"/>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buNone/>
            </a:pPr>
            <a:endParaRPr lang="ja-JP" altLang="en-US" sz="2400" dirty="0">
              <a:solidFill>
                <a:srgbClr val="FF0000"/>
              </a:solidFill>
            </a:endParaRPr>
          </a:p>
        </p:txBody>
      </p:sp>
      <p:sp>
        <p:nvSpPr>
          <p:cNvPr id="7" name="タイトル 1">
            <a:extLst>
              <a:ext uri="{FF2B5EF4-FFF2-40B4-BE49-F238E27FC236}">
                <a16:creationId xmlns:a16="http://schemas.microsoft.com/office/drawing/2014/main" id="{77AA8C52-08C7-F24C-A071-214DD01CC2FA}"/>
              </a:ext>
            </a:extLst>
          </p:cNvPr>
          <p:cNvSpPr txBox="1">
            <a:spLocks/>
          </p:cNvSpPr>
          <p:nvPr/>
        </p:nvSpPr>
        <p:spPr>
          <a:xfrm>
            <a:off x="5959288" y="1494678"/>
            <a:ext cx="2039471"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endParaRPr lang="ja-JP" altLang="en-US" dirty="0"/>
          </a:p>
        </p:txBody>
      </p:sp>
      <p:sp>
        <p:nvSpPr>
          <p:cNvPr id="8" name="タイトル 1">
            <a:extLst>
              <a:ext uri="{FF2B5EF4-FFF2-40B4-BE49-F238E27FC236}">
                <a16:creationId xmlns:a16="http://schemas.microsoft.com/office/drawing/2014/main" id="{D17DFE06-508D-6843-81F5-33A4F5B82DCE}"/>
              </a:ext>
            </a:extLst>
          </p:cNvPr>
          <p:cNvSpPr txBox="1">
            <a:spLocks/>
          </p:cNvSpPr>
          <p:nvPr/>
        </p:nvSpPr>
        <p:spPr>
          <a:xfrm>
            <a:off x="9388287" y="1410960"/>
            <a:ext cx="2039471"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endParaRPr lang="ja-JP" altLang="en-US" dirty="0"/>
          </a:p>
        </p:txBody>
      </p:sp>
      <p:sp>
        <p:nvSpPr>
          <p:cNvPr id="9" name="テキスト ボックス 8">
            <a:extLst>
              <a:ext uri="{FF2B5EF4-FFF2-40B4-BE49-F238E27FC236}">
                <a16:creationId xmlns:a16="http://schemas.microsoft.com/office/drawing/2014/main" id="{9853C77C-7102-54AF-C40A-DC3C50AD41FB}"/>
              </a:ext>
            </a:extLst>
          </p:cNvPr>
          <p:cNvSpPr txBox="1"/>
          <p:nvPr/>
        </p:nvSpPr>
        <p:spPr>
          <a:xfrm>
            <a:off x="651906" y="3152493"/>
            <a:ext cx="10775852" cy="1477328"/>
          </a:xfrm>
          <a:prstGeom prst="rect">
            <a:avLst/>
          </a:prstGeom>
          <a:noFill/>
        </p:spPr>
        <p:txBody>
          <a:bodyPr wrap="square">
            <a:spAutoFit/>
          </a:bodyPr>
          <a:lstStyle/>
          <a:p>
            <a:pPr marL="0" indent="0">
              <a:buNone/>
            </a:pPr>
            <a:r>
              <a:rPr lang="ja-JP" altLang="en-US" dirty="0">
                <a:solidFill>
                  <a:srgbClr val="FF0000"/>
                </a:solidFill>
              </a:rPr>
              <a:t>①アスペルガー症候群</a:t>
            </a:r>
            <a:r>
              <a:rPr lang="en-US" altLang="ja-JP" dirty="0">
                <a:solidFill>
                  <a:srgbClr val="FF0000"/>
                </a:solidFill>
              </a:rPr>
              <a:t>/</a:t>
            </a:r>
            <a:r>
              <a:rPr lang="ja-JP" altLang="en-US" dirty="0">
                <a:solidFill>
                  <a:srgbClr val="FF0000"/>
                </a:solidFill>
              </a:rPr>
              <a:t>上司との付き合い方</a:t>
            </a:r>
            <a:endParaRPr lang="en-US" altLang="ja-JP" sz="1800" dirty="0">
              <a:solidFill>
                <a:srgbClr val="FF0000"/>
              </a:solidFill>
            </a:endParaRPr>
          </a:p>
          <a:p>
            <a:pPr marL="0" indent="0">
              <a:buNone/>
            </a:pPr>
            <a:r>
              <a:rPr lang="ja-JP" altLang="en-US" sz="1800" dirty="0">
                <a:solidFill>
                  <a:srgbClr val="FF0000"/>
                </a:solidFill>
              </a:rPr>
              <a:t>コミニケーションが苦手なため、指摘できつい言葉を言われることもあります。</a:t>
            </a:r>
            <a:br>
              <a:rPr lang="en-US" altLang="ja-JP" sz="1800" dirty="0">
                <a:solidFill>
                  <a:srgbClr val="FF0000"/>
                </a:solidFill>
              </a:rPr>
            </a:br>
            <a:r>
              <a:rPr lang="ja-JP" altLang="en-US" sz="1800" dirty="0">
                <a:solidFill>
                  <a:srgbClr val="FF0000"/>
                </a:solidFill>
              </a:rPr>
              <a:t>そのような場面では表現と事実を分けて考えるようにしましょう。</a:t>
            </a:r>
            <a:endParaRPr lang="en-US" altLang="ja-JP" sz="1800" dirty="0">
              <a:solidFill>
                <a:srgbClr val="FF0000"/>
              </a:solidFill>
            </a:endParaRPr>
          </a:p>
          <a:p>
            <a:pPr marL="0" indent="0">
              <a:buNone/>
            </a:pPr>
            <a:r>
              <a:rPr lang="ja-JP" altLang="en-US" dirty="0">
                <a:solidFill>
                  <a:srgbClr val="FF0000"/>
                </a:solidFill>
              </a:rPr>
              <a:t>また、</a:t>
            </a:r>
            <a:r>
              <a:rPr lang="ja-JP" altLang="en-US" sz="1800" dirty="0">
                <a:solidFill>
                  <a:srgbClr val="FF0000"/>
                </a:solidFill>
              </a:rPr>
              <a:t>報告のシーンで</a:t>
            </a:r>
            <a:r>
              <a:rPr lang="ja-JP" altLang="en-US" dirty="0">
                <a:solidFill>
                  <a:srgbClr val="FF0000"/>
                </a:solidFill>
              </a:rPr>
              <a:t>は</a:t>
            </a:r>
            <a:r>
              <a:rPr lang="ja-JP" altLang="en-US" sz="1800" dirty="0">
                <a:solidFill>
                  <a:srgbClr val="FF0000"/>
                </a:solidFill>
              </a:rPr>
              <a:t>感情面に訴えた会話は避け、数値やエビデンスなど具体的なもので</a:t>
            </a:r>
            <a:endParaRPr lang="en-US" altLang="ja-JP" sz="1800" dirty="0">
              <a:solidFill>
                <a:srgbClr val="FF0000"/>
              </a:solidFill>
            </a:endParaRPr>
          </a:p>
          <a:p>
            <a:pPr marL="0" indent="0">
              <a:buNone/>
            </a:pPr>
            <a:r>
              <a:rPr lang="ja-JP" altLang="en-US" sz="1800" dirty="0">
                <a:solidFill>
                  <a:srgbClr val="FF0000"/>
                </a:solidFill>
              </a:rPr>
              <a:t>説明をするようにしましょう。</a:t>
            </a:r>
            <a:endParaRPr lang="en-US" altLang="ja-JP" sz="1800" dirty="0">
              <a:solidFill>
                <a:srgbClr val="FF0000"/>
              </a:solidFill>
            </a:endParaRPr>
          </a:p>
        </p:txBody>
      </p:sp>
      <p:sp>
        <p:nvSpPr>
          <p:cNvPr id="10" name="テキスト ボックス 9">
            <a:extLst>
              <a:ext uri="{FF2B5EF4-FFF2-40B4-BE49-F238E27FC236}">
                <a16:creationId xmlns:a16="http://schemas.microsoft.com/office/drawing/2014/main" id="{55640A33-6AC5-2843-DCD5-925952051C04}"/>
              </a:ext>
            </a:extLst>
          </p:cNvPr>
          <p:cNvSpPr txBox="1"/>
          <p:nvPr/>
        </p:nvSpPr>
        <p:spPr>
          <a:xfrm>
            <a:off x="764241" y="2271321"/>
            <a:ext cx="9695329" cy="369332"/>
          </a:xfrm>
          <a:prstGeom prst="rect">
            <a:avLst/>
          </a:prstGeom>
          <a:noFill/>
        </p:spPr>
        <p:txBody>
          <a:bodyPr wrap="square">
            <a:spAutoFit/>
          </a:bodyPr>
          <a:lstStyle/>
          <a:p>
            <a:pPr marL="0" indent="0">
              <a:buNone/>
            </a:pPr>
            <a:r>
              <a:rPr lang="ja-JP" altLang="en-US" dirty="0">
                <a:solidFill>
                  <a:srgbClr val="FF0000"/>
                </a:solidFill>
              </a:rPr>
              <a:t>アスペルガー症候群</a:t>
            </a:r>
            <a:r>
              <a:rPr lang="en-US" altLang="ja-JP" dirty="0">
                <a:solidFill>
                  <a:srgbClr val="FF0000"/>
                </a:solidFill>
              </a:rPr>
              <a:t>/</a:t>
            </a:r>
            <a:r>
              <a:rPr lang="ja-JP" altLang="en-US" dirty="0">
                <a:solidFill>
                  <a:srgbClr val="FF0000"/>
                </a:solidFill>
              </a:rPr>
              <a:t>上司・同僚・部下との付き合い方</a:t>
            </a:r>
            <a:endParaRPr lang="en-US" altLang="ja-JP" sz="1800" dirty="0">
              <a:solidFill>
                <a:srgbClr val="FF0000"/>
              </a:solidFill>
            </a:endParaRPr>
          </a:p>
        </p:txBody>
      </p:sp>
    </p:spTree>
    <p:extLst>
      <p:ext uri="{BB962C8B-B14F-4D97-AF65-F5344CB8AC3E}">
        <p14:creationId xmlns:p14="http://schemas.microsoft.com/office/powerpoint/2010/main" val="353214816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コンテンツ プレースホルダー 2">
            <a:extLst>
              <a:ext uri="{FF2B5EF4-FFF2-40B4-BE49-F238E27FC236}">
                <a16:creationId xmlns:a16="http://schemas.microsoft.com/office/drawing/2014/main" id="{7A4EA080-4D10-1A4C-B5DE-30DC28E61C86}"/>
              </a:ext>
            </a:extLst>
          </p:cNvPr>
          <p:cNvSpPr txBox="1">
            <a:spLocks/>
          </p:cNvSpPr>
          <p:nvPr/>
        </p:nvSpPr>
        <p:spPr>
          <a:xfrm>
            <a:off x="690283" y="2329606"/>
            <a:ext cx="4123765" cy="386948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buNone/>
            </a:pPr>
            <a:endParaRPr lang="en-US" altLang="ja-JP" sz="1800" dirty="0"/>
          </a:p>
        </p:txBody>
      </p:sp>
      <p:sp>
        <p:nvSpPr>
          <p:cNvPr id="5" name="タイトル 1">
            <a:extLst>
              <a:ext uri="{FF2B5EF4-FFF2-40B4-BE49-F238E27FC236}">
                <a16:creationId xmlns:a16="http://schemas.microsoft.com/office/drawing/2014/main" id="{A43A85E9-6B79-E74F-87B6-9E72811DF075}"/>
              </a:ext>
            </a:extLst>
          </p:cNvPr>
          <p:cNvSpPr txBox="1">
            <a:spLocks/>
          </p:cNvSpPr>
          <p:nvPr/>
        </p:nvSpPr>
        <p:spPr>
          <a:xfrm>
            <a:off x="1732429" y="1494678"/>
            <a:ext cx="2039471"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endParaRPr lang="ja-JP" altLang="en-US" dirty="0"/>
          </a:p>
        </p:txBody>
      </p:sp>
      <p:sp>
        <p:nvSpPr>
          <p:cNvPr id="6" name="コンテンツ プレースホルダー 2">
            <a:extLst>
              <a:ext uri="{FF2B5EF4-FFF2-40B4-BE49-F238E27FC236}">
                <a16:creationId xmlns:a16="http://schemas.microsoft.com/office/drawing/2014/main" id="{DBDE0F6E-785E-4148-A1C8-798B883B47C5}"/>
              </a:ext>
            </a:extLst>
          </p:cNvPr>
          <p:cNvSpPr txBox="1">
            <a:spLocks/>
          </p:cNvSpPr>
          <p:nvPr/>
        </p:nvSpPr>
        <p:spPr>
          <a:xfrm>
            <a:off x="838200" y="2792793"/>
            <a:ext cx="10663517" cy="1157001"/>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buNone/>
            </a:pPr>
            <a:endParaRPr lang="ja-JP" altLang="en-US" sz="2400" dirty="0">
              <a:solidFill>
                <a:srgbClr val="FF0000"/>
              </a:solidFill>
            </a:endParaRPr>
          </a:p>
        </p:txBody>
      </p:sp>
      <p:sp>
        <p:nvSpPr>
          <p:cNvPr id="7" name="タイトル 1">
            <a:extLst>
              <a:ext uri="{FF2B5EF4-FFF2-40B4-BE49-F238E27FC236}">
                <a16:creationId xmlns:a16="http://schemas.microsoft.com/office/drawing/2014/main" id="{77AA8C52-08C7-F24C-A071-214DD01CC2FA}"/>
              </a:ext>
            </a:extLst>
          </p:cNvPr>
          <p:cNvSpPr txBox="1">
            <a:spLocks/>
          </p:cNvSpPr>
          <p:nvPr/>
        </p:nvSpPr>
        <p:spPr>
          <a:xfrm>
            <a:off x="5959288" y="1494678"/>
            <a:ext cx="2039471"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endParaRPr lang="ja-JP" altLang="en-US" dirty="0"/>
          </a:p>
        </p:txBody>
      </p:sp>
      <p:sp>
        <p:nvSpPr>
          <p:cNvPr id="8" name="タイトル 1">
            <a:extLst>
              <a:ext uri="{FF2B5EF4-FFF2-40B4-BE49-F238E27FC236}">
                <a16:creationId xmlns:a16="http://schemas.microsoft.com/office/drawing/2014/main" id="{D17DFE06-508D-6843-81F5-33A4F5B82DCE}"/>
              </a:ext>
            </a:extLst>
          </p:cNvPr>
          <p:cNvSpPr txBox="1">
            <a:spLocks/>
          </p:cNvSpPr>
          <p:nvPr/>
        </p:nvSpPr>
        <p:spPr>
          <a:xfrm>
            <a:off x="9388287" y="1410960"/>
            <a:ext cx="2039471"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endParaRPr lang="ja-JP" altLang="en-US" dirty="0"/>
          </a:p>
        </p:txBody>
      </p:sp>
      <p:sp>
        <p:nvSpPr>
          <p:cNvPr id="9" name="テキスト ボックス 8">
            <a:extLst>
              <a:ext uri="{FF2B5EF4-FFF2-40B4-BE49-F238E27FC236}">
                <a16:creationId xmlns:a16="http://schemas.microsoft.com/office/drawing/2014/main" id="{9853C77C-7102-54AF-C40A-DC3C50AD41FB}"/>
              </a:ext>
            </a:extLst>
          </p:cNvPr>
          <p:cNvSpPr txBox="1"/>
          <p:nvPr/>
        </p:nvSpPr>
        <p:spPr>
          <a:xfrm>
            <a:off x="515194" y="585870"/>
            <a:ext cx="10775852" cy="584775"/>
          </a:xfrm>
          <a:prstGeom prst="rect">
            <a:avLst/>
          </a:prstGeom>
          <a:noFill/>
        </p:spPr>
        <p:txBody>
          <a:bodyPr wrap="square">
            <a:spAutoFit/>
          </a:bodyPr>
          <a:lstStyle/>
          <a:p>
            <a:pPr marL="0" indent="0">
              <a:buNone/>
            </a:pPr>
            <a:r>
              <a:rPr kumimoji="1" lang="ja-JP" altLang="en-US" sz="3200" dirty="0"/>
              <a:t>アスペルガー症候群の同僚と上手く付き合う</a:t>
            </a:r>
            <a:endParaRPr lang="en-US" altLang="ja-JP" sz="3200" dirty="0">
              <a:solidFill>
                <a:srgbClr val="FF0000"/>
              </a:solidFill>
            </a:endParaRPr>
          </a:p>
        </p:txBody>
      </p:sp>
      <p:sp>
        <p:nvSpPr>
          <p:cNvPr id="11" name="テキスト ボックス 10">
            <a:extLst>
              <a:ext uri="{FF2B5EF4-FFF2-40B4-BE49-F238E27FC236}">
                <a16:creationId xmlns:a16="http://schemas.microsoft.com/office/drawing/2014/main" id="{274B9233-91A5-0DEF-17D6-9FC5EE91621C}"/>
              </a:ext>
            </a:extLst>
          </p:cNvPr>
          <p:cNvSpPr txBox="1"/>
          <p:nvPr/>
        </p:nvSpPr>
        <p:spPr>
          <a:xfrm>
            <a:off x="627530" y="2397478"/>
            <a:ext cx="10663516" cy="1200329"/>
          </a:xfrm>
          <a:prstGeom prst="rect">
            <a:avLst/>
          </a:prstGeom>
          <a:noFill/>
        </p:spPr>
        <p:txBody>
          <a:bodyPr wrap="square">
            <a:spAutoFit/>
          </a:bodyPr>
          <a:lstStyle/>
          <a:p>
            <a:pPr marL="0" indent="0">
              <a:buNone/>
            </a:pPr>
            <a:r>
              <a:rPr lang="ja-JP" altLang="en-US" sz="1800" dirty="0">
                <a:solidFill>
                  <a:srgbClr val="FF0000"/>
                </a:solidFill>
              </a:rPr>
              <a:t>②アスペルガー症候群</a:t>
            </a:r>
            <a:r>
              <a:rPr lang="en-US" altLang="ja-JP" sz="1800" dirty="0">
                <a:solidFill>
                  <a:srgbClr val="FF0000"/>
                </a:solidFill>
              </a:rPr>
              <a:t>/</a:t>
            </a:r>
            <a:r>
              <a:rPr lang="ja-JP" altLang="en-US" sz="1800" dirty="0">
                <a:solidFill>
                  <a:srgbClr val="FF0000"/>
                </a:solidFill>
              </a:rPr>
              <a:t>同僚との付き合い方</a:t>
            </a:r>
            <a:endParaRPr lang="en-US" altLang="ja-JP" sz="1800" dirty="0">
              <a:solidFill>
                <a:srgbClr val="FF0000"/>
              </a:solidFill>
            </a:endParaRPr>
          </a:p>
          <a:p>
            <a:pPr marL="0" indent="0">
              <a:buNone/>
            </a:pPr>
            <a:r>
              <a:rPr lang="ja-JP" altLang="en-US" sz="1800" dirty="0">
                <a:solidFill>
                  <a:srgbClr val="FF0000"/>
                </a:solidFill>
              </a:rPr>
              <a:t>日常会話でコミニケーションが苦手なため、失礼なことを言われてしまうこともあります。</a:t>
            </a:r>
            <a:endParaRPr lang="en-US" altLang="ja-JP" sz="1800" dirty="0">
              <a:solidFill>
                <a:srgbClr val="FF0000"/>
              </a:solidFill>
            </a:endParaRPr>
          </a:p>
          <a:p>
            <a:pPr marL="0" indent="0">
              <a:buNone/>
            </a:pPr>
            <a:r>
              <a:rPr lang="ja-JP" altLang="en-US" sz="1800" dirty="0">
                <a:solidFill>
                  <a:srgbClr val="FF0000"/>
                </a:solidFill>
              </a:rPr>
              <a:t>また、飲み会や食事会は、本人も苦手なことがわかっているので、無理</a:t>
            </a:r>
            <a:r>
              <a:rPr lang="ja-JP" altLang="en-US" dirty="0">
                <a:solidFill>
                  <a:srgbClr val="FF0000"/>
                </a:solidFill>
              </a:rPr>
              <a:t>にすすめてはいけません。</a:t>
            </a:r>
            <a:endParaRPr lang="en-US" altLang="ja-JP" sz="1800" dirty="0">
              <a:solidFill>
                <a:srgbClr val="FF0000"/>
              </a:solidFill>
            </a:endParaRPr>
          </a:p>
          <a:p>
            <a:pPr marL="0" indent="0">
              <a:buNone/>
            </a:pPr>
            <a:r>
              <a:rPr lang="en-US" altLang="ja-JP" sz="1800" dirty="0">
                <a:solidFill>
                  <a:srgbClr val="FF0000"/>
                </a:solidFill>
              </a:rPr>
              <a:t>IT</a:t>
            </a:r>
            <a:r>
              <a:rPr lang="ja-JP" altLang="en-US" sz="1800" dirty="0">
                <a:solidFill>
                  <a:srgbClr val="FF0000"/>
                </a:solidFill>
              </a:rPr>
              <a:t>ツールなどを使って意思表示をしてもらえば、口頭の会話より上手くいくこともあるでしょう。　</a:t>
            </a:r>
            <a:endParaRPr lang="en-US" altLang="ja-JP" sz="1800" dirty="0">
              <a:solidFill>
                <a:srgbClr val="FF0000"/>
              </a:solidFill>
            </a:endParaRPr>
          </a:p>
        </p:txBody>
      </p:sp>
    </p:spTree>
    <p:extLst>
      <p:ext uri="{BB962C8B-B14F-4D97-AF65-F5344CB8AC3E}">
        <p14:creationId xmlns:p14="http://schemas.microsoft.com/office/powerpoint/2010/main" val="270494983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コンテンツ プレースホルダー 2">
            <a:extLst>
              <a:ext uri="{FF2B5EF4-FFF2-40B4-BE49-F238E27FC236}">
                <a16:creationId xmlns:a16="http://schemas.microsoft.com/office/drawing/2014/main" id="{7A4EA080-4D10-1A4C-B5DE-30DC28E61C86}"/>
              </a:ext>
            </a:extLst>
          </p:cNvPr>
          <p:cNvSpPr txBox="1">
            <a:spLocks/>
          </p:cNvSpPr>
          <p:nvPr/>
        </p:nvSpPr>
        <p:spPr>
          <a:xfrm>
            <a:off x="690283" y="2329606"/>
            <a:ext cx="4123765" cy="386948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buNone/>
            </a:pPr>
            <a:endParaRPr lang="en-US" altLang="ja-JP" sz="1800" dirty="0"/>
          </a:p>
        </p:txBody>
      </p:sp>
      <p:sp>
        <p:nvSpPr>
          <p:cNvPr id="5" name="タイトル 1">
            <a:extLst>
              <a:ext uri="{FF2B5EF4-FFF2-40B4-BE49-F238E27FC236}">
                <a16:creationId xmlns:a16="http://schemas.microsoft.com/office/drawing/2014/main" id="{A43A85E9-6B79-E74F-87B6-9E72811DF075}"/>
              </a:ext>
            </a:extLst>
          </p:cNvPr>
          <p:cNvSpPr txBox="1">
            <a:spLocks/>
          </p:cNvSpPr>
          <p:nvPr/>
        </p:nvSpPr>
        <p:spPr>
          <a:xfrm>
            <a:off x="1732429" y="1494678"/>
            <a:ext cx="2039471"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endParaRPr lang="ja-JP" altLang="en-US" dirty="0"/>
          </a:p>
        </p:txBody>
      </p:sp>
      <p:sp>
        <p:nvSpPr>
          <p:cNvPr id="6" name="コンテンツ プレースホルダー 2">
            <a:extLst>
              <a:ext uri="{FF2B5EF4-FFF2-40B4-BE49-F238E27FC236}">
                <a16:creationId xmlns:a16="http://schemas.microsoft.com/office/drawing/2014/main" id="{DBDE0F6E-785E-4148-A1C8-798B883B47C5}"/>
              </a:ext>
            </a:extLst>
          </p:cNvPr>
          <p:cNvSpPr txBox="1">
            <a:spLocks/>
          </p:cNvSpPr>
          <p:nvPr/>
        </p:nvSpPr>
        <p:spPr>
          <a:xfrm>
            <a:off x="838200" y="2792793"/>
            <a:ext cx="10663517" cy="1157001"/>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buNone/>
            </a:pPr>
            <a:endParaRPr lang="ja-JP" altLang="en-US" sz="2400" dirty="0">
              <a:solidFill>
                <a:srgbClr val="FF0000"/>
              </a:solidFill>
            </a:endParaRPr>
          </a:p>
        </p:txBody>
      </p:sp>
      <p:sp>
        <p:nvSpPr>
          <p:cNvPr id="7" name="タイトル 1">
            <a:extLst>
              <a:ext uri="{FF2B5EF4-FFF2-40B4-BE49-F238E27FC236}">
                <a16:creationId xmlns:a16="http://schemas.microsoft.com/office/drawing/2014/main" id="{77AA8C52-08C7-F24C-A071-214DD01CC2FA}"/>
              </a:ext>
            </a:extLst>
          </p:cNvPr>
          <p:cNvSpPr txBox="1">
            <a:spLocks/>
          </p:cNvSpPr>
          <p:nvPr/>
        </p:nvSpPr>
        <p:spPr>
          <a:xfrm>
            <a:off x="5959288" y="1494678"/>
            <a:ext cx="2039471"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endParaRPr lang="ja-JP" altLang="en-US" dirty="0"/>
          </a:p>
        </p:txBody>
      </p:sp>
      <p:sp>
        <p:nvSpPr>
          <p:cNvPr id="8" name="タイトル 1">
            <a:extLst>
              <a:ext uri="{FF2B5EF4-FFF2-40B4-BE49-F238E27FC236}">
                <a16:creationId xmlns:a16="http://schemas.microsoft.com/office/drawing/2014/main" id="{D17DFE06-508D-6843-81F5-33A4F5B82DCE}"/>
              </a:ext>
            </a:extLst>
          </p:cNvPr>
          <p:cNvSpPr txBox="1">
            <a:spLocks/>
          </p:cNvSpPr>
          <p:nvPr/>
        </p:nvSpPr>
        <p:spPr>
          <a:xfrm>
            <a:off x="9388287" y="1410960"/>
            <a:ext cx="2039471"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endParaRPr lang="ja-JP" altLang="en-US" dirty="0"/>
          </a:p>
        </p:txBody>
      </p:sp>
      <p:sp>
        <p:nvSpPr>
          <p:cNvPr id="9" name="テキスト ボックス 8">
            <a:extLst>
              <a:ext uri="{FF2B5EF4-FFF2-40B4-BE49-F238E27FC236}">
                <a16:creationId xmlns:a16="http://schemas.microsoft.com/office/drawing/2014/main" id="{9853C77C-7102-54AF-C40A-DC3C50AD41FB}"/>
              </a:ext>
            </a:extLst>
          </p:cNvPr>
          <p:cNvSpPr txBox="1"/>
          <p:nvPr/>
        </p:nvSpPr>
        <p:spPr>
          <a:xfrm>
            <a:off x="837478" y="1452443"/>
            <a:ext cx="10775852" cy="369332"/>
          </a:xfrm>
          <a:prstGeom prst="rect">
            <a:avLst/>
          </a:prstGeom>
          <a:noFill/>
        </p:spPr>
        <p:txBody>
          <a:bodyPr wrap="square">
            <a:spAutoFit/>
          </a:bodyPr>
          <a:lstStyle/>
          <a:p>
            <a:pPr marL="0" indent="0">
              <a:buNone/>
            </a:pPr>
            <a:endParaRPr lang="en-US" altLang="ja-JP" sz="1800" dirty="0">
              <a:solidFill>
                <a:srgbClr val="FF0000"/>
              </a:solidFill>
            </a:endParaRPr>
          </a:p>
        </p:txBody>
      </p:sp>
      <p:sp>
        <p:nvSpPr>
          <p:cNvPr id="13" name="テキスト ボックス 12">
            <a:extLst>
              <a:ext uri="{FF2B5EF4-FFF2-40B4-BE49-F238E27FC236}">
                <a16:creationId xmlns:a16="http://schemas.microsoft.com/office/drawing/2014/main" id="{9854FD8D-D79C-CDA7-82A1-E8AEC1B58413}"/>
              </a:ext>
            </a:extLst>
          </p:cNvPr>
          <p:cNvSpPr txBox="1"/>
          <p:nvPr/>
        </p:nvSpPr>
        <p:spPr>
          <a:xfrm>
            <a:off x="690283" y="1989178"/>
            <a:ext cx="10528561" cy="1754326"/>
          </a:xfrm>
          <a:prstGeom prst="rect">
            <a:avLst/>
          </a:prstGeom>
          <a:noFill/>
        </p:spPr>
        <p:txBody>
          <a:bodyPr wrap="square">
            <a:spAutoFit/>
          </a:bodyPr>
          <a:lstStyle/>
          <a:p>
            <a:pPr marL="0" indent="0">
              <a:buNone/>
            </a:pPr>
            <a:r>
              <a:rPr lang="ja-JP" altLang="en-US" sz="1800" dirty="0">
                <a:solidFill>
                  <a:srgbClr val="FF0000"/>
                </a:solidFill>
              </a:rPr>
              <a:t>③アスペルガー症候群</a:t>
            </a:r>
            <a:r>
              <a:rPr lang="en-US" altLang="ja-JP" sz="1800" dirty="0">
                <a:solidFill>
                  <a:srgbClr val="FF0000"/>
                </a:solidFill>
              </a:rPr>
              <a:t>/</a:t>
            </a:r>
            <a:r>
              <a:rPr lang="ja-JP" altLang="en-US" sz="1800" dirty="0">
                <a:solidFill>
                  <a:srgbClr val="FF0000"/>
                </a:solidFill>
              </a:rPr>
              <a:t>部下との付き合い方</a:t>
            </a:r>
            <a:endParaRPr lang="en-US" altLang="ja-JP" sz="1800" dirty="0">
              <a:solidFill>
                <a:srgbClr val="FF0000"/>
              </a:solidFill>
            </a:endParaRPr>
          </a:p>
          <a:p>
            <a:pPr marL="0" indent="0">
              <a:buNone/>
            </a:pPr>
            <a:r>
              <a:rPr lang="ja-JP" altLang="en-US" sz="1800" dirty="0">
                <a:solidFill>
                  <a:srgbClr val="FF0000"/>
                </a:solidFill>
              </a:rPr>
              <a:t>仕事のミスを指摘するときは具体的な数値やデータを示して説明</a:t>
            </a:r>
            <a:r>
              <a:rPr lang="ja-JP" altLang="en-US" dirty="0">
                <a:solidFill>
                  <a:srgbClr val="FF0000"/>
                </a:solidFill>
              </a:rPr>
              <a:t>をするようにしましょう。</a:t>
            </a:r>
            <a:endParaRPr lang="en-US" altLang="ja-JP" dirty="0">
              <a:solidFill>
                <a:srgbClr val="FF0000"/>
              </a:solidFill>
            </a:endParaRPr>
          </a:p>
          <a:p>
            <a:pPr marL="0" indent="0">
              <a:buNone/>
            </a:pPr>
            <a:r>
              <a:rPr lang="ja-JP" altLang="en-US" sz="1800" dirty="0">
                <a:solidFill>
                  <a:srgbClr val="FF0000"/>
                </a:solidFill>
              </a:rPr>
              <a:t>チャットなど文字情報で確認できるような配慮が必要です。</a:t>
            </a:r>
            <a:endParaRPr lang="en-US" altLang="ja-JP" sz="1800" dirty="0">
              <a:solidFill>
                <a:srgbClr val="FF0000"/>
              </a:solidFill>
            </a:endParaRPr>
          </a:p>
          <a:p>
            <a:pPr marL="0" indent="0">
              <a:buNone/>
            </a:pPr>
            <a:r>
              <a:rPr lang="ja-JP" altLang="en-US" sz="1800" dirty="0">
                <a:solidFill>
                  <a:srgbClr val="FF0000"/>
                </a:solidFill>
              </a:rPr>
              <a:t>報告を受けるシーンでは質問</a:t>
            </a:r>
            <a:r>
              <a:rPr lang="ja-JP" altLang="en-US" dirty="0">
                <a:solidFill>
                  <a:srgbClr val="FF0000"/>
                </a:solidFill>
              </a:rPr>
              <a:t>を</a:t>
            </a:r>
            <a:r>
              <a:rPr lang="ja-JP" altLang="en-US" sz="1800" dirty="0">
                <a:solidFill>
                  <a:srgbClr val="FF0000"/>
                </a:solidFill>
              </a:rPr>
              <a:t>短く、はっきりした内容で。</a:t>
            </a:r>
            <a:endParaRPr lang="en-US" altLang="ja-JP" sz="1800" dirty="0">
              <a:solidFill>
                <a:srgbClr val="FF0000"/>
              </a:solidFill>
            </a:endParaRPr>
          </a:p>
          <a:p>
            <a:pPr marL="0" indent="0">
              <a:buNone/>
            </a:pPr>
            <a:r>
              <a:rPr lang="ja-JP" altLang="en-US" sz="1800" dirty="0">
                <a:solidFill>
                  <a:srgbClr val="FF0000"/>
                </a:solidFill>
              </a:rPr>
              <a:t>感情面には訴えないように配慮しましょう。</a:t>
            </a:r>
            <a:endParaRPr lang="en-US" altLang="ja-JP" sz="1800" dirty="0">
              <a:solidFill>
                <a:srgbClr val="FF0000"/>
              </a:solidFill>
            </a:endParaRPr>
          </a:p>
          <a:p>
            <a:pPr marL="0" indent="0">
              <a:buNone/>
            </a:pPr>
            <a:endParaRPr lang="en-US" altLang="ja-JP" sz="1800" dirty="0">
              <a:solidFill>
                <a:srgbClr val="FF0000"/>
              </a:solidFill>
            </a:endParaRPr>
          </a:p>
        </p:txBody>
      </p:sp>
      <p:sp>
        <p:nvSpPr>
          <p:cNvPr id="10" name="テキスト ボックス 9">
            <a:extLst>
              <a:ext uri="{FF2B5EF4-FFF2-40B4-BE49-F238E27FC236}">
                <a16:creationId xmlns:a16="http://schemas.microsoft.com/office/drawing/2014/main" id="{4167C601-37B2-1F20-0B67-F228B911847E}"/>
              </a:ext>
            </a:extLst>
          </p:cNvPr>
          <p:cNvSpPr txBox="1"/>
          <p:nvPr/>
        </p:nvSpPr>
        <p:spPr>
          <a:xfrm>
            <a:off x="722870" y="700265"/>
            <a:ext cx="8915399" cy="584775"/>
          </a:xfrm>
          <a:prstGeom prst="rect">
            <a:avLst/>
          </a:prstGeom>
          <a:noFill/>
        </p:spPr>
        <p:txBody>
          <a:bodyPr wrap="square">
            <a:spAutoFit/>
          </a:bodyPr>
          <a:lstStyle/>
          <a:p>
            <a:r>
              <a:rPr kumimoji="1" lang="ja-JP" altLang="en-US" sz="3200" dirty="0"/>
              <a:t>アスペルガー症候群の部下と上手く付き合う</a:t>
            </a:r>
            <a:endParaRPr lang="ja-JP" altLang="en-US" sz="3200" dirty="0"/>
          </a:p>
        </p:txBody>
      </p:sp>
    </p:spTree>
    <p:extLst>
      <p:ext uri="{BB962C8B-B14F-4D97-AF65-F5344CB8AC3E}">
        <p14:creationId xmlns:p14="http://schemas.microsoft.com/office/powerpoint/2010/main" val="295170033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タイトル 5">
            <a:extLst>
              <a:ext uri="{FF2B5EF4-FFF2-40B4-BE49-F238E27FC236}">
                <a16:creationId xmlns:a16="http://schemas.microsoft.com/office/drawing/2014/main" id="{99FB3A73-7923-7587-6A08-EA4F488C45E9}"/>
              </a:ext>
            </a:extLst>
          </p:cNvPr>
          <p:cNvSpPr>
            <a:spLocks noGrp="1"/>
          </p:cNvSpPr>
          <p:nvPr>
            <p:ph type="title"/>
          </p:nvPr>
        </p:nvSpPr>
        <p:spPr>
          <a:xfrm>
            <a:off x="210491" y="398370"/>
            <a:ext cx="10515600" cy="1325563"/>
          </a:xfrm>
        </p:spPr>
        <p:txBody>
          <a:bodyPr>
            <a:normAutofit/>
          </a:bodyPr>
          <a:lstStyle/>
          <a:p>
            <a:r>
              <a:rPr lang="en-US" altLang="ja-JP" sz="3100" dirty="0"/>
              <a:t>ADHD</a:t>
            </a:r>
            <a:r>
              <a:rPr lang="ja-JP" altLang="en-US" sz="3100" dirty="0"/>
              <a:t>の上司と上手く付き合う</a:t>
            </a:r>
            <a:br>
              <a:rPr lang="ja-JP" altLang="en-US" dirty="0"/>
            </a:br>
            <a:endParaRPr lang="ja-JP" altLang="en-US" dirty="0"/>
          </a:p>
        </p:txBody>
      </p:sp>
      <p:sp>
        <p:nvSpPr>
          <p:cNvPr id="9" name="タイトル 1">
            <a:extLst>
              <a:ext uri="{FF2B5EF4-FFF2-40B4-BE49-F238E27FC236}">
                <a16:creationId xmlns:a16="http://schemas.microsoft.com/office/drawing/2014/main" id="{F6E817FF-B5C9-FC20-5C9C-D70BAA443F68}"/>
              </a:ext>
            </a:extLst>
          </p:cNvPr>
          <p:cNvSpPr txBox="1">
            <a:spLocks/>
          </p:cNvSpPr>
          <p:nvPr/>
        </p:nvSpPr>
        <p:spPr>
          <a:xfrm>
            <a:off x="986117" y="1338471"/>
            <a:ext cx="105156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endParaRPr lang="ja-JP" altLang="en-US" dirty="0"/>
          </a:p>
        </p:txBody>
      </p:sp>
      <p:sp>
        <p:nvSpPr>
          <p:cNvPr id="11" name="コンテンツ プレースホルダー 2">
            <a:extLst>
              <a:ext uri="{FF2B5EF4-FFF2-40B4-BE49-F238E27FC236}">
                <a16:creationId xmlns:a16="http://schemas.microsoft.com/office/drawing/2014/main" id="{455B026A-2941-F0CD-A244-B5884CA3DF7B}"/>
              </a:ext>
            </a:extLst>
          </p:cNvPr>
          <p:cNvSpPr txBox="1">
            <a:spLocks/>
          </p:cNvSpPr>
          <p:nvPr/>
        </p:nvSpPr>
        <p:spPr>
          <a:xfrm>
            <a:off x="690283" y="2329606"/>
            <a:ext cx="4123765" cy="386948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buNone/>
            </a:pPr>
            <a:endParaRPr lang="en-US" altLang="ja-JP" sz="1800"/>
          </a:p>
        </p:txBody>
      </p:sp>
      <p:sp>
        <p:nvSpPr>
          <p:cNvPr id="12" name="タイトル 1">
            <a:extLst>
              <a:ext uri="{FF2B5EF4-FFF2-40B4-BE49-F238E27FC236}">
                <a16:creationId xmlns:a16="http://schemas.microsoft.com/office/drawing/2014/main" id="{C808DD84-55B4-3556-E2AC-9F2D60580075}"/>
              </a:ext>
            </a:extLst>
          </p:cNvPr>
          <p:cNvSpPr txBox="1">
            <a:spLocks/>
          </p:cNvSpPr>
          <p:nvPr/>
        </p:nvSpPr>
        <p:spPr>
          <a:xfrm>
            <a:off x="466991" y="1208042"/>
            <a:ext cx="10366963"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pPr marL="0" indent="0">
              <a:buNone/>
            </a:pPr>
            <a:r>
              <a:rPr lang="en-US" altLang="ja-JP" sz="2000" dirty="0">
                <a:solidFill>
                  <a:srgbClr val="FF0000"/>
                </a:solidFill>
              </a:rPr>
              <a:t>ADHD/</a:t>
            </a:r>
            <a:r>
              <a:rPr lang="ja-JP" altLang="en-US" sz="2000" dirty="0">
                <a:solidFill>
                  <a:srgbClr val="FF0000"/>
                </a:solidFill>
              </a:rPr>
              <a:t>上司・同僚・部下との付き合い方</a:t>
            </a:r>
            <a:endParaRPr lang="en-US" altLang="ja-JP" sz="2000" dirty="0">
              <a:solidFill>
                <a:srgbClr val="FF0000"/>
              </a:solidFill>
            </a:endParaRPr>
          </a:p>
        </p:txBody>
      </p:sp>
      <p:sp>
        <p:nvSpPr>
          <p:cNvPr id="13" name="タイトル 1">
            <a:extLst>
              <a:ext uri="{FF2B5EF4-FFF2-40B4-BE49-F238E27FC236}">
                <a16:creationId xmlns:a16="http://schemas.microsoft.com/office/drawing/2014/main" id="{CC5E3007-F85D-C3C9-05C4-F658763FBC3F}"/>
              </a:ext>
            </a:extLst>
          </p:cNvPr>
          <p:cNvSpPr txBox="1">
            <a:spLocks/>
          </p:cNvSpPr>
          <p:nvPr/>
        </p:nvSpPr>
        <p:spPr>
          <a:xfrm>
            <a:off x="5025103" y="1615789"/>
            <a:ext cx="2039471"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endParaRPr lang="ja-JP" altLang="en-US" dirty="0"/>
          </a:p>
        </p:txBody>
      </p:sp>
      <p:sp>
        <p:nvSpPr>
          <p:cNvPr id="14" name="タイトル 1">
            <a:extLst>
              <a:ext uri="{FF2B5EF4-FFF2-40B4-BE49-F238E27FC236}">
                <a16:creationId xmlns:a16="http://schemas.microsoft.com/office/drawing/2014/main" id="{05B81C08-0E5E-076D-600B-BC297162CD03}"/>
              </a:ext>
            </a:extLst>
          </p:cNvPr>
          <p:cNvSpPr txBox="1">
            <a:spLocks/>
          </p:cNvSpPr>
          <p:nvPr/>
        </p:nvSpPr>
        <p:spPr>
          <a:xfrm>
            <a:off x="9203015" y="1494678"/>
            <a:ext cx="2039471"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endParaRPr lang="ja-JP" altLang="en-US" dirty="0"/>
          </a:p>
        </p:txBody>
      </p:sp>
      <p:sp>
        <p:nvSpPr>
          <p:cNvPr id="15" name="コンテンツ プレースホルダー 2">
            <a:extLst>
              <a:ext uri="{FF2B5EF4-FFF2-40B4-BE49-F238E27FC236}">
                <a16:creationId xmlns:a16="http://schemas.microsoft.com/office/drawing/2014/main" id="{D47A63D1-4028-1A31-B774-250848E17DD3}"/>
              </a:ext>
            </a:extLst>
          </p:cNvPr>
          <p:cNvSpPr txBox="1">
            <a:spLocks/>
          </p:cNvSpPr>
          <p:nvPr/>
        </p:nvSpPr>
        <p:spPr>
          <a:xfrm>
            <a:off x="8239322" y="2450747"/>
            <a:ext cx="3890104" cy="4319446"/>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buNone/>
            </a:pPr>
            <a:endParaRPr lang="en-US" altLang="ja-JP" sz="1400" dirty="0"/>
          </a:p>
        </p:txBody>
      </p:sp>
      <p:sp>
        <p:nvSpPr>
          <p:cNvPr id="16" name="コンテンツ プレースホルダー 2">
            <a:extLst>
              <a:ext uri="{FF2B5EF4-FFF2-40B4-BE49-F238E27FC236}">
                <a16:creationId xmlns:a16="http://schemas.microsoft.com/office/drawing/2014/main" id="{57DC01C4-9DE4-0F3B-A3D6-11A46305DEE9}"/>
              </a:ext>
            </a:extLst>
          </p:cNvPr>
          <p:cNvSpPr txBox="1">
            <a:spLocks/>
          </p:cNvSpPr>
          <p:nvPr/>
        </p:nvSpPr>
        <p:spPr>
          <a:xfrm>
            <a:off x="151888" y="2536823"/>
            <a:ext cx="4047012" cy="4076704"/>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buNone/>
            </a:pPr>
            <a:endParaRPr lang="en-US" altLang="ja-JP" sz="1400" dirty="0"/>
          </a:p>
        </p:txBody>
      </p:sp>
      <p:sp>
        <p:nvSpPr>
          <p:cNvPr id="17" name="コンテンツ プレースホルダー 2">
            <a:extLst>
              <a:ext uri="{FF2B5EF4-FFF2-40B4-BE49-F238E27FC236}">
                <a16:creationId xmlns:a16="http://schemas.microsoft.com/office/drawing/2014/main" id="{63D7CB19-8C37-5152-C8E2-5A8319B3C5DF}"/>
              </a:ext>
            </a:extLst>
          </p:cNvPr>
          <p:cNvSpPr txBox="1">
            <a:spLocks/>
          </p:cNvSpPr>
          <p:nvPr/>
        </p:nvSpPr>
        <p:spPr>
          <a:xfrm>
            <a:off x="4192310" y="2508546"/>
            <a:ext cx="4047012" cy="3984329"/>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buNone/>
            </a:pPr>
            <a:endParaRPr lang="en-US" altLang="ja-JP" sz="1400" dirty="0"/>
          </a:p>
        </p:txBody>
      </p:sp>
      <p:sp>
        <p:nvSpPr>
          <p:cNvPr id="3" name="テキスト ボックス 2">
            <a:extLst>
              <a:ext uri="{FF2B5EF4-FFF2-40B4-BE49-F238E27FC236}">
                <a16:creationId xmlns:a16="http://schemas.microsoft.com/office/drawing/2014/main" id="{F0FF4429-F135-873F-7F84-6F48384102E2}"/>
              </a:ext>
            </a:extLst>
          </p:cNvPr>
          <p:cNvSpPr txBox="1"/>
          <p:nvPr/>
        </p:nvSpPr>
        <p:spPr>
          <a:xfrm>
            <a:off x="466991" y="2664034"/>
            <a:ext cx="10995392" cy="2862322"/>
          </a:xfrm>
          <a:prstGeom prst="rect">
            <a:avLst/>
          </a:prstGeom>
          <a:noFill/>
        </p:spPr>
        <p:txBody>
          <a:bodyPr wrap="square">
            <a:spAutoFit/>
          </a:bodyPr>
          <a:lstStyle/>
          <a:p>
            <a:pPr marL="0" indent="0">
              <a:buNone/>
            </a:pPr>
            <a:r>
              <a:rPr lang="ja-JP" altLang="en-US" sz="1800" dirty="0">
                <a:solidFill>
                  <a:srgbClr val="FF0000"/>
                </a:solidFill>
              </a:rPr>
              <a:t>①</a:t>
            </a:r>
            <a:r>
              <a:rPr lang="en-US" altLang="ja-JP" sz="1800" dirty="0">
                <a:solidFill>
                  <a:srgbClr val="FF0000"/>
                </a:solidFill>
              </a:rPr>
              <a:t>ADHD/</a:t>
            </a:r>
            <a:r>
              <a:rPr lang="ja-JP" altLang="en-US" sz="1800" dirty="0">
                <a:solidFill>
                  <a:srgbClr val="FF0000"/>
                </a:solidFill>
              </a:rPr>
              <a:t>上司との付き合い方</a:t>
            </a:r>
            <a:endParaRPr lang="en-US" altLang="ja-JP" sz="1800" dirty="0">
              <a:solidFill>
                <a:srgbClr val="FF0000"/>
              </a:solidFill>
            </a:endParaRPr>
          </a:p>
          <a:p>
            <a:pPr marL="0" indent="0">
              <a:buNone/>
            </a:pPr>
            <a:r>
              <a:rPr lang="ja-JP" altLang="en-US" sz="1800" dirty="0">
                <a:solidFill>
                  <a:srgbClr val="FF0000"/>
                </a:solidFill>
              </a:rPr>
              <a:t>業務の指示を受けるとき、報告をするとき</a:t>
            </a:r>
            <a:r>
              <a:rPr lang="ja-JP" altLang="en-US" dirty="0">
                <a:solidFill>
                  <a:srgbClr val="FF0000"/>
                </a:solidFill>
              </a:rPr>
              <a:t>。</a:t>
            </a:r>
            <a:r>
              <a:rPr lang="ja-JP" altLang="en-US" sz="1800" dirty="0">
                <a:solidFill>
                  <a:srgbClr val="FF0000"/>
                </a:solidFill>
              </a:rPr>
              <a:t>指示したことをうっかり忘れてしまうことが多く、</a:t>
            </a:r>
            <a:endParaRPr lang="en-US" altLang="ja-JP" sz="1800" dirty="0">
              <a:solidFill>
                <a:srgbClr val="FF0000"/>
              </a:solidFill>
            </a:endParaRPr>
          </a:p>
          <a:p>
            <a:pPr marL="0" indent="0">
              <a:buNone/>
            </a:pPr>
            <a:r>
              <a:rPr lang="ja-JP" altLang="en-US" sz="1800" dirty="0">
                <a:solidFill>
                  <a:srgbClr val="FF0000"/>
                </a:solidFill>
              </a:rPr>
              <a:t>「そんな指示はしていない」と言われたり、既に報告済のことでも「あれはどうなった」と</a:t>
            </a:r>
            <a:endParaRPr lang="en-US" altLang="ja-JP" sz="1800" dirty="0">
              <a:solidFill>
                <a:srgbClr val="FF0000"/>
              </a:solidFill>
            </a:endParaRPr>
          </a:p>
          <a:p>
            <a:pPr marL="0" indent="0">
              <a:buNone/>
            </a:pPr>
            <a:r>
              <a:rPr lang="ja-JP" altLang="en-US" sz="1800" dirty="0">
                <a:solidFill>
                  <a:srgbClr val="FF0000"/>
                </a:solidFill>
              </a:rPr>
              <a:t>聞かれることもあります。</a:t>
            </a:r>
            <a:endParaRPr lang="en-US" altLang="ja-JP" sz="1800" dirty="0">
              <a:solidFill>
                <a:srgbClr val="FF0000"/>
              </a:solidFill>
            </a:endParaRPr>
          </a:p>
          <a:p>
            <a:pPr marL="0" indent="0">
              <a:buNone/>
            </a:pPr>
            <a:r>
              <a:rPr lang="ja-JP" altLang="en-US" sz="1800" dirty="0">
                <a:solidFill>
                  <a:srgbClr val="FF0000"/>
                </a:solidFill>
              </a:rPr>
              <a:t>指示を受けたときは、メールやメモなど文字で残る形で依頼するように心掛けましょう。</a:t>
            </a:r>
            <a:endParaRPr lang="en-US" altLang="ja-JP" sz="1800" dirty="0">
              <a:solidFill>
                <a:srgbClr val="FF0000"/>
              </a:solidFill>
            </a:endParaRPr>
          </a:p>
          <a:p>
            <a:pPr marL="0" indent="0">
              <a:buNone/>
            </a:pPr>
            <a:r>
              <a:rPr lang="ja-JP" altLang="en-US" sz="1800" dirty="0">
                <a:solidFill>
                  <a:srgbClr val="FF0000"/>
                </a:solidFill>
              </a:rPr>
              <a:t>報告の際も、メールやチャットなど後で確認できる形で残しておくと良いでしょう。</a:t>
            </a:r>
          </a:p>
          <a:p>
            <a:pPr marL="0" indent="0">
              <a:buNone/>
            </a:pPr>
            <a:endParaRPr lang="en-US" altLang="ja-JP" sz="1800" dirty="0">
              <a:solidFill>
                <a:srgbClr val="FF0000"/>
              </a:solidFill>
            </a:endParaRPr>
          </a:p>
          <a:p>
            <a:pPr marL="0" indent="0">
              <a:buNone/>
            </a:pPr>
            <a:r>
              <a:rPr lang="ja-JP" altLang="en-US" dirty="0">
                <a:solidFill>
                  <a:srgbClr val="FF0000"/>
                </a:solidFill>
              </a:rPr>
              <a:t>また、</a:t>
            </a:r>
            <a:r>
              <a:rPr lang="ja-JP" altLang="en-US" sz="1800" dirty="0">
                <a:solidFill>
                  <a:srgbClr val="FF0000"/>
                </a:solidFill>
              </a:rPr>
              <a:t>仕事のミスを指摘されたとき</a:t>
            </a:r>
            <a:r>
              <a:rPr lang="ja-JP" altLang="en-US" dirty="0">
                <a:solidFill>
                  <a:srgbClr val="FF0000"/>
                </a:solidFill>
              </a:rPr>
              <a:t>、</a:t>
            </a:r>
            <a:r>
              <a:rPr lang="ja-JP" altLang="en-US" sz="1800" dirty="0">
                <a:solidFill>
                  <a:srgbClr val="FF0000"/>
                </a:solidFill>
              </a:rPr>
              <a:t>衝動的な発言や行動をしやすく、感情が高ぶりやすいところもあるため、指摘や指導の言葉がきつくなるときもあります。相手の感情に巻き込まれず、落ち着いたトーンで対応しましょう。</a:t>
            </a:r>
            <a:endParaRPr lang="en-US" altLang="ja-JP" sz="1800" dirty="0">
              <a:solidFill>
                <a:srgbClr val="FF0000"/>
              </a:solidFill>
            </a:endParaRPr>
          </a:p>
        </p:txBody>
      </p:sp>
    </p:spTree>
    <p:extLst>
      <p:ext uri="{BB962C8B-B14F-4D97-AF65-F5344CB8AC3E}">
        <p14:creationId xmlns:p14="http://schemas.microsoft.com/office/powerpoint/2010/main" val="31366921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タイトル 1">
            <a:extLst>
              <a:ext uri="{FF2B5EF4-FFF2-40B4-BE49-F238E27FC236}">
                <a16:creationId xmlns:a16="http://schemas.microsoft.com/office/drawing/2014/main" id="{F6E817FF-B5C9-FC20-5C9C-D70BAA443F68}"/>
              </a:ext>
            </a:extLst>
          </p:cNvPr>
          <p:cNvSpPr txBox="1">
            <a:spLocks/>
          </p:cNvSpPr>
          <p:nvPr/>
        </p:nvSpPr>
        <p:spPr>
          <a:xfrm>
            <a:off x="986117" y="1338471"/>
            <a:ext cx="105156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endParaRPr lang="ja-JP" altLang="en-US" dirty="0"/>
          </a:p>
        </p:txBody>
      </p:sp>
      <p:sp>
        <p:nvSpPr>
          <p:cNvPr id="11" name="コンテンツ プレースホルダー 2">
            <a:extLst>
              <a:ext uri="{FF2B5EF4-FFF2-40B4-BE49-F238E27FC236}">
                <a16:creationId xmlns:a16="http://schemas.microsoft.com/office/drawing/2014/main" id="{455B026A-2941-F0CD-A244-B5884CA3DF7B}"/>
              </a:ext>
            </a:extLst>
          </p:cNvPr>
          <p:cNvSpPr txBox="1">
            <a:spLocks/>
          </p:cNvSpPr>
          <p:nvPr/>
        </p:nvSpPr>
        <p:spPr>
          <a:xfrm>
            <a:off x="690283" y="2329606"/>
            <a:ext cx="4123765" cy="386948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buNone/>
            </a:pPr>
            <a:endParaRPr lang="en-US" altLang="ja-JP" sz="1800"/>
          </a:p>
        </p:txBody>
      </p:sp>
      <p:sp>
        <p:nvSpPr>
          <p:cNvPr id="12" name="タイトル 1">
            <a:extLst>
              <a:ext uri="{FF2B5EF4-FFF2-40B4-BE49-F238E27FC236}">
                <a16:creationId xmlns:a16="http://schemas.microsoft.com/office/drawing/2014/main" id="{C808DD84-55B4-3556-E2AC-9F2D60580075}"/>
              </a:ext>
            </a:extLst>
          </p:cNvPr>
          <p:cNvSpPr txBox="1">
            <a:spLocks/>
          </p:cNvSpPr>
          <p:nvPr/>
        </p:nvSpPr>
        <p:spPr>
          <a:xfrm>
            <a:off x="1230748" y="1615790"/>
            <a:ext cx="2039471"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endParaRPr lang="ja-JP" altLang="en-US" dirty="0"/>
          </a:p>
        </p:txBody>
      </p:sp>
      <p:sp>
        <p:nvSpPr>
          <p:cNvPr id="13" name="タイトル 1">
            <a:extLst>
              <a:ext uri="{FF2B5EF4-FFF2-40B4-BE49-F238E27FC236}">
                <a16:creationId xmlns:a16="http://schemas.microsoft.com/office/drawing/2014/main" id="{CC5E3007-F85D-C3C9-05C4-F658763FBC3F}"/>
              </a:ext>
            </a:extLst>
          </p:cNvPr>
          <p:cNvSpPr txBox="1">
            <a:spLocks/>
          </p:cNvSpPr>
          <p:nvPr/>
        </p:nvSpPr>
        <p:spPr>
          <a:xfrm>
            <a:off x="5025103" y="1615789"/>
            <a:ext cx="2039471"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endParaRPr lang="ja-JP" altLang="en-US" dirty="0"/>
          </a:p>
        </p:txBody>
      </p:sp>
      <p:sp>
        <p:nvSpPr>
          <p:cNvPr id="14" name="タイトル 1">
            <a:extLst>
              <a:ext uri="{FF2B5EF4-FFF2-40B4-BE49-F238E27FC236}">
                <a16:creationId xmlns:a16="http://schemas.microsoft.com/office/drawing/2014/main" id="{05B81C08-0E5E-076D-600B-BC297162CD03}"/>
              </a:ext>
            </a:extLst>
          </p:cNvPr>
          <p:cNvSpPr txBox="1">
            <a:spLocks/>
          </p:cNvSpPr>
          <p:nvPr/>
        </p:nvSpPr>
        <p:spPr>
          <a:xfrm>
            <a:off x="9203015" y="1494678"/>
            <a:ext cx="2039471"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endParaRPr lang="ja-JP" altLang="en-US" dirty="0"/>
          </a:p>
        </p:txBody>
      </p:sp>
      <p:sp>
        <p:nvSpPr>
          <p:cNvPr id="15" name="コンテンツ プレースホルダー 2">
            <a:extLst>
              <a:ext uri="{FF2B5EF4-FFF2-40B4-BE49-F238E27FC236}">
                <a16:creationId xmlns:a16="http://schemas.microsoft.com/office/drawing/2014/main" id="{D47A63D1-4028-1A31-B774-250848E17DD3}"/>
              </a:ext>
            </a:extLst>
          </p:cNvPr>
          <p:cNvSpPr txBox="1">
            <a:spLocks/>
          </p:cNvSpPr>
          <p:nvPr/>
        </p:nvSpPr>
        <p:spPr>
          <a:xfrm>
            <a:off x="408697" y="4168172"/>
            <a:ext cx="12931284" cy="4319446"/>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buNone/>
            </a:pPr>
            <a:endParaRPr lang="en-US" altLang="ja-JP" sz="1400" dirty="0"/>
          </a:p>
        </p:txBody>
      </p:sp>
      <p:sp>
        <p:nvSpPr>
          <p:cNvPr id="16" name="コンテンツ プレースホルダー 2">
            <a:extLst>
              <a:ext uri="{FF2B5EF4-FFF2-40B4-BE49-F238E27FC236}">
                <a16:creationId xmlns:a16="http://schemas.microsoft.com/office/drawing/2014/main" id="{57DC01C4-9DE4-0F3B-A3D6-11A46305DEE9}"/>
              </a:ext>
            </a:extLst>
          </p:cNvPr>
          <p:cNvSpPr txBox="1">
            <a:spLocks/>
          </p:cNvSpPr>
          <p:nvPr/>
        </p:nvSpPr>
        <p:spPr>
          <a:xfrm>
            <a:off x="151888" y="2536823"/>
            <a:ext cx="4047012" cy="4076704"/>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buNone/>
            </a:pPr>
            <a:endParaRPr lang="en-US" altLang="ja-JP" sz="1400" dirty="0"/>
          </a:p>
        </p:txBody>
      </p:sp>
      <p:sp>
        <p:nvSpPr>
          <p:cNvPr id="17" name="コンテンツ プレースホルダー 2">
            <a:extLst>
              <a:ext uri="{FF2B5EF4-FFF2-40B4-BE49-F238E27FC236}">
                <a16:creationId xmlns:a16="http://schemas.microsoft.com/office/drawing/2014/main" id="{63D7CB19-8C37-5152-C8E2-5A8319B3C5DF}"/>
              </a:ext>
            </a:extLst>
          </p:cNvPr>
          <p:cNvSpPr txBox="1">
            <a:spLocks/>
          </p:cNvSpPr>
          <p:nvPr/>
        </p:nvSpPr>
        <p:spPr>
          <a:xfrm>
            <a:off x="408697" y="1502904"/>
            <a:ext cx="11571554" cy="3091559"/>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buNone/>
            </a:pPr>
            <a:endParaRPr lang="en-US" altLang="ja-JP" sz="1800" dirty="0">
              <a:solidFill>
                <a:srgbClr val="FF0000"/>
              </a:solidFill>
            </a:endParaRPr>
          </a:p>
          <a:p>
            <a:pPr marL="0" indent="0">
              <a:buNone/>
            </a:pPr>
            <a:r>
              <a:rPr lang="ja-JP" altLang="en-US" sz="1800" dirty="0">
                <a:solidFill>
                  <a:srgbClr val="FF0000"/>
                </a:solidFill>
              </a:rPr>
              <a:t>②</a:t>
            </a:r>
            <a:r>
              <a:rPr lang="en-US" altLang="ja-JP" sz="1800" dirty="0">
                <a:solidFill>
                  <a:srgbClr val="FF0000"/>
                </a:solidFill>
              </a:rPr>
              <a:t>ADHD/</a:t>
            </a:r>
            <a:r>
              <a:rPr lang="ja-JP" altLang="en-US" sz="1800" dirty="0">
                <a:solidFill>
                  <a:srgbClr val="FF0000"/>
                </a:solidFill>
              </a:rPr>
              <a:t>同僚との付き合い方</a:t>
            </a:r>
            <a:endParaRPr lang="en-US" altLang="ja-JP" sz="1800" dirty="0">
              <a:solidFill>
                <a:srgbClr val="FF0000"/>
              </a:solidFill>
            </a:endParaRPr>
          </a:p>
          <a:p>
            <a:pPr marL="0" indent="0">
              <a:buNone/>
            </a:pPr>
            <a:r>
              <a:rPr lang="ja-JP" altLang="en-US" sz="1800" dirty="0">
                <a:solidFill>
                  <a:srgbClr val="FF0000"/>
                </a:solidFill>
              </a:rPr>
              <a:t>一度に複数のことを処理するのが苦手であるため、</a:t>
            </a:r>
            <a:r>
              <a:rPr lang="en-US" altLang="ja-JP" sz="1800" dirty="0">
                <a:solidFill>
                  <a:srgbClr val="FF0000"/>
                </a:solidFill>
              </a:rPr>
              <a:t>3</a:t>
            </a:r>
            <a:r>
              <a:rPr lang="ja-JP" altLang="en-US" sz="1800" dirty="0">
                <a:solidFill>
                  <a:srgbClr val="FF0000"/>
                </a:solidFill>
              </a:rPr>
              <a:t>つの作業をお願いしたが、</a:t>
            </a:r>
            <a:endParaRPr lang="en-US" altLang="ja-JP" sz="1800" dirty="0">
              <a:solidFill>
                <a:srgbClr val="FF0000"/>
              </a:solidFill>
            </a:endParaRPr>
          </a:p>
          <a:p>
            <a:pPr marL="0" indent="0">
              <a:buNone/>
            </a:pPr>
            <a:r>
              <a:rPr lang="en-US" altLang="ja-JP" sz="1800" dirty="0">
                <a:solidFill>
                  <a:srgbClr val="FF0000"/>
                </a:solidFill>
              </a:rPr>
              <a:t>1</a:t>
            </a:r>
            <a:r>
              <a:rPr lang="ja-JP" altLang="en-US" sz="1800" dirty="0">
                <a:solidFill>
                  <a:srgbClr val="FF0000"/>
                </a:solidFill>
              </a:rPr>
              <a:t>つの作業はすっかり忘れてられていたということもあります。</a:t>
            </a:r>
            <a:endParaRPr lang="en-US" altLang="ja-JP" sz="1800" dirty="0">
              <a:solidFill>
                <a:srgbClr val="FF0000"/>
              </a:solidFill>
            </a:endParaRPr>
          </a:p>
          <a:p>
            <a:pPr marL="0" indent="0">
              <a:buNone/>
            </a:pPr>
            <a:r>
              <a:rPr lang="ja-JP" altLang="en-US" sz="1800" dirty="0">
                <a:solidFill>
                  <a:srgbClr val="FF0000"/>
                </a:solidFill>
              </a:rPr>
              <a:t>依頼をするときは</a:t>
            </a:r>
            <a:r>
              <a:rPr lang="en-US" altLang="ja-JP" sz="1800" dirty="0">
                <a:solidFill>
                  <a:srgbClr val="FF0000"/>
                </a:solidFill>
              </a:rPr>
              <a:t>1</a:t>
            </a:r>
            <a:r>
              <a:rPr lang="ja-JP" altLang="en-US" sz="1800" dirty="0">
                <a:solidFill>
                  <a:srgbClr val="FF0000"/>
                </a:solidFill>
              </a:rPr>
              <a:t>つずつ、具体的かつ簡潔に伝えるように配慮しましょう。</a:t>
            </a:r>
            <a:endParaRPr lang="en-US" altLang="ja-JP" sz="1800" dirty="0">
              <a:solidFill>
                <a:srgbClr val="FF0000"/>
              </a:solidFill>
            </a:endParaRPr>
          </a:p>
          <a:p>
            <a:pPr marL="0" indent="0">
              <a:buNone/>
            </a:pPr>
            <a:endParaRPr lang="en-US" altLang="ja-JP" sz="1800" dirty="0">
              <a:solidFill>
                <a:srgbClr val="FF0000"/>
              </a:solidFill>
            </a:endParaRPr>
          </a:p>
          <a:p>
            <a:pPr marL="0" indent="0">
              <a:buNone/>
            </a:pPr>
            <a:r>
              <a:rPr lang="ja-JP" altLang="en-US" sz="1800" dirty="0">
                <a:solidFill>
                  <a:srgbClr val="FF0000"/>
                </a:solidFill>
              </a:rPr>
              <a:t>同じ職場で働くにあたり、集中力を保つことが難しく、じっとしていることが難しい傾向にあるため、</a:t>
            </a:r>
            <a:endParaRPr lang="en-US" altLang="ja-JP" sz="1800" dirty="0">
              <a:solidFill>
                <a:srgbClr val="FF0000"/>
              </a:solidFill>
            </a:endParaRPr>
          </a:p>
          <a:p>
            <a:pPr marL="0" indent="0">
              <a:buNone/>
            </a:pPr>
            <a:r>
              <a:rPr lang="ja-JP" altLang="en-US" sz="1800" dirty="0">
                <a:solidFill>
                  <a:srgbClr val="FF0000"/>
                </a:solidFill>
              </a:rPr>
              <a:t>頻繁に離席したり、おしゃべりを持ちかけられたりすることもあります。</a:t>
            </a:r>
            <a:endParaRPr lang="en-US" altLang="ja-JP" sz="1800" dirty="0">
              <a:solidFill>
                <a:srgbClr val="FF0000"/>
              </a:solidFill>
            </a:endParaRPr>
          </a:p>
          <a:p>
            <a:pPr marL="0" indent="0">
              <a:buNone/>
            </a:pPr>
            <a:r>
              <a:rPr lang="ja-JP" altLang="en-US" sz="1800" dirty="0">
                <a:solidFill>
                  <a:srgbClr val="FF0000"/>
                </a:solidFill>
              </a:rPr>
              <a:t>入ってくる情報が多くなると気が散りやすいため、本人のデスクにパーテーションを置くなど刺激が</a:t>
            </a:r>
            <a:endParaRPr lang="en-US" altLang="ja-JP" sz="1800" dirty="0">
              <a:solidFill>
                <a:srgbClr val="FF0000"/>
              </a:solidFill>
            </a:endParaRPr>
          </a:p>
          <a:p>
            <a:pPr marL="0" indent="0">
              <a:buNone/>
            </a:pPr>
            <a:r>
              <a:rPr lang="ja-JP" altLang="en-US" sz="1800" dirty="0">
                <a:solidFill>
                  <a:srgbClr val="FF0000"/>
                </a:solidFill>
              </a:rPr>
              <a:t>少ない環境調整に協力すると良いでしょう。</a:t>
            </a:r>
            <a:endParaRPr lang="en-US" altLang="ja-JP" sz="1800" dirty="0">
              <a:solidFill>
                <a:srgbClr val="FF0000"/>
              </a:solidFill>
            </a:endParaRPr>
          </a:p>
          <a:p>
            <a:pPr marL="0" indent="0">
              <a:buNone/>
            </a:pPr>
            <a:r>
              <a:rPr lang="ja-JP" altLang="en-US" sz="1800" dirty="0">
                <a:solidFill>
                  <a:srgbClr val="FF0000"/>
                </a:solidFill>
              </a:rPr>
              <a:t>落ち着きがない半面フットワークが軽いとも言えるため、身体を動かす作業などには積極的に</a:t>
            </a:r>
            <a:endParaRPr lang="en-US" altLang="ja-JP" sz="1800" dirty="0">
              <a:solidFill>
                <a:srgbClr val="FF0000"/>
              </a:solidFill>
            </a:endParaRPr>
          </a:p>
          <a:p>
            <a:pPr marL="0" indent="0">
              <a:buNone/>
            </a:pPr>
            <a:r>
              <a:rPr lang="ja-JP" altLang="en-US" sz="1800" dirty="0">
                <a:solidFill>
                  <a:srgbClr val="FF0000"/>
                </a:solidFill>
              </a:rPr>
              <a:t>手伝ってくれるなど特性に合わせた連携が効果的です。</a:t>
            </a:r>
            <a:endParaRPr lang="en-US" altLang="ja-JP" sz="1800" dirty="0">
              <a:solidFill>
                <a:srgbClr val="FF0000"/>
              </a:solidFill>
            </a:endParaRPr>
          </a:p>
        </p:txBody>
      </p:sp>
      <p:sp>
        <p:nvSpPr>
          <p:cNvPr id="3" name="テキスト ボックス 2">
            <a:extLst>
              <a:ext uri="{FF2B5EF4-FFF2-40B4-BE49-F238E27FC236}">
                <a16:creationId xmlns:a16="http://schemas.microsoft.com/office/drawing/2014/main" id="{8FA3E75C-40D5-5EBE-2154-4AEE25E984B1}"/>
              </a:ext>
            </a:extLst>
          </p:cNvPr>
          <p:cNvSpPr txBox="1"/>
          <p:nvPr/>
        </p:nvSpPr>
        <p:spPr>
          <a:xfrm>
            <a:off x="391926" y="698841"/>
            <a:ext cx="6672648" cy="1077218"/>
          </a:xfrm>
          <a:prstGeom prst="rect">
            <a:avLst/>
          </a:prstGeom>
          <a:noFill/>
        </p:spPr>
        <p:txBody>
          <a:bodyPr wrap="square">
            <a:spAutoFit/>
          </a:bodyPr>
          <a:lstStyle/>
          <a:p>
            <a:r>
              <a:rPr lang="en-US" altLang="ja-JP" sz="3200" dirty="0"/>
              <a:t>ADHD</a:t>
            </a:r>
            <a:r>
              <a:rPr lang="ja-JP" altLang="en-US" sz="3200" dirty="0"/>
              <a:t>の同僚と上手く付き合う</a:t>
            </a:r>
            <a:br>
              <a:rPr lang="ja-JP" altLang="en-US" sz="3200" dirty="0"/>
            </a:br>
            <a:endParaRPr lang="ja-JP" altLang="en-US" sz="3200" dirty="0"/>
          </a:p>
        </p:txBody>
      </p:sp>
    </p:spTree>
    <p:extLst>
      <p:ext uri="{BB962C8B-B14F-4D97-AF65-F5344CB8AC3E}">
        <p14:creationId xmlns:p14="http://schemas.microsoft.com/office/powerpoint/2010/main" val="275908902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タイトル 1">
            <a:extLst>
              <a:ext uri="{FF2B5EF4-FFF2-40B4-BE49-F238E27FC236}">
                <a16:creationId xmlns:a16="http://schemas.microsoft.com/office/drawing/2014/main" id="{F6E817FF-B5C9-FC20-5C9C-D70BAA443F68}"/>
              </a:ext>
            </a:extLst>
          </p:cNvPr>
          <p:cNvSpPr txBox="1">
            <a:spLocks/>
          </p:cNvSpPr>
          <p:nvPr/>
        </p:nvSpPr>
        <p:spPr>
          <a:xfrm>
            <a:off x="986117" y="1338471"/>
            <a:ext cx="105156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endParaRPr lang="ja-JP" altLang="en-US" dirty="0"/>
          </a:p>
        </p:txBody>
      </p:sp>
      <p:sp>
        <p:nvSpPr>
          <p:cNvPr id="11" name="コンテンツ プレースホルダー 2">
            <a:extLst>
              <a:ext uri="{FF2B5EF4-FFF2-40B4-BE49-F238E27FC236}">
                <a16:creationId xmlns:a16="http://schemas.microsoft.com/office/drawing/2014/main" id="{455B026A-2941-F0CD-A244-B5884CA3DF7B}"/>
              </a:ext>
            </a:extLst>
          </p:cNvPr>
          <p:cNvSpPr txBox="1">
            <a:spLocks/>
          </p:cNvSpPr>
          <p:nvPr/>
        </p:nvSpPr>
        <p:spPr>
          <a:xfrm>
            <a:off x="690283" y="2329606"/>
            <a:ext cx="4123765" cy="386948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buNone/>
            </a:pPr>
            <a:endParaRPr lang="en-US" altLang="ja-JP" sz="1800"/>
          </a:p>
        </p:txBody>
      </p:sp>
      <p:sp>
        <p:nvSpPr>
          <p:cNvPr id="12" name="タイトル 1">
            <a:extLst>
              <a:ext uri="{FF2B5EF4-FFF2-40B4-BE49-F238E27FC236}">
                <a16:creationId xmlns:a16="http://schemas.microsoft.com/office/drawing/2014/main" id="{C808DD84-55B4-3556-E2AC-9F2D60580075}"/>
              </a:ext>
            </a:extLst>
          </p:cNvPr>
          <p:cNvSpPr txBox="1">
            <a:spLocks/>
          </p:cNvSpPr>
          <p:nvPr/>
        </p:nvSpPr>
        <p:spPr>
          <a:xfrm>
            <a:off x="1230748" y="1615790"/>
            <a:ext cx="2039471"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endParaRPr lang="ja-JP" altLang="en-US" dirty="0"/>
          </a:p>
        </p:txBody>
      </p:sp>
      <p:sp>
        <p:nvSpPr>
          <p:cNvPr id="13" name="タイトル 1">
            <a:extLst>
              <a:ext uri="{FF2B5EF4-FFF2-40B4-BE49-F238E27FC236}">
                <a16:creationId xmlns:a16="http://schemas.microsoft.com/office/drawing/2014/main" id="{CC5E3007-F85D-C3C9-05C4-F658763FBC3F}"/>
              </a:ext>
            </a:extLst>
          </p:cNvPr>
          <p:cNvSpPr txBox="1">
            <a:spLocks/>
          </p:cNvSpPr>
          <p:nvPr/>
        </p:nvSpPr>
        <p:spPr>
          <a:xfrm>
            <a:off x="5025103" y="1615789"/>
            <a:ext cx="2039471"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endParaRPr lang="ja-JP" altLang="en-US" dirty="0"/>
          </a:p>
        </p:txBody>
      </p:sp>
      <p:sp>
        <p:nvSpPr>
          <p:cNvPr id="14" name="タイトル 1">
            <a:extLst>
              <a:ext uri="{FF2B5EF4-FFF2-40B4-BE49-F238E27FC236}">
                <a16:creationId xmlns:a16="http://schemas.microsoft.com/office/drawing/2014/main" id="{05B81C08-0E5E-076D-600B-BC297162CD03}"/>
              </a:ext>
            </a:extLst>
          </p:cNvPr>
          <p:cNvSpPr txBox="1">
            <a:spLocks/>
          </p:cNvSpPr>
          <p:nvPr/>
        </p:nvSpPr>
        <p:spPr>
          <a:xfrm>
            <a:off x="9203015" y="1494678"/>
            <a:ext cx="2039471"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endParaRPr lang="ja-JP" altLang="en-US" dirty="0"/>
          </a:p>
        </p:txBody>
      </p:sp>
      <p:sp>
        <p:nvSpPr>
          <p:cNvPr id="15" name="コンテンツ プレースホルダー 2">
            <a:extLst>
              <a:ext uri="{FF2B5EF4-FFF2-40B4-BE49-F238E27FC236}">
                <a16:creationId xmlns:a16="http://schemas.microsoft.com/office/drawing/2014/main" id="{D47A63D1-4028-1A31-B774-250848E17DD3}"/>
              </a:ext>
            </a:extLst>
          </p:cNvPr>
          <p:cNvSpPr txBox="1">
            <a:spLocks/>
          </p:cNvSpPr>
          <p:nvPr/>
        </p:nvSpPr>
        <p:spPr>
          <a:xfrm>
            <a:off x="151888" y="658906"/>
            <a:ext cx="12931284" cy="4319446"/>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buNone/>
            </a:pPr>
            <a:endParaRPr lang="en-US" altLang="ja-JP" sz="1800" dirty="0">
              <a:solidFill>
                <a:srgbClr val="FF0000"/>
              </a:solidFill>
            </a:endParaRPr>
          </a:p>
          <a:p>
            <a:pPr marL="0" indent="0">
              <a:buNone/>
            </a:pPr>
            <a:r>
              <a:rPr lang="ja-JP" altLang="en-US" sz="1800" dirty="0">
                <a:solidFill>
                  <a:srgbClr val="FF0000"/>
                </a:solidFill>
              </a:rPr>
              <a:t>③</a:t>
            </a:r>
            <a:r>
              <a:rPr lang="en-US" altLang="ja-JP" sz="1800" dirty="0">
                <a:solidFill>
                  <a:srgbClr val="FF0000"/>
                </a:solidFill>
              </a:rPr>
              <a:t>ADHD/</a:t>
            </a:r>
            <a:r>
              <a:rPr lang="ja-JP" altLang="en-US" sz="1800" dirty="0">
                <a:solidFill>
                  <a:srgbClr val="FF0000"/>
                </a:solidFill>
              </a:rPr>
              <a:t>部下との付き合い方</a:t>
            </a:r>
            <a:endParaRPr lang="en-US" altLang="ja-JP" sz="1800" dirty="0">
              <a:solidFill>
                <a:srgbClr val="FF0000"/>
              </a:solidFill>
            </a:endParaRPr>
          </a:p>
          <a:p>
            <a:pPr marL="0" indent="0">
              <a:buNone/>
            </a:pPr>
            <a:endParaRPr lang="en-US" altLang="ja-JP" sz="1800" dirty="0">
              <a:solidFill>
                <a:srgbClr val="FF0000"/>
              </a:solidFill>
            </a:endParaRPr>
          </a:p>
          <a:p>
            <a:pPr marL="0" indent="0">
              <a:buNone/>
            </a:pPr>
            <a:r>
              <a:rPr lang="ja-JP" altLang="en-US" sz="1800" dirty="0">
                <a:solidFill>
                  <a:srgbClr val="FF0000"/>
                </a:solidFill>
              </a:rPr>
              <a:t>業務の指示をするとき、物事に優先順位を付けることや複数のタスクを同時にこなすことが苦手なため、</a:t>
            </a:r>
            <a:endParaRPr lang="en-US" altLang="ja-JP" sz="1800" dirty="0">
              <a:solidFill>
                <a:srgbClr val="FF0000"/>
              </a:solidFill>
            </a:endParaRPr>
          </a:p>
          <a:p>
            <a:pPr marL="0" indent="0">
              <a:buNone/>
            </a:pPr>
            <a:r>
              <a:rPr lang="ja-JP" altLang="en-US" sz="1800" dirty="0">
                <a:solidFill>
                  <a:srgbClr val="FF0000"/>
                </a:solidFill>
              </a:rPr>
              <a:t>依頼した業務を締め切りまでに終えることができないこともあります。</a:t>
            </a:r>
            <a:endParaRPr lang="en-US" altLang="ja-JP" sz="1800" dirty="0">
              <a:solidFill>
                <a:srgbClr val="FF0000"/>
              </a:solidFill>
            </a:endParaRPr>
          </a:p>
          <a:p>
            <a:pPr marL="0" indent="0">
              <a:buNone/>
            </a:pPr>
            <a:r>
              <a:rPr lang="ja-JP" altLang="en-US" sz="1800" dirty="0">
                <a:solidFill>
                  <a:srgbClr val="FF0000"/>
                </a:solidFill>
              </a:rPr>
              <a:t>優先順位や期限を明確にして指示することを心掛けましょう。</a:t>
            </a:r>
            <a:endParaRPr lang="en-US" altLang="ja-JP" sz="1800" dirty="0">
              <a:solidFill>
                <a:srgbClr val="FF0000"/>
              </a:solidFill>
            </a:endParaRPr>
          </a:p>
          <a:p>
            <a:pPr marL="0" indent="0">
              <a:buNone/>
            </a:pPr>
            <a:r>
              <a:rPr lang="ja-JP" altLang="en-US" sz="1800" dirty="0">
                <a:solidFill>
                  <a:srgbClr val="FF0000"/>
                </a:solidFill>
              </a:rPr>
              <a:t>また、作業リストや進展を表で示すなど確認できるようにすることも良いでしょう。</a:t>
            </a:r>
            <a:endParaRPr lang="en-US" altLang="ja-JP" sz="1800" dirty="0">
              <a:solidFill>
                <a:srgbClr val="FF0000"/>
              </a:solidFill>
            </a:endParaRPr>
          </a:p>
          <a:p>
            <a:pPr marL="0" indent="0">
              <a:buNone/>
            </a:pPr>
            <a:endParaRPr lang="en-US" altLang="ja-JP" sz="1800" dirty="0">
              <a:solidFill>
                <a:srgbClr val="FF0000"/>
              </a:solidFill>
            </a:endParaRPr>
          </a:p>
          <a:p>
            <a:pPr marL="0" indent="0">
              <a:buNone/>
            </a:pPr>
            <a:r>
              <a:rPr lang="ja-JP" altLang="en-US" sz="1800" dirty="0">
                <a:solidFill>
                  <a:srgbClr val="FF0000"/>
                </a:solidFill>
              </a:rPr>
              <a:t>不注意や集中が持続しないことなどからケアレスミスが出やすい傾向にあり、</a:t>
            </a:r>
            <a:endParaRPr lang="en-US" altLang="ja-JP" sz="1800" dirty="0">
              <a:solidFill>
                <a:srgbClr val="FF0000"/>
              </a:solidFill>
            </a:endParaRPr>
          </a:p>
          <a:p>
            <a:pPr marL="0" indent="0">
              <a:buNone/>
            </a:pPr>
            <a:r>
              <a:rPr lang="ja-JP" altLang="en-US" sz="1800" dirty="0">
                <a:solidFill>
                  <a:srgbClr val="FF0000"/>
                </a:solidFill>
              </a:rPr>
              <a:t>業務上のミスを繰り返ししてしまうこともあります。</a:t>
            </a:r>
            <a:endParaRPr lang="en-US" altLang="ja-JP" sz="1800" dirty="0">
              <a:solidFill>
                <a:srgbClr val="FF0000"/>
              </a:solidFill>
            </a:endParaRPr>
          </a:p>
          <a:p>
            <a:pPr marL="0" indent="0">
              <a:buNone/>
            </a:pPr>
            <a:r>
              <a:rPr lang="ja-JP" altLang="en-US" sz="1800" dirty="0">
                <a:solidFill>
                  <a:srgbClr val="FF0000"/>
                </a:solidFill>
              </a:rPr>
              <a:t>原因や起こりやすい状況を分析しつつ、完璧は求め過ぎない。</a:t>
            </a:r>
            <a:endParaRPr lang="en-US" altLang="ja-JP" sz="1800" dirty="0">
              <a:solidFill>
                <a:srgbClr val="FF0000"/>
              </a:solidFill>
            </a:endParaRPr>
          </a:p>
          <a:p>
            <a:pPr marL="0" indent="0">
              <a:buNone/>
            </a:pPr>
            <a:r>
              <a:rPr lang="ja-JP" altLang="en-US" sz="1800" dirty="0">
                <a:solidFill>
                  <a:srgbClr val="FF0000"/>
                </a:solidFill>
              </a:rPr>
              <a:t>ダブルチェックを行う、マニュアルなど視覚的に手順を追うツールを用いるなど</a:t>
            </a:r>
            <a:endParaRPr lang="en-US" altLang="ja-JP" sz="1800" dirty="0">
              <a:solidFill>
                <a:srgbClr val="FF0000"/>
              </a:solidFill>
            </a:endParaRPr>
          </a:p>
          <a:p>
            <a:pPr marL="0" indent="0">
              <a:buNone/>
            </a:pPr>
            <a:r>
              <a:rPr lang="ja-JP" altLang="en-US" sz="1800" dirty="0">
                <a:solidFill>
                  <a:srgbClr val="FF0000"/>
                </a:solidFill>
              </a:rPr>
              <a:t>ミスした後の予防策を考える方法も効果的です。</a:t>
            </a:r>
            <a:endParaRPr lang="en-US" altLang="ja-JP" sz="1800" dirty="0">
              <a:solidFill>
                <a:srgbClr val="FF0000"/>
              </a:solidFill>
            </a:endParaRPr>
          </a:p>
          <a:p>
            <a:pPr marL="0" indent="0">
              <a:buNone/>
            </a:pPr>
            <a:endParaRPr lang="en-US" altLang="ja-JP" sz="1800" dirty="0">
              <a:solidFill>
                <a:srgbClr val="FF0000"/>
              </a:solidFill>
            </a:endParaRPr>
          </a:p>
          <a:p>
            <a:pPr marL="0" indent="0">
              <a:buNone/>
            </a:pPr>
            <a:r>
              <a:rPr lang="ja-JP" altLang="en-US" sz="1800" dirty="0">
                <a:solidFill>
                  <a:srgbClr val="FF0000"/>
                </a:solidFill>
              </a:rPr>
              <a:t>発達障害が原因としても、ハラスメントを受けた場合は</a:t>
            </a:r>
            <a:endParaRPr lang="en-US" altLang="ja-JP" sz="1800" dirty="0">
              <a:solidFill>
                <a:srgbClr val="FF0000"/>
              </a:solidFill>
            </a:endParaRPr>
          </a:p>
          <a:p>
            <a:pPr marL="0" indent="0">
              <a:buNone/>
            </a:pPr>
            <a:r>
              <a:rPr lang="ja-JP" altLang="en-US" sz="1800" dirty="0">
                <a:solidFill>
                  <a:srgbClr val="FF0000"/>
                </a:solidFill>
              </a:rPr>
              <a:t>相談窓口などの会社機能を利用しましょう。</a:t>
            </a:r>
            <a:endParaRPr lang="en-US" altLang="ja-JP" sz="1800" dirty="0">
              <a:solidFill>
                <a:srgbClr val="FF0000"/>
              </a:solidFill>
            </a:endParaRPr>
          </a:p>
        </p:txBody>
      </p:sp>
      <p:sp>
        <p:nvSpPr>
          <p:cNvPr id="16" name="コンテンツ プレースホルダー 2">
            <a:extLst>
              <a:ext uri="{FF2B5EF4-FFF2-40B4-BE49-F238E27FC236}">
                <a16:creationId xmlns:a16="http://schemas.microsoft.com/office/drawing/2014/main" id="{57DC01C4-9DE4-0F3B-A3D6-11A46305DEE9}"/>
              </a:ext>
            </a:extLst>
          </p:cNvPr>
          <p:cNvSpPr txBox="1">
            <a:spLocks/>
          </p:cNvSpPr>
          <p:nvPr/>
        </p:nvSpPr>
        <p:spPr>
          <a:xfrm>
            <a:off x="151888" y="2536823"/>
            <a:ext cx="4047012" cy="4076704"/>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buNone/>
            </a:pPr>
            <a:endParaRPr lang="en-US" altLang="ja-JP" sz="1400" dirty="0"/>
          </a:p>
        </p:txBody>
      </p:sp>
      <p:sp>
        <p:nvSpPr>
          <p:cNvPr id="17" name="コンテンツ プレースホルダー 2">
            <a:extLst>
              <a:ext uri="{FF2B5EF4-FFF2-40B4-BE49-F238E27FC236}">
                <a16:creationId xmlns:a16="http://schemas.microsoft.com/office/drawing/2014/main" id="{63D7CB19-8C37-5152-C8E2-5A8319B3C5DF}"/>
              </a:ext>
            </a:extLst>
          </p:cNvPr>
          <p:cNvSpPr txBox="1">
            <a:spLocks/>
          </p:cNvSpPr>
          <p:nvPr/>
        </p:nvSpPr>
        <p:spPr>
          <a:xfrm>
            <a:off x="310223" y="70010"/>
            <a:ext cx="11571554" cy="3091559"/>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buNone/>
            </a:pPr>
            <a:endParaRPr lang="en-US" altLang="ja-JP" sz="1600" dirty="0">
              <a:solidFill>
                <a:srgbClr val="FF0000"/>
              </a:solidFill>
            </a:endParaRPr>
          </a:p>
        </p:txBody>
      </p:sp>
      <p:sp>
        <p:nvSpPr>
          <p:cNvPr id="3" name="テキスト ボックス 2">
            <a:extLst>
              <a:ext uri="{FF2B5EF4-FFF2-40B4-BE49-F238E27FC236}">
                <a16:creationId xmlns:a16="http://schemas.microsoft.com/office/drawing/2014/main" id="{970B4765-1AF9-0210-F60C-75305CCEB86A}"/>
              </a:ext>
            </a:extLst>
          </p:cNvPr>
          <p:cNvSpPr txBox="1"/>
          <p:nvPr/>
        </p:nvSpPr>
        <p:spPr>
          <a:xfrm>
            <a:off x="151888" y="436213"/>
            <a:ext cx="6542902" cy="1077218"/>
          </a:xfrm>
          <a:prstGeom prst="rect">
            <a:avLst/>
          </a:prstGeom>
          <a:noFill/>
        </p:spPr>
        <p:txBody>
          <a:bodyPr wrap="square">
            <a:spAutoFit/>
          </a:bodyPr>
          <a:lstStyle/>
          <a:p>
            <a:r>
              <a:rPr lang="en-US" altLang="ja-JP" sz="3200" dirty="0"/>
              <a:t>ADHD</a:t>
            </a:r>
            <a:r>
              <a:rPr lang="ja-JP" altLang="en-US" sz="3200" dirty="0"/>
              <a:t>の部下と上手く付き合う</a:t>
            </a:r>
            <a:br>
              <a:rPr lang="ja-JP" altLang="en-US" sz="3200" dirty="0"/>
            </a:br>
            <a:endParaRPr lang="ja-JP" altLang="en-US" sz="3200" dirty="0"/>
          </a:p>
        </p:txBody>
      </p:sp>
    </p:spTree>
    <p:extLst>
      <p:ext uri="{BB962C8B-B14F-4D97-AF65-F5344CB8AC3E}">
        <p14:creationId xmlns:p14="http://schemas.microsoft.com/office/powerpoint/2010/main" val="271465454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コンテンツ プレースホルダー 4">
            <a:extLst>
              <a:ext uri="{FF2B5EF4-FFF2-40B4-BE49-F238E27FC236}">
                <a16:creationId xmlns:a16="http://schemas.microsoft.com/office/drawing/2014/main" id="{73529531-EDFE-4CA7-6C26-B29B7734D294}"/>
              </a:ext>
            </a:extLst>
          </p:cNvPr>
          <p:cNvGraphicFramePr>
            <a:graphicFrameLocks noGrp="1"/>
          </p:cNvGraphicFramePr>
          <p:nvPr>
            <p:ph idx="1"/>
            <p:extLst>
              <p:ext uri="{D42A27DB-BD31-4B8C-83A1-F6EECF244321}">
                <p14:modId xmlns:p14="http://schemas.microsoft.com/office/powerpoint/2010/main" val="1334520567"/>
              </p:ext>
            </p:extLst>
          </p:nvPr>
        </p:nvGraphicFramePr>
        <p:xfrm>
          <a:off x="709087" y="4634164"/>
          <a:ext cx="9218141" cy="3163330"/>
        </p:xfrm>
        <a:graphic>
          <a:graphicData uri="http://schemas.openxmlformats.org/drawingml/2006/table">
            <a:tbl>
              <a:tblPr firstRow="1" firstCol="1" bandRow="1">
                <a:tableStyleId>{5C22544A-7EE6-4342-B048-85BDC9FD1C3A}</a:tableStyleId>
              </a:tblPr>
              <a:tblGrid>
                <a:gridCol w="9218141">
                  <a:extLst>
                    <a:ext uri="{9D8B030D-6E8A-4147-A177-3AD203B41FA5}">
                      <a16:colId xmlns:a16="http://schemas.microsoft.com/office/drawing/2014/main" val="599519835"/>
                    </a:ext>
                  </a:extLst>
                </a:gridCol>
              </a:tblGrid>
              <a:tr h="3163330">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1" lang="ja-JP" altLang="en-US" sz="1800" dirty="0">
                          <a:solidFill>
                            <a:srgbClr val="FF0000"/>
                          </a:solidFill>
                        </a:rPr>
                        <a:t>発達障害の上司／同僚／部下と上手く付き合う方法</a:t>
                      </a:r>
                      <a:r>
                        <a:rPr lang="ja-JP" altLang="en-US" sz="1800" b="0" kern="100" dirty="0">
                          <a:solidFill>
                            <a:srgbClr val="FF0000"/>
                          </a:solidFill>
                          <a:effectLst/>
                          <a:latin typeface="游ゴシック Medium" panose="020B0500000000000000" pitchFamily="50" charset="-128"/>
                          <a:ea typeface="游ゴシック Medium" panose="020B0500000000000000" pitchFamily="50" charset="-128"/>
                          <a:cs typeface="Times New Roman" panose="02020603050405020304" pitchFamily="18" charset="0"/>
                        </a:rPr>
                        <a:t>はいかがだったでしょうか？</a:t>
                      </a:r>
                      <a:endParaRPr lang="en-US" altLang="ja-JP" sz="1800" b="0" kern="100" dirty="0">
                        <a:solidFill>
                          <a:srgbClr val="FF0000"/>
                        </a:solidFill>
                        <a:effectLst/>
                        <a:latin typeface="游ゴシック Medium" panose="020B0500000000000000" pitchFamily="50" charset="-128"/>
                        <a:ea typeface="游ゴシック Medium" panose="020B0500000000000000" pitchFamily="50" charset="-128"/>
                        <a:cs typeface="Times New Roman" panose="02020603050405020304" pitchFamily="18" charset="0"/>
                      </a:endParaRPr>
                    </a:p>
                    <a:p>
                      <a:pPr algn="just"/>
                      <a:r>
                        <a:rPr lang="en-US" sz="1800" b="0" kern="100" dirty="0">
                          <a:solidFill>
                            <a:srgbClr val="FF0000"/>
                          </a:solidFill>
                          <a:effectLst/>
                          <a:latin typeface="游ゴシック Medium" panose="020B0500000000000000" pitchFamily="50" charset="-128"/>
                          <a:ea typeface="游ゴシック Medium" panose="020B0500000000000000" pitchFamily="50" charset="-128"/>
                          <a:cs typeface="Times New Roman" panose="02020603050405020304" pitchFamily="18" charset="0"/>
                        </a:rPr>
                        <a:t> </a:t>
                      </a:r>
                      <a:endParaRPr lang="ja-JP" sz="1800" b="0" kern="100" dirty="0">
                        <a:solidFill>
                          <a:srgbClr val="FF0000"/>
                        </a:solidFill>
                        <a:effectLst/>
                        <a:latin typeface="游ゴシック Medium" panose="020B0500000000000000" pitchFamily="50" charset="-128"/>
                        <a:ea typeface="游ゴシック Medium" panose="020B0500000000000000" pitchFamily="50" charset="-128"/>
                        <a:cs typeface="Times New Roman" panose="02020603050405020304" pitchFamily="18" charset="0"/>
                      </a:endParaRPr>
                    </a:p>
                    <a:p>
                      <a:pPr algn="just"/>
                      <a:r>
                        <a:rPr lang="ja-JP" sz="1800" b="0" kern="100" dirty="0">
                          <a:solidFill>
                            <a:srgbClr val="FF0000"/>
                          </a:solidFill>
                          <a:effectLst/>
                          <a:latin typeface="游ゴシック Medium" panose="020B0500000000000000" pitchFamily="50" charset="-128"/>
                          <a:ea typeface="游ゴシック Medium" panose="020B0500000000000000" pitchFamily="50" charset="-128"/>
                          <a:cs typeface="Times New Roman" panose="02020603050405020304" pitchFamily="18" charset="0"/>
                        </a:rPr>
                        <a:t>この動画で、</a:t>
                      </a:r>
                      <a:r>
                        <a:rPr lang="ja-JP" altLang="en-US" sz="1800" b="0" kern="100" dirty="0">
                          <a:solidFill>
                            <a:srgbClr val="FF0000"/>
                          </a:solidFill>
                          <a:effectLst/>
                          <a:latin typeface="游ゴシック Medium" panose="020B0500000000000000" pitchFamily="50" charset="-128"/>
                          <a:ea typeface="游ゴシック Medium" panose="020B0500000000000000" pitchFamily="50" charset="-128"/>
                          <a:cs typeface="Times New Roman" panose="02020603050405020304" pitchFamily="18" charset="0"/>
                        </a:rPr>
                        <a:t>発達障害の内容や付き合い方について</a:t>
                      </a:r>
                      <a:r>
                        <a:rPr lang="ja-JP" sz="1800" b="0" kern="100" dirty="0">
                          <a:solidFill>
                            <a:srgbClr val="FF0000"/>
                          </a:solidFill>
                          <a:effectLst/>
                          <a:latin typeface="游ゴシック Medium" panose="020B0500000000000000" pitchFamily="50" charset="-128"/>
                          <a:ea typeface="游ゴシック Medium" panose="020B0500000000000000" pitchFamily="50" charset="-128"/>
                          <a:cs typeface="Times New Roman" panose="02020603050405020304" pitchFamily="18" charset="0"/>
                        </a:rPr>
                        <a:t>大まかな理解は</a:t>
                      </a:r>
                      <a:endParaRPr lang="en-US" altLang="ja-JP" sz="1800" b="0" kern="100" dirty="0">
                        <a:solidFill>
                          <a:srgbClr val="FF0000"/>
                        </a:solidFill>
                        <a:effectLst/>
                        <a:latin typeface="游ゴシック Medium" panose="020B0500000000000000" pitchFamily="50" charset="-128"/>
                        <a:ea typeface="游ゴシック Medium" panose="020B0500000000000000" pitchFamily="50" charset="-128"/>
                        <a:cs typeface="Times New Roman" panose="02020603050405020304" pitchFamily="18" charset="0"/>
                      </a:endParaRPr>
                    </a:p>
                    <a:p>
                      <a:pPr algn="just"/>
                      <a:r>
                        <a:rPr lang="ja-JP" sz="1800" b="0" kern="100" dirty="0">
                          <a:solidFill>
                            <a:srgbClr val="FF0000"/>
                          </a:solidFill>
                          <a:effectLst/>
                          <a:latin typeface="游ゴシック Medium" panose="020B0500000000000000" pitchFamily="50" charset="-128"/>
                          <a:ea typeface="游ゴシック Medium" panose="020B0500000000000000" pitchFamily="50" charset="-128"/>
                          <a:cs typeface="Times New Roman" panose="02020603050405020304" pitchFamily="18" charset="0"/>
                        </a:rPr>
                        <a:t>できると思います</a:t>
                      </a:r>
                      <a:r>
                        <a:rPr lang="ja-JP" altLang="en-US" sz="1800" b="0" kern="100" dirty="0">
                          <a:solidFill>
                            <a:srgbClr val="FF0000"/>
                          </a:solidFill>
                          <a:effectLst/>
                          <a:latin typeface="游ゴシック Medium" panose="020B0500000000000000" pitchFamily="50" charset="-128"/>
                          <a:ea typeface="游ゴシック Medium" panose="020B0500000000000000" pitchFamily="50" charset="-128"/>
                          <a:cs typeface="Times New Roman" panose="02020603050405020304" pitchFamily="18" charset="0"/>
                        </a:rPr>
                        <a:t>。</a:t>
                      </a:r>
                      <a:endParaRPr lang="en-US" altLang="ja-JP" sz="1800" b="0" kern="100" dirty="0">
                        <a:solidFill>
                          <a:srgbClr val="FF0000"/>
                        </a:solidFill>
                        <a:effectLst/>
                        <a:latin typeface="游ゴシック Medium" panose="020B0500000000000000" pitchFamily="50" charset="-128"/>
                        <a:ea typeface="游ゴシック Medium" panose="020B0500000000000000" pitchFamily="50" charset="-128"/>
                        <a:cs typeface="Times New Roman" panose="02020603050405020304" pitchFamily="18" charset="0"/>
                      </a:endParaRPr>
                    </a:p>
                    <a:p>
                      <a:pPr algn="just"/>
                      <a:r>
                        <a:rPr lang="en-US" sz="1800" b="0" kern="100" dirty="0">
                          <a:solidFill>
                            <a:srgbClr val="FF0000"/>
                          </a:solidFill>
                          <a:effectLst/>
                          <a:latin typeface="游ゴシック Medium" panose="020B0500000000000000" pitchFamily="50" charset="-128"/>
                          <a:ea typeface="游ゴシック Medium" panose="020B0500000000000000" pitchFamily="50" charset="-128"/>
                          <a:cs typeface="Times New Roman" panose="02020603050405020304" pitchFamily="18" charset="0"/>
                        </a:rPr>
                        <a:t> </a:t>
                      </a:r>
                      <a:endParaRPr lang="ja-JP" sz="1800" b="0" kern="100" dirty="0">
                        <a:solidFill>
                          <a:srgbClr val="FF0000"/>
                        </a:solidFill>
                        <a:effectLst/>
                        <a:latin typeface="游ゴシック Medium" panose="020B0500000000000000" pitchFamily="50" charset="-128"/>
                        <a:ea typeface="游ゴシック Medium" panose="020B0500000000000000" pitchFamily="50" charset="-128"/>
                        <a:cs typeface="Times New Roman" panose="02020603050405020304" pitchFamily="18" charset="0"/>
                      </a:endParaRPr>
                    </a:p>
                    <a:p>
                      <a:pPr algn="just"/>
                      <a:r>
                        <a:rPr lang="en-US" altLang="ja-JP" sz="1800" b="0" kern="100" dirty="0">
                          <a:solidFill>
                            <a:srgbClr val="FF0000"/>
                          </a:solidFill>
                          <a:effectLst/>
                          <a:latin typeface="游ゴシック Medium" panose="020B0500000000000000" pitchFamily="50" charset="-128"/>
                          <a:ea typeface="游ゴシック Medium" panose="020B0500000000000000" pitchFamily="50" charset="-128"/>
                          <a:cs typeface="Times New Roman" panose="02020603050405020304" pitchFamily="18" charset="0"/>
                        </a:rPr>
                        <a:t>KIRIHARE</a:t>
                      </a:r>
                      <a:r>
                        <a:rPr lang="ja-JP" altLang="en-US" sz="1800" b="0" kern="100" dirty="0">
                          <a:solidFill>
                            <a:srgbClr val="FF0000"/>
                          </a:solidFill>
                          <a:effectLst/>
                          <a:latin typeface="游ゴシック Medium" panose="020B0500000000000000" pitchFamily="50" charset="-128"/>
                          <a:ea typeface="游ゴシック Medium" panose="020B0500000000000000" pitchFamily="50" charset="-128"/>
                          <a:cs typeface="Times New Roman" panose="02020603050405020304" pitchFamily="18" charset="0"/>
                        </a:rPr>
                        <a:t>では、</a:t>
                      </a:r>
                      <a:r>
                        <a:rPr lang="ja-JP" sz="1800" b="0" kern="100" dirty="0">
                          <a:solidFill>
                            <a:srgbClr val="FF0000"/>
                          </a:solidFill>
                          <a:effectLst/>
                          <a:latin typeface="游ゴシック Medium" panose="020B0500000000000000" pitchFamily="50" charset="-128"/>
                          <a:ea typeface="游ゴシック Medium" panose="020B0500000000000000" pitchFamily="50" charset="-128"/>
                          <a:cs typeface="Times New Roman" panose="02020603050405020304" pitchFamily="18" charset="0"/>
                        </a:rPr>
                        <a:t>会社の組織づくりなどについて、随時研修の依頼をお受けしています。</a:t>
                      </a:r>
                    </a:p>
                    <a:p>
                      <a:pPr algn="just"/>
                      <a:r>
                        <a:rPr lang="ja-JP" altLang="en-US" sz="1800" b="0" kern="100" dirty="0">
                          <a:solidFill>
                            <a:srgbClr val="FF0000"/>
                          </a:solidFill>
                          <a:effectLst/>
                          <a:latin typeface="游ゴシック Medium" panose="020B0500000000000000" pitchFamily="50" charset="-128"/>
                          <a:ea typeface="游ゴシック Medium" panose="020B0500000000000000" pitchFamily="50" charset="-128"/>
                          <a:cs typeface="Times New Roman" panose="02020603050405020304" pitchFamily="18" charset="0"/>
                        </a:rPr>
                        <a:t>お気軽にどうぞ</a:t>
                      </a:r>
                      <a:r>
                        <a:rPr lang="ja-JP" sz="1800" b="0" kern="100" dirty="0">
                          <a:solidFill>
                            <a:srgbClr val="FF0000"/>
                          </a:solidFill>
                          <a:effectLst/>
                          <a:latin typeface="游ゴシック Medium" panose="020B0500000000000000" pitchFamily="50" charset="-128"/>
                          <a:ea typeface="游ゴシック Medium" panose="020B0500000000000000" pitchFamily="50" charset="-128"/>
                          <a:cs typeface="Times New Roman" panose="02020603050405020304" pitchFamily="18" charset="0"/>
                        </a:rPr>
                        <a:t>ご相談ください。</a:t>
                      </a:r>
                    </a:p>
                  </a:txBody>
                  <a:tcPr marL="68580" marR="68580" marT="0" marB="0">
                    <a:noFill/>
                  </a:tcPr>
                </a:tc>
                <a:extLst>
                  <a:ext uri="{0D108BD9-81ED-4DB2-BD59-A6C34878D82A}">
                    <a16:rowId xmlns:a16="http://schemas.microsoft.com/office/drawing/2014/main" val="1705847203"/>
                  </a:ext>
                </a:extLst>
              </a:tr>
            </a:tbl>
          </a:graphicData>
        </a:graphic>
      </p:graphicFrame>
      <p:sp>
        <p:nvSpPr>
          <p:cNvPr id="7" name="テキスト ボックス 6">
            <a:extLst>
              <a:ext uri="{FF2B5EF4-FFF2-40B4-BE49-F238E27FC236}">
                <a16:creationId xmlns:a16="http://schemas.microsoft.com/office/drawing/2014/main" id="{812EEB4A-0462-F8A7-8AD2-860B4BD79A02}"/>
              </a:ext>
            </a:extLst>
          </p:cNvPr>
          <p:cNvSpPr txBox="1"/>
          <p:nvPr/>
        </p:nvSpPr>
        <p:spPr>
          <a:xfrm>
            <a:off x="976373" y="108838"/>
            <a:ext cx="6098058" cy="1077218"/>
          </a:xfrm>
          <a:prstGeom prst="rect">
            <a:avLst/>
          </a:prstGeom>
          <a:noFill/>
        </p:spPr>
        <p:txBody>
          <a:bodyPr wrap="square">
            <a:spAutoFit/>
          </a:bodyPr>
          <a:lstStyle/>
          <a:p>
            <a:r>
              <a:rPr lang="en-US" altLang="ja-JP" sz="3200" dirty="0">
                <a:solidFill>
                  <a:schemeClr val="accent1"/>
                </a:solidFill>
              </a:rPr>
              <a:t>KIRIHARE</a:t>
            </a:r>
            <a:r>
              <a:rPr lang="ja-JP" altLang="en-US" sz="3200" dirty="0">
                <a:solidFill>
                  <a:schemeClr val="accent1"/>
                </a:solidFill>
              </a:rPr>
              <a:t>クレジットの表示</a:t>
            </a:r>
            <a:br>
              <a:rPr lang="ja-JP" altLang="en-US" sz="3200" dirty="0">
                <a:solidFill>
                  <a:schemeClr val="accent1"/>
                </a:solidFill>
              </a:rPr>
            </a:br>
            <a:endParaRPr lang="ja-JP" altLang="en-US" sz="3200" dirty="0">
              <a:solidFill>
                <a:schemeClr val="accent1"/>
              </a:solidFill>
            </a:endParaRPr>
          </a:p>
        </p:txBody>
      </p:sp>
      <p:sp>
        <p:nvSpPr>
          <p:cNvPr id="3" name="テキスト ボックス 2">
            <a:extLst>
              <a:ext uri="{FF2B5EF4-FFF2-40B4-BE49-F238E27FC236}">
                <a16:creationId xmlns:a16="http://schemas.microsoft.com/office/drawing/2014/main" id="{1BBB987A-2CA4-F4F9-5E21-2A9770FE14B7}"/>
              </a:ext>
            </a:extLst>
          </p:cNvPr>
          <p:cNvSpPr txBox="1"/>
          <p:nvPr/>
        </p:nvSpPr>
        <p:spPr>
          <a:xfrm>
            <a:off x="815926" y="946905"/>
            <a:ext cx="9539036" cy="3416320"/>
          </a:xfrm>
          <a:prstGeom prst="rect">
            <a:avLst/>
          </a:prstGeom>
          <a:noFill/>
        </p:spPr>
        <p:txBody>
          <a:bodyPr wrap="square">
            <a:spAutoFit/>
          </a:bodyPr>
          <a:lstStyle/>
          <a:p>
            <a:pPr lvl="0" algn="just"/>
            <a:r>
              <a:rPr lang="en-US" altLang="ja-JP" kern="100" dirty="0">
                <a:latin typeface="游明朝" panose="02020400000000000000" pitchFamily="18" charset="-128"/>
                <a:ea typeface="游明朝" panose="02020400000000000000" pitchFamily="18" charset="-128"/>
                <a:cs typeface="Times New Roman" panose="02020603050405020304" pitchFamily="18" charset="0"/>
              </a:rPr>
              <a:t>【</a:t>
            </a:r>
            <a:r>
              <a:rPr lang="ja-JP" altLang="en-US" kern="100" dirty="0">
                <a:latin typeface="游明朝" panose="02020400000000000000" pitchFamily="18" charset="-128"/>
                <a:ea typeface="游明朝" panose="02020400000000000000" pitchFamily="18" charset="-128"/>
                <a:cs typeface="Times New Roman" panose="02020603050405020304" pitchFamily="18" charset="0"/>
              </a:rPr>
              <a:t>表示</a:t>
            </a:r>
            <a:r>
              <a:rPr lang="en-US" altLang="ja-JP" kern="100" dirty="0">
                <a:latin typeface="游明朝" panose="02020400000000000000" pitchFamily="18" charset="-128"/>
                <a:ea typeface="游明朝" panose="02020400000000000000" pitchFamily="18" charset="-128"/>
                <a:cs typeface="Times New Roman" panose="02020603050405020304" pitchFamily="18" charset="0"/>
              </a:rPr>
              <a:t>】</a:t>
            </a:r>
          </a:p>
          <a:p>
            <a:r>
              <a:rPr lang="ja-JP" altLang="en-US" dirty="0"/>
              <a:t>参照：</a:t>
            </a:r>
            <a:r>
              <a:rPr lang="en-US" altLang="ja-JP" dirty="0">
                <a:hlinkClick r:id="rId2"/>
              </a:rPr>
              <a:t>https://www.youtube.com/watch?v=lh3Oay3-XCw&amp;t=45s</a:t>
            </a:r>
            <a:endParaRPr lang="en-US" altLang="ja-JP" dirty="0"/>
          </a:p>
          <a:p>
            <a:r>
              <a:rPr lang="ja-JP" altLang="en-US" dirty="0"/>
              <a:t>（</a:t>
            </a:r>
            <a:r>
              <a:rPr lang="en-US" altLang="ja-JP" dirty="0"/>
              <a:t>1:09</a:t>
            </a:r>
            <a:r>
              <a:rPr lang="ja-JP" altLang="en-US" dirty="0"/>
              <a:t>の会社クレジットを参考にしてください）</a:t>
            </a:r>
            <a:endParaRPr lang="en-US" altLang="ja-JP" dirty="0"/>
          </a:p>
          <a:p>
            <a:endParaRPr lang="en-US" altLang="ja-JP" dirty="0"/>
          </a:p>
          <a:p>
            <a:r>
              <a:rPr lang="ja-JP" altLang="en-US" dirty="0"/>
              <a:t>入れたい情報：</a:t>
            </a:r>
            <a:endParaRPr lang="en-US" altLang="ja-JP" dirty="0"/>
          </a:p>
          <a:p>
            <a:r>
              <a:rPr lang="en-US" altLang="ja-JP" dirty="0"/>
              <a:t>KIRIHARE</a:t>
            </a:r>
            <a:r>
              <a:rPr lang="ja-JP" altLang="en-US" dirty="0"/>
              <a:t>株式会社</a:t>
            </a:r>
            <a:endParaRPr lang="en-US" altLang="ja-JP" dirty="0"/>
          </a:p>
          <a:p>
            <a:r>
              <a:rPr lang="ja-JP" altLang="en-US" dirty="0"/>
              <a:t>会社ロゴ</a:t>
            </a:r>
            <a:endParaRPr lang="en-US" altLang="ja-JP" dirty="0"/>
          </a:p>
          <a:p>
            <a:r>
              <a:rPr lang="en-US" altLang="ja-JP" dirty="0">
                <a:hlinkClick r:id="rId3"/>
              </a:rPr>
              <a:t>URL:https://kirihare.jp/</a:t>
            </a:r>
            <a:endParaRPr lang="en-US" altLang="ja-JP" dirty="0"/>
          </a:p>
          <a:p>
            <a:r>
              <a:rPr lang="ja-JP" altLang="en-US" dirty="0"/>
              <a:t>公式</a:t>
            </a:r>
            <a:r>
              <a:rPr lang="en-US" altLang="ja-JP" dirty="0"/>
              <a:t>Twitter:@KIRIHARE1</a:t>
            </a:r>
          </a:p>
          <a:p>
            <a:r>
              <a:rPr lang="ja-JP" altLang="en-US" dirty="0"/>
              <a:t>連絡先：</a:t>
            </a:r>
            <a:r>
              <a:rPr lang="en-US" altLang="ja-JP" dirty="0"/>
              <a:t>0120-659-646</a:t>
            </a:r>
          </a:p>
          <a:p>
            <a:pPr lvl="0" algn="just"/>
            <a:endParaRPr lang="en-US" altLang="ja-JP" sz="1800" kern="100" dirty="0">
              <a:effectLst/>
              <a:latin typeface="游明朝" panose="02020400000000000000" pitchFamily="18" charset="-128"/>
              <a:ea typeface="游明朝" panose="02020400000000000000" pitchFamily="18" charset="-128"/>
              <a:cs typeface="Times New Roman" panose="02020603050405020304" pitchFamily="18" charset="0"/>
            </a:endParaRPr>
          </a:p>
          <a:p>
            <a:pPr lvl="0" algn="just"/>
            <a:r>
              <a:rPr lang="en-US" altLang="ja-JP" sz="1800" kern="100" dirty="0">
                <a:effectLst/>
                <a:latin typeface="游明朝" panose="02020400000000000000" pitchFamily="18" charset="-128"/>
                <a:ea typeface="游明朝" panose="02020400000000000000" pitchFamily="18" charset="-128"/>
                <a:cs typeface="Times New Roman" panose="02020603050405020304" pitchFamily="18" charset="0"/>
              </a:rPr>
              <a:t>※</a:t>
            </a:r>
            <a:r>
              <a:rPr lang="ja-JP" altLang="en-US" sz="1800" kern="100" dirty="0">
                <a:effectLst/>
                <a:latin typeface="游明朝" panose="02020400000000000000" pitchFamily="18" charset="-128"/>
                <a:ea typeface="游明朝" panose="02020400000000000000" pitchFamily="18" charset="-128"/>
                <a:cs typeface="Times New Roman" panose="02020603050405020304" pitchFamily="18" charset="0"/>
              </a:rPr>
              <a:t>順番お任せします。見やすい様にお願いします。</a:t>
            </a:r>
            <a:endParaRPr lang="ja-JP" altLang="ja-JP" sz="1800" kern="100" dirty="0">
              <a:effectLst/>
              <a:latin typeface="游明朝" panose="02020400000000000000" pitchFamily="18" charset="-128"/>
              <a:ea typeface="游明朝" panose="02020400000000000000" pitchFamily="18" charset="-128"/>
              <a:cs typeface="Times New Roman" panose="02020603050405020304" pitchFamily="18" charset="0"/>
            </a:endParaRPr>
          </a:p>
        </p:txBody>
      </p:sp>
    </p:spTree>
    <p:extLst>
      <p:ext uri="{BB962C8B-B14F-4D97-AF65-F5344CB8AC3E}">
        <p14:creationId xmlns:p14="http://schemas.microsoft.com/office/powerpoint/2010/main" val="65977064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F853D01-135D-3090-03E0-7EB62162E57E}"/>
              </a:ext>
            </a:extLst>
          </p:cNvPr>
          <p:cNvSpPr txBox="1">
            <a:spLocks/>
          </p:cNvSpPr>
          <p:nvPr/>
        </p:nvSpPr>
        <p:spPr>
          <a:xfrm>
            <a:off x="838200" y="365125"/>
            <a:ext cx="10515600" cy="1325563"/>
          </a:xfrm>
          <a:prstGeom prst="rect">
            <a:avLst/>
          </a:prstGeom>
        </p:spPr>
        <p:txBody>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r>
              <a:rPr lang="en-US" altLang="ja-JP" dirty="0">
                <a:solidFill>
                  <a:schemeClr val="accent1"/>
                </a:solidFill>
              </a:rPr>
              <a:t>KIRIHARE</a:t>
            </a:r>
            <a:r>
              <a:rPr lang="ja-JP" altLang="en-US" dirty="0">
                <a:solidFill>
                  <a:schemeClr val="accent1"/>
                </a:solidFill>
              </a:rPr>
              <a:t>の説明</a:t>
            </a:r>
          </a:p>
        </p:txBody>
      </p:sp>
      <p:sp>
        <p:nvSpPr>
          <p:cNvPr id="3" name="テキスト ボックス 2">
            <a:extLst>
              <a:ext uri="{FF2B5EF4-FFF2-40B4-BE49-F238E27FC236}">
                <a16:creationId xmlns:a16="http://schemas.microsoft.com/office/drawing/2014/main" id="{A37A72AD-55EE-00A1-C077-2505F8847035}"/>
              </a:ext>
            </a:extLst>
          </p:cNvPr>
          <p:cNvSpPr txBox="1"/>
          <p:nvPr/>
        </p:nvSpPr>
        <p:spPr>
          <a:xfrm>
            <a:off x="838200" y="1552189"/>
            <a:ext cx="9382539" cy="2308324"/>
          </a:xfrm>
          <a:prstGeom prst="rect">
            <a:avLst/>
          </a:prstGeom>
          <a:noFill/>
        </p:spPr>
        <p:txBody>
          <a:bodyPr wrap="square">
            <a:spAutoFit/>
          </a:bodyPr>
          <a:lstStyle/>
          <a:p>
            <a:r>
              <a:rPr lang="ja-JP" altLang="en-US" dirty="0"/>
              <a:t>参照：</a:t>
            </a:r>
            <a:r>
              <a:rPr lang="en-US" altLang="ja-JP" dirty="0">
                <a:hlinkClick r:id="rId2"/>
              </a:rPr>
              <a:t>https://www.youtube.com/watch?v=lh3Oay3-XCw&amp;t=45s</a:t>
            </a:r>
            <a:endParaRPr lang="en-US" altLang="ja-JP" dirty="0"/>
          </a:p>
          <a:p>
            <a:endParaRPr lang="en-US" altLang="ja-JP" sz="1800" kern="100" dirty="0">
              <a:effectLst/>
              <a:latin typeface="游明朝" panose="02020400000000000000" pitchFamily="18" charset="-128"/>
              <a:ea typeface="游明朝" panose="02020400000000000000" pitchFamily="18" charset="-128"/>
              <a:cs typeface="Times New Roman" panose="02020603050405020304" pitchFamily="18" charset="0"/>
            </a:endParaRPr>
          </a:p>
          <a:p>
            <a:endParaRPr lang="en-US" altLang="ja-JP" kern="100" dirty="0">
              <a:latin typeface="游明朝" panose="02020400000000000000" pitchFamily="18" charset="-128"/>
              <a:ea typeface="游明朝" panose="02020400000000000000" pitchFamily="18" charset="-128"/>
              <a:cs typeface="Times New Roman" panose="02020603050405020304" pitchFamily="18" charset="0"/>
            </a:endParaRPr>
          </a:p>
          <a:p>
            <a:r>
              <a:rPr lang="ja-JP" altLang="en-US" sz="1800" kern="100" dirty="0">
                <a:effectLst/>
                <a:latin typeface="游明朝" panose="02020400000000000000" pitchFamily="18" charset="-128"/>
                <a:ea typeface="游明朝" panose="02020400000000000000" pitchFamily="18" charset="-128"/>
                <a:cs typeface="Times New Roman" panose="02020603050405020304" pitchFamily="18" charset="0"/>
              </a:rPr>
              <a:t>動画のショートバージョン作成をお願いします。</a:t>
            </a:r>
            <a:endParaRPr lang="en-US" altLang="ja-JP" sz="1800" kern="100" dirty="0">
              <a:effectLst/>
              <a:latin typeface="游明朝" panose="02020400000000000000" pitchFamily="18" charset="-128"/>
              <a:ea typeface="游明朝" panose="02020400000000000000" pitchFamily="18" charset="-128"/>
              <a:cs typeface="Times New Roman" panose="02020603050405020304" pitchFamily="18" charset="0"/>
            </a:endParaRPr>
          </a:p>
          <a:p>
            <a:r>
              <a:rPr lang="ja-JP" altLang="en-US" sz="1800" kern="100" dirty="0">
                <a:effectLst/>
                <a:latin typeface="游明朝" panose="02020400000000000000" pitchFamily="18" charset="-128"/>
                <a:ea typeface="游明朝" panose="02020400000000000000" pitchFamily="18" charset="-128"/>
                <a:cs typeface="Times New Roman" panose="02020603050405020304" pitchFamily="18" charset="0"/>
              </a:rPr>
              <a:t>サービスが分かる様に差し込んでください</a:t>
            </a:r>
            <a:endParaRPr lang="en-US" altLang="ja-JP" sz="1800" kern="100" dirty="0">
              <a:effectLst/>
              <a:latin typeface="游明朝" panose="02020400000000000000" pitchFamily="18" charset="-128"/>
              <a:ea typeface="游明朝" panose="02020400000000000000" pitchFamily="18" charset="-128"/>
              <a:cs typeface="Times New Roman" panose="02020603050405020304" pitchFamily="18" charset="0"/>
            </a:endParaRPr>
          </a:p>
          <a:p>
            <a:endParaRPr lang="en-US" altLang="ja-JP" kern="100" dirty="0">
              <a:latin typeface="游明朝" panose="02020400000000000000" pitchFamily="18" charset="-128"/>
              <a:ea typeface="游明朝" panose="02020400000000000000" pitchFamily="18" charset="-128"/>
              <a:cs typeface="Times New Roman" panose="02020603050405020304" pitchFamily="18" charset="0"/>
            </a:endParaRPr>
          </a:p>
          <a:p>
            <a:r>
              <a:rPr lang="ja-JP" altLang="en-US" sz="1800" kern="100" dirty="0">
                <a:effectLst/>
                <a:latin typeface="游明朝" panose="02020400000000000000" pitchFamily="18" charset="-128"/>
                <a:ea typeface="游明朝" panose="02020400000000000000" pitchFamily="18" charset="-128"/>
                <a:cs typeface="Times New Roman" panose="02020603050405020304" pitchFamily="18" charset="0"/>
              </a:rPr>
              <a:t>サービス名が</a:t>
            </a:r>
            <a:r>
              <a:rPr lang="en-US" altLang="ja-JP" sz="1800" kern="100" dirty="0">
                <a:effectLst/>
                <a:latin typeface="游明朝" panose="02020400000000000000" pitchFamily="18" charset="-128"/>
                <a:ea typeface="游明朝" panose="02020400000000000000" pitchFamily="18" charset="-128"/>
                <a:cs typeface="Times New Roman" panose="02020603050405020304" pitchFamily="18" charset="0"/>
              </a:rPr>
              <a:t>KIRIHARE</a:t>
            </a:r>
            <a:r>
              <a:rPr lang="ja-JP" altLang="en-US" kern="100" dirty="0">
                <a:latin typeface="游明朝" panose="02020400000000000000" pitchFamily="18" charset="-128"/>
                <a:ea typeface="游明朝" panose="02020400000000000000" pitchFamily="18" charset="-128"/>
                <a:cs typeface="Times New Roman" panose="02020603050405020304" pitchFamily="18" charset="0"/>
              </a:rPr>
              <a:t> </a:t>
            </a:r>
            <a:r>
              <a:rPr lang="en-US" altLang="ja-JP" kern="100" dirty="0">
                <a:latin typeface="游明朝" panose="02020400000000000000" pitchFamily="18" charset="-128"/>
                <a:ea typeface="游明朝" panose="02020400000000000000" pitchFamily="18" charset="-128"/>
                <a:cs typeface="Times New Roman" panose="02020603050405020304" pitchFamily="18" charset="0"/>
              </a:rPr>
              <a:t>EAP</a:t>
            </a:r>
            <a:r>
              <a:rPr lang="ja-JP" altLang="en-US" kern="100" dirty="0">
                <a:latin typeface="游明朝" panose="02020400000000000000" pitchFamily="18" charset="-128"/>
                <a:ea typeface="游明朝" panose="02020400000000000000" pitchFamily="18" charset="-128"/>
                <a:cs typeface="Times New Roman" panose="02020603050405020304" pitchFamily="18" charset="0"/>
              </a:rPr>
              <a:t>から名称が変わっているので、</a:t>
            </a:r>
            <a:r>
              <a:rPr lang="en-US" altLang="ja-JP" kern="100" dirty="0">
                <a:latin typeface="游明朝" panose="02020400000000000000" pitchFamily="18" charset="-128"/>
                <a:ea typeface="游明朝" panose="02020400000000000000" pitchFamily="18" charset="-128"/>
                <a:cs typeface="Times New Roman" panose="02020603050405020304" pitchFamily="18" charset="0"/>
              </a:rPr>
              <a:t>KIRIHARE</a:t>
            </a:r>
            <a:r>
              <a:rPr lang="ja-JP" altLang="en-US" kern="100" dirty="0">
                <a:latin typeface="游明朝" panose="02020400000000000000" pitchFamily="18" charset="-128"/>
                <a:ea typeface="游明朝" panose="02020400000000000000" pitchFamily="18" charset="-128"/>
                <a:cs typeface="Times New Roman" panose="02020603050405020304" pitchFamily="18" charset="0"/>
              </a:rPr>
              <a:t> </a:t>
            </a:r>
            <a:r>
              <a:rPr lang="en-US" altLang="ja-JP" kern="100" dirty="0">
                <a:latin typeface="游明朝" panose="02020400000000000000" pitchFamily="18" charset="-128"/>
                <a:ea typeface="游明朝" panose="02020400000000000000" pitchFamily="18" charset="-128"/>
                <a:cs typeface="Times New Roman" panose="02020603050405020304" pitchFamily="18" charset="0"/>
              </a:rPr>
              <a:t>EAP</a:t>
            </a:r>
            <a:r>
              <a:rPr lang="ja-JP" altLang="en-US" kern="100" dirty="0">
                <a:latin typeface="游明朝" panose="02020400000000000000" pitchFamily="18" charset="-128"/>
                <a:ea typeface="游明朝" panose="02020400000000000000" pitchFamily="18" charset="-128"/>
                <a:cs typeface="Times New Roman" panose="02020603050405020304" pitchFamily="18" charset="0"/>
              </a:rPr>
              <a:t>の表示や</a:t>
            </a:r>
            <a:endParaRPr lang="en-US" altLang="ja-JP" kern="100" dirty="0">
              <a:latin typeface="游明朝" panose="02020400000000000000" pitchFamily="18" charset="-128"/>
              <a:ea typeface="游明朝" panose="02020400000000000000" pitchFamily="18" charset="-128"/>
              <a:cs typeface="Times New Roman" panose="02020603050405020304" pitchFamily="18" charset="0"/>
            </a:endParaRPr>
          </a:p>
          <a:p>
            <a:r>
              <a:rPr lang="ja-JP" altLang="en-US" kern="100" dirty="0">
                <a:latin typeface="游明朝" panose="02020400000000000000" pitchFamily="18" charset="-128"/>
                <a:ea typeface="游明朝" panose="02020400000000000000" pitchFamily="18" charset="-128"/>
                <a:cs typeface="Times New Roman" panose="02020603050405020304" pitchFamily="18" charset="0"/>
              </a:rPr>
              <a:t>音声は切ってください。</a:t>
            </a:r>
            <a:endParaRPr lang="en-US" altLang="ja-JP" kern="100" dirty="0">
              <a:latin typeface="游明朝" panose="02020400000000000000" pitchFamily="18" charset="-128"/>
              <a:ea typeface="游明朝" panose="02020400000000000000" pitchFamily="18" charset="-128"/>
              <a:cs typeface="Times New Roman" panose="02020603050405020304" pitchFamily="18" charset="0"/>
            </a:endParaRPr>
          </a:p>
        </p:txBody>
      </p:sp>
    </p:spTree>
    <p:extLst>
      <p:ext uri="{BB962C8B-B14F-4D97-AF65-F5344CB8AC3E}">
        <p14:creationId xmlns:p14="http://schemas.microsoft.com/office/powerpoint/2010/main" val="191651276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820B22C-242F-0D47-B196-3CA0F40EFB98}"/>
              </a:ext>
            </a:extLst>
          </p:cNvPr>
          <p:cNvSpPr>
            <a:spLocks noGrp="1"/>
          </p:cNvSpPr>
          <p:nvPr>
            <p:ph type="ctrTitle"/>
          </p:nvPr>
        </p:nvSpPr>
        <p:spPr>
          <a:xfrm>
            <a:off x="596546" y="1630113"/>
            <a:ext cx="10306929" cy="2387600"/>
          </a:xfrm>
        </p:spPr>
        <p:txBody>
          <a:bodyPr>
            <a:normAutofit/>
          </a:bodyPr>
          <a:lstStyle/>
          <a:p>
            <a:r>
              <a:rPr kumimoji="1" lang="ja-JP" altLang="en-US" sz="2800" dirty="0"/>
              <a:t>自閉スペクトラム症と</a:t>
            </a:r>
            <a:r>
              <a:rPr kumimoji="1" lang="en-US" altLang="ja-JP" sz="2800" dirty="0"/>
              <a:t>ADHD (</a:t>
            </a:r>
            <a:r>
              <a:rPr kumimoji="1" lang="ja-JP" altLang="en-US" sz="2800" dirty="0"/>
              <a:t>注意欠陥多動性障害）</a:t>
            </a:r>
            <a:r>
              <a:rPr lang="ja-JP" altLang="en-US" sz="2800" dirty="0"/>
              <a:t>の説明</a:t>
            </a:r>
            <a:br>
              <a:rPr kumimoji="1" lang="en-US" altLang="ja-JP" sz="2800" dirty="0"/>
            </a:br>
            <a:br>
              <a:rPr kumimoji="1" lang="en-US" altLang="ja-JP" sz="2800" dirty="0"/>
            </a:br>
            <a:r>
              <a:rPr kumimoji="1" lang="ja-JP" altLang="en-US" sz="2800" dirty="0"/>
              <a:t>発達障害の上司／同僚／部下と上手く付き合う方法</a:t>
            </a:r>
            <a:br>
              <a:rPr kumimoji="1" lang="en-US" altLang="ja-JP" sz="2800" dirty="0"/>
            </a:br>
            <a:endParaRPr kumimoji="1" lang="ja-JP" altLang="en-US" sz="2800" dirty="0"/>
          </a:p>
        </p:txBody>
      </p:sp>
      <p:sp>
        <p:nvSpPr>
          <p:cNvPr id="4" name="テキスト ボックス 3">
            <a:extLst>
              <a:ext uri="{FF2B5EF4-FFF2-40B4-BE49-F238E27FC236}">
                <a16:creationId xmlns:a16="http://schemas.microsoft.com/office/drawing/2014/main" id="{A9D402C0-ED3E-FFAC-71CF-3B6D18228C44}"/>
              </a:ext>
            </a:extLst>
          </p:cNvPr>
          <p:cNvSpPr txBox="1"/>
          <p:nvPr/>
        </p:nvSpPr>
        <p:spPr>
          <a:xfrm>
            <a:off x="1393224" y="807478"/>
            <a:ext cx="6098058" cy="523220"/>
          </a:xfrm>
          <a:prstGeom prst="rect">
            <a:avLst/>
          </a:prstGeom>
          <a:noFill/>
        </p:spPr>
        <p:txBody>
          <a:bodyPr wrap="square">
            <a:spAutoFit/>
          </a:bodyPr>
          <a:lstStyle/>
          <a:p>
            <a:r>
              <a:rPr lang="ja-JP" altLang="en-US" sz="2800" dirty="0">
                <a:solidFill>
                  <a:schemeClr val="accent1"/>
                </a:solidFill>
              </a:rPr>
              <a:t>タイトル表示</a:t>
            </a:r>
          </a:p>
        </p:txBody>
      </p:sp>
    </p:spTree>
    <p:extLst>
      <p:ext uri="{BB962C8B-B14F-4D97-AF65-F5344CB8AC3E}">
        <p14:creationId xmlns:p14="http://schemas.microsoft.com/office/powerpoint/2010/main" val="98493268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a:extLst>
              <a:ext uri="{FF2B5EF4-FFF2-40B4-BE49-F238E27FC236}">
                <a16:creationId xmlns:a16="http://schemas.microsoft.com/office/drawing/2014/main" id="{63110255-1BED-6D40-87EA-1AED6B3D0A77}"/>
              </a:ext>
            </a:extLst>
          </p:cNvPr>
          <p:cNvSpPr>
            <a:spLocks noGrp="1"/>
          </p:cNvSpPr>
          <p:nvPr>
            <p:ph idx="1"/>
          </p:nvPr>
        </p:nvSpPr>
        <p:spPr>
          <a:xfrm>
            <a:off x="838200" y="916013"/>
            <a:ext cx="10515600" cy="1325563"/>
          </a:xfrm>
        </p:spPr>
        <p:txBody>
          <a:bodyPr>
            <a:normAutofit fontScale="92500" lnSpcReduction="10000"/>
          </a:bodyPr>
          <a:lstStyle/>
          <a:p>
            <a:r>
              <a:rPr kumimoji="1" lang="ja-JP" altLang="en-US" dirty="0"/>
              <a:t>発達障害とはどのようなものか大まかに理解することができます。</a:t>
            </a:r>
            <a:endParaRPr kumimoji="1" lang="en-US" altLang="ja-JP" dirty="0"/>
          </a:p>
          <a:p>
            <a:r>
              <a:rPr lang="ja-JP" altLang="en-US" dirty="0"/>
              <a:t>発達障害の上司や同僚と上手く付き合うコツを知ることができます。</a:t>
            </a:r>
            <a:endParaRPr lang="en-US" altLang="ja-JP" dirty="0"/>
          </a:p>
          <a:p>
            <a:pPr marL="0" indent="0">
              <a:buNone/>
            </a:pPr>
            <a:r>
              <a:rPr lang="en-US" altLang="ja-JP" dirty="0"/>
              <a:t>  </a:t>
            </a:r>
            <a:endParaRPr kumimoji="1" lang="ja-JP" altLang="en-US" dirty="0"/>
          </a:p>
        </p:txBody>
      </p:sp>
      <p:sp>
        <p:nvSpPr>
          <p:cNvPr id="4" name="タイトル 1">
            <a:extLst>
              <a:ext uri="{FF2B5EF4-FFF2-40B4-BE49-F238E27FC236}">
                <a16:creationId xmlns:a16="http://schemas.microsoft.com/office/drawing/2014/main" id="{937AD080-FD30-0863-FC83-B2921092ABCD}"/>
              </a:ext>
            </a:extLst>
          </p:cNvPr>
          <p:cNvSpPr>
            <a:spLocks noGrp="1"/>
          </p:cNvSpPr>
          <p:nvPr>
            <p:ph type="title"/>
          </p:nvPr>
        </p:nvSpPr>
        <p:spPr>
          <a:xfrm>
            <a:off x="584982" y="3291205"/>
            <a:ext cx="10515600" cy="1325563"/>
          </a:xfrm>
        </p:spPr>
        <p:txBody>
          <a:bodyPr>
            <a:normAutofit fontScale="90000"/>
          </a:bodyPr>
          <a:lstStyle/>
          <a:p>
            <a:r>
              <a:rPr kumimoji="1" lang="ja-JP" altLang="en-US" sz="2800" dirty="0">
                <a:solidFill>
                  <a:srgbClr val="FF0000"/>
                </a:solidFill>
              </a:rPr>
              <a:t>こんにちは</a:t>
            </a:r>
            <a:r>
              <a:rPr kumimoji="1" lang="en-US" altLang="ja-JP" sz="2800" dirty="0">
                <a:solidFill>
                  <a:srgbClr val="FF0000"/>
                </a:solidFill>
              </a:rPr>
              <a:t>KIRIHARE</a:t>
            </a:r>
            <a:r>
              <a:rPr kumimoji="1" lang="ja-JP" altLang="en-US" sz="2800" dirty="0">
                <a:solidFill>
                  <a:srgbClr val="FF0000"/>
                </a:solidFill>
              </a:rPr>
              <a:t>動画チャンネルです。</a:t>
            </a:r>
            <a:br>
              <a:rPr kumimoji="1" lang="en-US" altLang="ja-JP" sz="2800" dirty="0">
                <a:solidFill>
                  <a:srgbClr val="FF0000"/>
                </a:solidFill>
              </a:rPr>
            </a:br>
            <a:r>
              <a:rPr kumimoji="1" lang="ja-JP" altLang="en-US" sz="2800" dirty="0">
                <a:solidFill>
                  <a:srgbClr val="FF0000"/>
                </a:solidFill>
              </a:rPr>
              <a:t>この動画では発達障害とはどのようなことか、大まかに理解をし、</a:t>
            </a:r>
            <a:br>
              <a:rPr kumimoji="1" lang="en-US" altLang="ja-JP" sz="2800" dirty="0">
                <a:solidFill>
                  <a:srgbClr val="FF0000"/>
                </a:solidFill>
              </a:rPr>
            </a:br>
            <a:r>
              <a:rPr kumimoji="1" lang="ja-JP" altLang="en-US" sz="2800" dirty="0">
                <a:solidFill>
                  <a:srgbClr val="FF0000"/>
                </a:solidFill>
              </a:rPr>
              <a:t>発達障害の上司や同僚・部下と上手く付き合うコツを知ることが</a:t>
            </a:r>
            <a:br>
              <a:rPr kumimoji="1" lang="en-US" altLang="ja-JP" sz="2800" dirty="0">
                <a:solidFill>
                  <a:srgbClr val="FF0000"/>
                </a:solidFill>
              </a:rPr>
            </a:br>
            <a:r>
              <a:rPr kumimoji="1" lang="ja-JP" altLang="en-US" sz="2800" dirty="0">
                <a:solidFill>
                  <a:srgbClr val="FF0000"/>
                </a:solidFill>
              </a:rPr>
              <a:t>できます。</a:t>
            </a:r>
          </a:p>
        </p:txBody>
      </p:sp>
    </p:spTree>
    <p:extLst>
      <p:ext uri="{BB962C8B-B14F-4D97-AF65-F5344CB8AC3E}">
        <p14:creationId xmlns:p14="http://schemas.microsoft.com/office/powerpoint/2010/main" val="270909289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745614A-3B6C-3146-8662-451F2C9761EF}"/>
              </a:ext>
            </a:extLst>
          </p:cNvPr>
          <p:cNvSpPr>
            <a:spLocks noGrp="1"/>
          </p:cNvSpPr>
          <p:nvPr>
            <p:ph type="title"/>
          </p:nvPr>
        </p:nvSpPr>
        <p:spPr/>
        <p:txBody>
          <a:bodyPr/>
          <a:lstStyle/>
          <a:p>
            <a:r>
              <a:rPr kumimoji="1" lang="ja-JP" altLang="en-US"/>
              <a:t>大人の発達障害の割合</a:t>
            </a:r>
          </a:p>
        </p:txBody>
      </p:sp>
      <p:sp>
        <p:nvSpPr>
          <p:cNvPr id="3" name="コンテンツ プレースホルダー 2">
            <a:extLst>
              <a:ext uri="{FF2B5EF4-FFF2-40B4-BE49-F238E27FC236}">
                <a16:creationId xmlns:a16="http://schemas.microsoft.com/office/drawing/2014/main" id="{5EC31685-B9D7-E449-A061-2CC655BB570B}"/>
              </a:ext>
            </a:extLst>
          </p:cNvPr>
          <p:cNvSpPr>
            <a:spLocks noGrp="1"/>
          </p:cNvSpPr>
          <p:nvPr>
            <p:ph idx="1"/>
          </p:nvPr>
        </p:nvSpPr>
        <p:spPr/>
        <p:txBody>
          <a:bodyPr>
            <a:normAutofit/>
          </a:bodyPr>
          <a:lstStyle/>
          <a:p>
            <a:pPr marL="0" indent="0">
              <a:buNone/>
            </a:pPr>
            <a:r>
              <a:rPr lang="en-US" altLang="ja-JP" dirty="0"/>
              <a:t>8.8% </a:t>
            </a:r>
          </a:p>
          <a:p>
            <a:pPr marL="0" indent="0">
              <a:buNone/>
            </a:pPr>
            <a:endParaRPr kumimoji="1" lang="en-US" altLang="ja-JP" dirty="0"/>
          </a:p>
          <a:p>
            <a:pPr marL="0" indent="0">
              <a:buNone/>
            </a:pPr>
            <a:r>
              <a:rPr lang="ja-JP" altLang="en-US" dirty="0"/>
              <a:t>同僚／上司にも多い確率で出会います。</a:t>
            </a:r>
            <a:endParaRPr lang="en-US" altLang="ja-JP" dirty="0"/>
          </a:p>
        </p:txBody>
      </p:sp>
      <p:sp>
        <p:nvSpPr>
          <p:cNvPr id="5" name="テキスト ボックス 4">
            <a:extLst>
              <a:ext uri="{FF2B5EF4-FFF2-40B4-BE49-F238E27FC236}">
                <a16:creationId xmlns:a16="http://schemas.microsoft.com/office/drawing/2014/main" id="{59397199-F5C9-7D36-7E96-1DD00367123B}"/>
              </a:ext>
            </a:extLst>
          </p:cNvPr>
          <p:cNvSpPr txBox="1"/>
          <p:nvPr/>
        </p:nvSpPr>
        <p:spPr>
          <a:xfrm>
            <a:off x="838200" y="4875591"/>
            <a:ext cx="10515600" cy="2308324"/>
          </a:xfrm>
          <a:prstGeom prst="rect">
            <a:avLst/>
          </a:prstGeom>
          <a:noFill/>
        </p:spPr>
        <p:txBody>
          <a:bodyPr wrap="square">
            <a:spAutoFit/>
          </a:bodyPr>
          <a:lstStyle/>
          <a:p>
            <a:pPr algn="l"/>
            <a:r>
              <a:rPr lang="ja-JP" altLang="en-US" sz="2400" i="0" dirty="0">
                <a:solidFill>
                  <a:srgbClr val="FF0000"/>
                </a:solidFill>
                <a:effectLst/>
                <a:latin typeface="Hiragino Kaku Gothic Pro"/>
              </a:rPr>
              <a:t>先ず、大人の発達障害の割合についてですが、</a:t>
            </a:r>
            <a:endParaRPr lang="en-US" altLang="ja-JP" sz="2400" i="0" dirty="0">
              <a:solidFill>
                <a:srgbClr val="FF0000"/>
              </a:solidFill>
              <a:effectLst/>
              <a:latin typeface="Hiragino Kaku Gothic Pro"/>
            </a:endParaRPr>
          </a:p>
          <a:p>
            <a:pPr algn="l"/>
            <a:endParaRPr lang="en-US" altLang="ja-JP" sz="2400" i="0" dirty="0">
              <a:solidFill>
                <a:srgbClr val="FF0000"/>
              </a:solidFill>
              <a:effectLst/>
              <a:latin typeface="Hiragino Kaku Gothic Pro"/>
            </a:endParaRPr>
          </a:p>
          <a:p>
            <a:pPr algn="l"/>
            <a:r>
              <a:rPr lang="en-US" altLang="ja-JP" sz="2400" i="0" dirty="0">
                <a:solidFill>
                  <a:srgbClr val="FF0000"/>
                </a:solidFill>
                <a:effectLst/>
                <a:latin typeface="Hiragino Kaku Gothic Pro"/>
              </a:rPr>
              <a:t>20</a:t>
            </a:r>
            <a:r>
              <a:rPr lang="ja-JP" altLang="en-US" sz="2400" i="0" dirty="0">
                <a:solidFill>
                  <a:srgbClr val="FF0000"/>
                </a:solidFill>
                <a:effectLst/>
                <a:latin typeface="Hiragino Kaku Gothic Pro"/>
              </a:rPr>
              <a:t>歳以上の社会人・学生</a:t>
            </a:r>
            <a:r>
              <a:rPr lang="en-US" altLang="ja-JP" sz="2400" i="0" dirty="0">
                <a:solidFill>
                  <a:srgbClr val="FF0000"/>
                </a:solidFill>
                <a:effectLst/>
                <a:latin typeface="Hiragino Kaku Gothic Pro"/>
              </a:rPr>
              <a:t>1148</a:t>
            </a:r>
            <a:r>
              <a:rPr lang="ja-JP" altLang="en-US" sz="2400" i="0" dirty="0">
                <a:solidFill>
                  <a:srgbClr val="FF0000"/>
                </a:solidFill>
                <a:effectLst/>
                <a:latin typeface="Hiragino Kaku Gothic Pro"/>
              </a:rPr>
              <a:t>名を対象に大人の発達障害に関する調査を実施した結果、その傾向があると判定された人の割合が</a:t>
            </a:r>
            <a:r>
              <a:rPr lang="en-US" altLang="ja-JP" sz="2400" i="0" dirty="0">
                <a:solidFill>
                  <a:srgbClr val="FF0000"/>
                </a:solidFill>
                <a:effectLst/>
                <a:latin typeface="Hiragino Kaku Gothic Pro"/>
              </a:rPr>
              <a:t>8.8%</a:t>
            </a:r>
            <a:r>
              <a:rPr lang="ja-JP" altLang="en-US" sz="2400" i="0" dirty="0">
                <a:solidFill>
                  <a:srgbClr val="FF0000"/>
                </a:solidFill>
                <a:effectLst/>
                <a:latin typeface="Hiragino Kaku Gothic Pro"/>
              </a:rPr>
              <a:t>となりました。</a:t>
            </a:r>
          </a:p>
          <a:p>
            <a:br>
              <a:rPr lang="ja-JP" altLang="en-US" sz="2400" dirty="0">
                <a:solidFill>
                  <a:srgbClr val="FF0000"/>
                </a:solidFill>
              </a:rPr>
            </a:br>
            <a:endParaRPr lang="ja-JP" altLang="en-US" sz="2400" dirty="0">
              <a:solidFill>
                <a:srgbClr val="FF0000"/>
              </a:solidFill>
            </a:endParaRPr>
          </a:p>
        </p:txBody>
      </p:sp>
    </p:spTree>
    <p:extLst>
      <p:ext uri="{BB962C8B-B14F-4D97-AF65-F5344CB8AC3E}">
        <p14:creationId xmlns:p14="http://schemas.microsoft.com/office/powerpoint/2010/main" val="317290961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60CE0AB-926D-7149-B3F5-A990CCB5ED62}"/>
              </a:ext>
            </a:extLst>
          </p:cNvPr>
          <p:cNvSpPr>
            <a:spLocks noGrp="1"/>
          </p:cNvSpPr>
          <p:nvPr>
            <p:ph type="title"/>
          </p:nvPr>
        </p:nvSpPr>
        <p:spPr/>
        <p:txBody>
          <a:bodyPr/>
          <a:lstStyle/>
          <a:p>
            <a:r>
              <a:rPr kumimoji="1" lang="ja-JP" altLang="en-US" dirty="0"/>
              <a:t>発達障害って？</a:t>
            </a:r>
          </a:p>
        </p:txBody>
      </p:sp>
      <p:sp>
        <p:nvSpPr>
          <p:cNvPr id="9" name="コンテンツ プレースホルダー 2">
            <a:extLst>
              <a:ext uri="{FF2B5EF4-FFF2-40B4-BE49-F238E27FC236}">
                <a16:creationId xmlns:a16="http://schemas.microsoft.com/office/drawing/2014/main" id="{4F02763F-7848-B942-9F74-2853D90FE40A}"/>
              </a:ext>
            </a:extLst>
          </p:cNvPr>
          <p:cNvSpPr txBox="1">
            <a:spLocks/>
          </p:cNvSpPr>
          <p:nvPr/>
        </p:nvSpPr>
        <p:spPr>
          <a:xfrm>
            <a:off x="838200" y="4289818"/>
            <a:ext cx="10515600" cy="520234"/>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buFont typeface="Arial" panose="020B0604020202020204" pitchFamily="34" charset="0"/>
              <a:buNone/>
            </a:pPr>
            <a:endParaRPr lang="ja-JP" altLang="en-US" dirty="0"/>
          </a:p>
        </p:txBody>
      </p:sp>
      <p:sp>
        <p:nvSpPr>
          <p:cNvPr id="10" name="コンテンツ プレースホルダー 2">
            <a:extLst>
              <a:ext uri="{FF2B5EF4-FFF2-40B4-BE49-F238E27FC236}">
                <a16:creationId xmlns:a16="http://schemas.microsoft.com/office/drawing/2014/main" id="{B9A9230F-2014-1044-8DF1-346974A15484}"/>
              </a:ext>
            </a:extLst>
          </p:cNvPr>
          <p:cNvSpPr>
            <a:spLocks noGrp="1"/>
          </p:cNvSpPr>
          <p:nvPr>
            <p:ph idx="1"/>
          </p:nvPr>
        </p:nvSpPr>
        <p:spPr>
          <a:xfrm>
            <a:off x="838200" y="1825625"/>
            <a:ext cx="10515600" cy="3606987"/>
          </a:xfrm>
        </p:spPr>
        <p:txBody>
          <a:bodyPr/>
          <a:lstStyle/>
          <a:p>
            <a:r>
              <a:rPr kumimoji="1" lang="ja-JP" altLang="en-US" dirty="0"/>
              <a:t>生まれつき脳の働き方の違って、幼児のうちから</a:t>
            </a:r>
            <a:br>
              <a:rPr lang="en-US" altLang="ja-JP" dirty="0"/>
            </a:br>
            <a:r>
              <a:rPr kumimoji="1" lang="ja-JP" altLang="en-US" dirty="0"/>
              <a:t>行動や情緒に特徴がある状態</a:t>
            </a:r>
            <a:endParaRPr kumimoji="1" lang="en-US" altLang="ja-JP" dirty="0"/>
          </a:p>
          <a:p>
            <a:r>
              <a:rPr lang="ja-JP" altLang="en-US" dirty="0"/>
              <a:t>考え方に偏りがあり</a:t>
            </a:r>
            <a:endParaRPr lang="en-US" altLang="ja-JP" dirty="0"/>
          </a:p>
          <a:p>
            <a:pPr lvl="1"/>
            <a:r>
              <a:rPr lang="ja-JP" altLang="en-US" dirty="0"/>
              <a:t>日常生活を困難に感じる場合も</a:t>
            </a:r>
            <a:endParaRPr lang="en-US" altLang="ja-JP" dirty="0"/>
          </a:p>
          <a:p>
            <a:pPr lvl="1"/>
            <a:r>
              <a:rPr lang="ja-JP" altLang="en-US" dirty="0"/>
              <a:t>その偏りによって大きく成功することも</a:t>
            </a:r>
            <a:endParaRPr kumimoji="1" lang="ja-JP" altLang="en-US" dirty="0"/>
          </a:p>
        </p:txBody>
      </p:sp>
      <p:sp>
        <p:nvSpPr>
          <p:cNvPr id="4" name="テキスト ボックス 3">
            <a:extLst>
              <a:ext uri="{FF2B5EF4-FFF2-40B4-BE49-F238E27FC236}">
                <a16:creationId xmlns:a16="http://schemas.microsoft.com/office/drawing/2014/main" id="{D220C41A-3D50-4875-EAF9-4342DEDE019E}"/>
              </a:ext>
            </a:extLst>
          </p:cNvPr>
          <p:cNvSpPr txBox="1"/>
          <p:nvPr/>
        </p:nvSpPr>
        <p:spPr>
          <a:xfrm>
            <a:off x="838201" y="4162394"/>
            <a:ext cx="10515599" cy="2308324"/>
          </a:xfrm>
          <a:prstGeom prst="rect">
            <a:avLst/>
          </a:prstGeom>
          <a:noFill/>
        </p:spPr>
        <p:txBody>
          <a:bodyPr wrap="square">
            <a:spAutoFit/>
          </a:bodyPr>
          <a:lstStyle/>
          <a:p>
            <a:r>
              <a:rPr lang="ja-JP" altLang="en-US" b="0" i="0" dirty="0">
                <a:solidFill>
                  <a:srgbClr val="FF0000"/>
                </a:solidFill>
                <a:effectLst/>
                <a:latin typeface="メイリオ" panose="020B0604030504040204" pitchFamily="50" charset="-128"/>
                <a:ea typeface="メイリオ" panose="020B0604030504040204" pitchFamily="50" charset="-128"/>
              </a:rPr>
              <a:t>そもそも発達障害とは</a:t>
            </a:r>
            <a:endParaRPr lang="en-US" altLang="ja-JP" b="0" i="0" dirty="0">
              <a:solidFill>
                <a:srgbClr val="FF0000"/>
              </a:solidFill>
              <a:effectLst/>
              <a:latin typeface="メイリオ" panose="020B0604030504040204" pitchFamily="50" charset="-128"/>
              <a:ea typeface="メイリオ" panose="020B0604030504040204" pitchFamily="50" charset="-128"/>
            </a:endParaRPr>
          </a:p>
          <a:p>
            <a:endParaRPr lang="en-US" altLang="ja-JP" b="0" i="0" dirty="0">
              <a:solidFill>
                <a:srgbClr val="FF0000"/>
              </a:solidFill>
              <a:effectLst/>
              <a:latin typeface="メイリオ" panose="020B0604030504040204" pitchFamily="50" charset="-128"/>
              <a:ea typeface="メイリオ" panose="020B0604030504040204" pitchFamily="50" charset="-128"/>
            </a:endParaRPr>
          </a:p>
          <a:p>
            <a:r>
              <a:rPr lang="ja-JP" altLang="en-US" b="0" i="0" dirty="0">
                <a:solidFill>
                  <a:srgbClr val="FF0000"/>
                </a:solidFill>
                <a:effectLst/>
                <a:latin typeface="メイリオ" panose="020B0604030504040204" pitchFamily="50" charset="-128"/>
                <a:ea typeface="メイリオ" panose="020B0604030504040204" pitchFamily="50" charset="-128"/>
              </a:rPr>
              <a:t>生まれつきみられる脳の働き方の違いにより、幼児のうちから行動面や情緒面に特徴がある状態です。</a:t>
            </a:r>
            <a:endParaRPr lang="en-US" altLang="ja-JP" b="0" i="0" dirty="0">
              <a:solidFill>
                <a:srgbClr val="FF0000"/>
              </a:solidFill>
              <a:effectLst/>
              <a:latin typeface="メイリオ" panose="020B0604030504040204" pitchFamily="50" charset="-128"/>
              <a:ea typeface="メイリオ" panose="020B0604030504040204" pitchFamily="50" charset="-128"/>
            </a:endParaRPr>
          </a:p>
          <a:p>
            <a:r>
              <a:rPr lang="ja-JP" altLang="en-US" dirty="0">
                <a:solidFill>
                  <a:srgbClr val="FF0000"/>
                </a:solidFill>
              </a:rPr>
              <a:t>考え方に偏りがあり、日常生活に困難を感じる場合がある反面、その偏りによって大きく</a:t>
            </a:r>
            <a:endParaRPr lang="en-US" altLang="ja-JP" dirty="0">
              <a:solidFill>
                <a:srgbClr val="FF0000"/>
              </a:solidFill>
            </a:endParaRPr>
          </a:p>
          <a:p>
            <a:r>
              <a:rPr lang="ja-JP" altLang="en-US" dirty="0">
                <a:solidFill>
                  <a:srgbClr val="FF0000"/>
                </a:solidFill>
              </a:rPr>
              <a:t>成功することもあります。</a:t>
            </a:r>
            <a:endParaRPr lang="en-US" altLang="ja-JP" dirty="0">
              <a:solidFill>
                <a:srgbClr val="FF0000"/>
              </a:solidFill>
            </a:endParaRPr>
          </a:p>
          <a:p>
            <a:br>
              <a:rPr lang="ja-JP" altLang="en-US" dirty="0">
                <a:solidFill>
                  <a:srgbClr val="FF0000"/>
                </a:solidFill>
              </a:rPr>
            </a:br>
            <a:r>
              <a:rPr lang="ja-JP" altLang="en-US" b="0" i="0" dirty="0">
                <a:solidFill>
                  <a:srgbClr val="FF0000"/>
                </a:solidFill>
                <a:effectLst/>
                <a:latin typeface="メイリオ" panose="020B0604030504040204" pitchFamily="50" charset="-128"/>
                <a:ea typeface="メイリオ" panose="020B0604030504040204" pitchFamily="50" charset="-128"/>
              </a:rPr>
              <a:t>発達障害があっても、本人や家族・周囲の人が特性に応じた日常生活や学校・職場での過ごし方を</a:t>
            </a:r>
            <a:endParaRPr lang="en-US" altLang="ja-JP" dirty="0">
              <a:solidFill>
                <a:srgbClr val="FF0000"/>
              </a:solidFill>
              <a:latin typeface="メイリオ" panose="020B0604030504040204" pitchFamily="50" charset="-128"/>
              <a:ea typeface="メイリオ" panose="020B0604030504040204" pitchFamily="50" charset="-128"/>
            </a:endParaRPr>
          </a:p>
          <a:p>
            <a:r>
              <a:rPr lang="ja-JP" altLang="en-US" b="0" i="0" dirty="0">
                <a:solidFill>
                  <a:srgbClr val="FF0000"/>
                </a:solidFill>
                <a:effectLst/>
                <a:latin typeface="メイリオ" panose="020B0604030504040204" pitchFamily="50" charset="-128"/>
                <a:ea typeface="メイリオ" panose="020B0604030504040204" pitchFamily="50" charset="-128"/>
              </a:rPr>
              <a:t>工夫することで、日常生活の困難を軽減させることができます。</a:t>
            </a:r>
            <a:endParaRPr lang="ja-JP" altLang="en-US" dirty="0">
              <a:solidFill>
                <a:srgbClr val="FF0000"/>
              </a:solidFill>
            </a:endParaRPr>
          </a:p>
        </p:txBody>
      </p:sp>
    </p:spTree>
    <p:extLst>
      <p:ext uri="{BB962C8B-B14F-4D97-AF65-F5344CB8AC3E}">
        <p14:creationId xmlns:p14="http://schemas.microsoft.com/office/powerpoint/2010/main" val="20748704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3304AD2-5709-BE43-8402-62E00582EA95}"/>
              </a:ext>
            </a:extLst>
          </p:cNvPr>
          <p:cNvSpPr>
            <a:spLocks noGrp="1"/>
          </p:cNvSpPr>
          <p:nvPr>
            <p:ph type="title"/>
          </p:nvPr>
        </p:nvSpPr>
        <p:spPr/>
        <p:txBody>
          <a:bodyPr>
            <a:normAutofit fontScale="90000"/>
          </a:bodyPr>
          <a:lstStyle/>
          <a:p>
            <a:r>
              <a:rPr kumimoji="1" lang="ja-JP" altLang="en-US" dirty="0"/>
              <a:t>どんな症状？</a:t>
            </a:r>
            <a:br>
              <a:rPr kumimoji="1" lang="en-US" altLang="ja-JP" dirty="0"/>
            </a:br>
            <a:br>
              <a:rPr kumimoji="1" lang="en-US" altLang="ja-JP" dirty="0"/>
            </a:br>
            <a:r>
              <a:rPr kumimoji="1" lang="ja-JP" altLang="en-US" dirty="0"/>
              <a:t>→次ページより</a:t>
            </a:r>
          </a:p>
        </p:txBody>
      </p:sp>
      <p:sp>
        <p:nvSpPr>
          <p:cNvPr id="4" name="テキスト ボックス 3">
            <a:extLst>
              <a:ext uri="{FF2B5EF4-FFF2-40B4-BE49-F238E27FC236}">
                <a16:creationId xmlns:a16="http://schemas.microsoft.com/office/drawing/2014/main" id="{3FDF99F8-703A-0CB8-A63A-EACB62C96F0A}"/>
              </a:ext>
            </a:extLst>
          </p:cNvPr>
          <p:cNvSpPr txBox="1"/>
          <p:nvPr/>
        </p:nvSpPr>
        <p:spPr>
          <a:xfrm>
            <a:off x="1093762" y="2767544"/>
            <a:ext cx="8753622" cy="461665"/>
          </a:xfrm>
          <a:prstGeom prst="rect">
            <a:avLst/>
          </a:prstGeom>
          <a:noFill/>
        </p:spPr>
        <p:txBody>
          <a:bodyPr wrap="square">
            <a:spAutoFit/>
          </a:bodyPr>
          <a:lstStyle/>
          <a:p>
            <a:r>
              <a:rPr lang="ja-JP" altLang="en-US" sz="2400" dirty="0">
                <a:solidFill>
                  <a:srgbClr val="FF0000"/>
                </a:solidFill>
              </a:rPr>
              <a:t>それでは、発達障害の種類、各症状を詳しく見てみましょう</a:t>
            </a:r>
          </a:p>
        </p:txBody>
      </p:sp>
    </p:spTree>
    <p:extLst>
      <p:ext uri="{BB962C8B-B14F-4D97-AF65-F5344CB8AC3E}">
        <p14:creationId xmlns:p14="http://schemas.microsoft.com/office/powerpoint/2010/main" val="95068760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1B1DA31-02EA-B145-BEE3-A2E2AA46648E}"/>
              </a:ext>
            </a:extLst>
          </p:cNvPr>
          <p:cNvSpPr>
            <a:spLocks noGrp="1"/>
          </p:cNvSpPr>
          <p:nvPr>
            <p:ph type="title"/>
          </p:nvPr>
        </p:nvSpPr>
        <p:spPr/>
        <p:txBody>
          <a:bodyPr/>
          <a:lstStyle/>
          <a:p>
            <a:r>
              <a:rPr lang="ja-JP" altLang="en-US" dirty="0"/>
              <a:t>アスペルガー症候群</a:t>
            </a:r>
            <a:endParaRPr kumimoji="1" lang="ja-JP" altLang="en-US" dirty="0"/>
          </a:p>
        </p:txBody>
      </p:sp>
      <p:sp>
        <p:nvSpPr>
          <p:cNvPr id="3" name="コンテンツ プレースホルダー 2">
            <a:extLst>
              <a:ext uri="{FF2B5EF4-FFF2-40B4-BE49-F238E27FC236}">
                <a16:creationId xmlns:a16="http://schemas.microsoft.com/office/drawing/2014/main" id="{81FECC59-92D0-8740-AD4A-7262618EC3E1}"/>
              </a:ext>
            </a:extLst>
          </p:cNvPr>
          <p:cNvSpPr>
            <a:spLocks noGrp="1"/>
          </p:cNvSpPr>
          <p:nvPr>
            <p:ph idx="1"/>
          </p:nvPr>
        </p:nvSpPr>
        <p:spPr>
          <a:xfrm>
            <a:off x="838200" y="1338996"/>
            <a:ext cx="10515600" cy="3176734"/>
          </a:xfrm>
        </p:spPr>
        <p:txBody>
          <a:bodyPr>
            <a:normAutofit/>
          </a:bodyPr>
          <a:lstStyle/>
          <a:p>
            <a:r>
              <a:rPr kumimoji="1" lang="ja-JP" altLang="en-US" dirty="0"/>
              <a:t>コミニケーションが苦手</a:t>
            </a:r>
            <a:endParaRPr kumimoji="1" lang="en-US" altLang="ja-JP" dirty="0"/>
          </a:p>
          <a:p>
            <a:r>
              <a:rPr kumimoji="1" lang="ja-JP" altLang="en-US" dirty="0"/>
              <a:t>こだわりが強い</a:t>
            </a:r>
            <a:endParaRPr kumimoji="1" lang="en-US" altLang="ja-JP" dirty="0"/>
          </a:p>
          <a:p>
            <a:r>
              <a:rPr kumimoji="1" lang="ja-JP" altLang="en-US" dirty="0"/>
              <a:t>感覚刺激が敏感</a:t>
            </a:r>
            <a:endParaRPr lang="en-US" altLang="ja-JP" dirty="0"/>
          </a:p>
        </p:txBody>
      </p:sp>
      <p:sp>
        <p:nvSpPr>
          <p:cNvPr id="5" name="テキスト ボックス 4">
            <a:extLst>
              <a:ext uri="{FF2B5EF4-FFF2-40B4-BE49-F238E27FC236}">
                <a16:creationId xmlns:a16="http://schemas.microsoft.com/office/drawing/2014/main" id="{C1810109-F08C-4518-00B4-3ACB460CC400}"/>
              </a:ext>
            </a:extLst>
          </p:cNvPr>
          <p:cNvSpPr txBox="1"/>
          <p:nvPr/>
        </p:nvSpPr>
        <p:spPr>
          <a:xfrm>
            <a:off x="739726" y="3723300"/>
            <a:ext cx="11133406" cy="2031325"/>
          </a:xfrm>
          <a:prstGeom prst="rect">
            <a:avLst/>
          </a:prstGeom>
          <a:noFill/>
        </p:spPr>
        <p:txBody>
          <a:bodyPr wrap="square">
            <a:spAutoFit/>
          </a:bodyPr>
          <a:lstStyle/>
          <a:p>
            <a:r>
              <a:rPr lang="ja-JP" altLang="en-US" dirty="0">
                <a:solidFill>
                  <a:srgbClr val="FF0000"/>
                </a:solidFill>
              </a:rPr>
              <a:t>アスペルガー症候群</a:t>
            </a:r>
            <a:endParaRPr lang="en-US" altLang="ja-JP" dirty="0">
              <a:solidFill>
                <a:srgbClr val="FF0000"/>
              </a:solidFill>
            </a:endParaRPr>
          </a:p>
          <a:p>
            <a:r>
              <a:rPr lang="ja-JP" altLang="en-US" dirty="0">
                <a:solidFill>
                  <a:srgbClr val="FF0000"/>
                </a:solidFill>
              </a:rPr>
              <a:t>おもな症状は、コミュニケーションが苦手、こだわりが強い、感覚過敏などがあります。</a:t>
            </a:r>
            <a:endParaRPr lang="en-US" altLang="ja-JP" dirty="0">
              <a:solidFill>
                <a:srgbClr val="FF0000"/>
              </a:solidFill>
            </a:endParaRPr>
          </a:p>
          <a:p>
            <a:endParaRPr lang="en-US" altLang="ja-JP" dirty="0">
              <a:solidFill>
                <a:srgbClr val="FF0000"/>
              </a:solidFill>
            </a:endParaRPr>
          </a:p>
          <a:p>
            <a:r>
              <a:rPr lang="ja-JP" altLang="en-US" dirty="0">
                <a:solidFill>
                  <a:srgbClr val="FF0000"/>
                </a:solidFill>
              </a:rPr>
              <a:t>配慮のポイントは、</a:t>
            </a:r>
            <a:r>
              <a:rPr lang="ja-JP" altLang="en-US" b="0" i="0" dirty="0">
                <a:solidFill>
                  <a:srgbClr val="FF0000"/>
                </a:solidFill>
                <a:effectLst/>
                <a:latin typeface="ヒラギノ角ゴ ProN W3"/>
              </a:rPr>
              <a:t> 「○○をしましょう」といったシンプルな伝え方があります。</a:t>
            </a:r>
            <a:endParaRPr lang="en-US" altLang="ja-JP" b="0" i="0" dirty="0">
              <a:solidFill>
                <a:srgbClr val="FF0000"/>
              </a:solidFill>
              <a:effectLst/>
              <a:latin typeface="ヒラギノ角ゴ ProN W3"/>
            </a:endParaRPr>
          </a:p>
          <a:p>
            <a:r>
              <a:rPr lang="ja-JP" altLang="en-US" dirty="0">
                <a:solidFill>
                  <a:srgbClr val="FF0000"/>
                </a:solidFill>
                <a:latin typeface="ヒラギノ角ゴ ProN W3"/>
              </a:rPr>
              <a:t>その他</a:t>
            </a:r>
            <a:r>
              <a:rPr lang="ja-JP" altLang="en-US" b="0" i="0" dirty="0">
                <a:solidFill>
                  <a:srgbClr val="FF0000"/>
                </a:solidFill>
                <a:effectLst/>
                <a:latin typeface="ヒラギノ角ゴ ProN W3"/>
              </a:rPr>
              <a:t>「手順を示す」「モデルを見せる」</a:t>
            </a:r>
            <a:r>
              <a:rPr lang="ja-JP" altLang="en-US" dirty="0">
                <a:solidFill>
                  <a:srgbClr val="FF0000"/>
                </a:solidFill>
                <a:latin typeface="ヒラギノ角ゴ ProN W3"/>
              </a:rPr>
              <a:t>などスモールステップによる支援を心がけましょう。</a:t>
            </a:r>
            <a:endParaRPr lang="en-US" altLang="ja-JP" dirty="0">
              <a:solidFill>
                <a:srgbClr val="FF0000"/>
              </a:solidFill>
              <a:latin typeface="ヒラギノ角ゴ ProN W3"/>
            </a:endParaRPr>
          </a:p>
          <a:p>
            <a:endParaRPr lang="en-US" altLang="ja-JP" dirty="0">
              <a:solidFill>
                <a:srgbClr val="FF0000"/>
              </a:solidFill>
              <a:latin typeface="ヒラギノ角ゴ ProN W3"/>
            </a:endParaRPr>
          </a:p>
          <a:p>
            <a:r>
              <a:rPr lang="ja-JP" altLang="en-US" b="0" i="0" dirty="0">
                <a:solidFill>
                  <a:srgbClr val="FF0000"/>
                </a:solidFill>
                <a:effectLst/>
                <a:latin typeface="ヒラギノ角ゴ ProN W3"/>
              </a:rPr>
              <a:t>感覚過敏がある場合は、音や肌触り、室温など感覚面の調整の</a:t>
            </a:r>
            <a:r>
              <a:rPr lang="ja-JP" altLang="en-US" dirty="0">
                <a:solidFill>
                  <a:srgbClr val="FF0000"/>
                </a:solidFill>
                <a:latin typeface="ヒラギノ角ゴ ProN W3"/>
              </a:rPr>
              <a:t>配慮も必要です。</a:t>
            </a:r>
            <a:endParaRPr lang="en-US" altLang="ja-JP" b="0" i="0" dirty="0">
              <a:solidFill>
                <a:srgbClr val="FF0000"/>
              </a:solidFill>
              <a:effectLst/>
              <a:latin typeface="ヒラギノ角ゴ ProN W3"/>
            </a:endParaRPr>
          </a:p>
        </p:txBody>
      </p:sp>
    </p:spTree>
    <p:extLst>
      <p:ext uri="{BB962C8B-B14F-4D97-AF65-F5344CB8AC3E}">
        <p14:creationId xmlns:p14="http://schemas.microsoft.com/office/powerpoint/2010/main" val="384753244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1B1DA31-02EA-B145-BEE3-A2E2AA46648E}"/>
              </a:ext>
            </a:extLst>
          </p:cNvPr>
          <p:cNvSpPr>
            <a:spLocks noGrp="1"/>
          </p:cNvSpPr>
          <p:nvPr>
            <p:ph type="title"/>
          </p:nvPr>
        </p:nvSpPr>
        <p:spPr>
          <a:xfrm>
            <a:off x="838200" y="365125"/>
            <a:ext cx="7935097" cy="1325563"/>
          </a:xfrm>
        </p:spPr>
        <p:txBody>
          <a:bodyPr>
            <a:normAutofit/>
          </a:bodyPr>
          <a:lstStyle/>
          <a:p>
            <a:r>
              <a:rPr kumimoji="1" lang="en-US" altLang="ja-JP" dirty="0"/>
              <a:t>ADHD (</a:t>
            </a:r>
            <a:r>
              <a:rPr kumimoji="1" lang="ja-JP" altLang="en-US" dirty="0"/>
              <a:t>注意欠陥多動性障害） 　</a:t>
            </a:r>
          </a:p>
        </p:txBody>
      </p:sp>
      <p:sp>
        <p:nvSpPr>
          <p:cNvPr id="3" name="コンテンツ プレースホルダー 2">
            <a:extLst>
              <a:ext uri="{FF2B5EF4-FFF2-40B4-BE49-F238E27FC236}">
                <a16:creationId xmlns:a16="http://schemas.microsoft.com/office/drawing/2014/main" id="{81FECC59-92D0-8740-AD4A-7262618EC3E1}"/>
              </a:ext>
            </a:extLst>
          </p:cNvPr>
          <p:cNvSpPr>
            <a:spLocks noGrp="1"/>
          </p:cNvSpPr>
          <p:nvPr>
            <p:ph idx="1"/>
          </p:nvPr>
        </p:nvSpPr>
        <p:spPr>
          <a:xfrm>
            <a:off x="838200" y="1409334"/>
            <a:ext cx="10317480" cy="2909447"/>
          </a:xfrm>
        </p:spPr>
        <p:txBody>
          <a:bodyPr>
            <a:normAutofit/>
          </a:bodyPr>
          <a:lstStyle/>
          <a:p>
            <a:r>
              <a:rPr kumimoji="1" lang="ja-JP" altLang="en-US" dirty="0"/>
              <a:t>落ち着きがない</a:t>
            </a:r>
            <a:endParaRPr kumimoji="1" lang="en-US" altLang="ja-JP" dirty="0"/>
          </a:p>
          <a:p>
            <a:r>
              <a:rPr kumimoji="1" lang="ja-JP" altLang="en-US" dirty="0"/>
              <a:t>すぐ行動する</a:t>
            </a:r>
            <a:endParaRPr kumimoji="1" lang="en-US" altLang="ja-JP" dirty="0"/>
          </a:p>
          <a:p>
            <a:r>
              <a:rPr kumimoji="1" lang="ja-JP" altLang="en-US" dirty="0"/>
              <a:t>注意が持続しにくい</a:t>
            </a:r>
            <a:endParaRPr kumimoji="1" lang="en-US" altLang="ja-JP" dirty="0"/>
          </a:p>
          <a:p>
            <a:r>
              <a:rPr kumimoji="1" lang="ja-JP" altLang="en-US" dirty="0"/>
              <a:t>作業にミスが多い</a:t>
            </a:r>
            <a:endParaRPr kumimoji="1" lang="en-US" altLang="ja-JP" dirty="0"/>
          </a:p>
        </p:txBody>
      </p:sp>
      <p:sp>
        <p:nvSpPr>
          <p:cNvPr id="7" name="テキスト ボックス 6">
            <a:extLst>
              <a:ext uri="{FF2B5EF4-FFF2-40B4-BE49-F238E27FC236}">
                <a16:creationId xmlns:a16="http://schemas.microsoft.com/office/drawing/2014/main" id="{D057B68A-2688-EDB9-99F8-F6FEC83463F8}"/>
              </a:ext>
            </a:extLst>
          </p:cNvPr>
          <p:cNvSpPr txBox="1"/>
          <p:nvPr/>
        </p:nvSpPr>
        <p:spPr>
          <a:xfrm>
            <a:off x="685799" y="4571503"/>
            <a:ext cx="11506201" cy="2031325"/>
          </a:xfrm>
          <a:prstGeom prst="rect">
            <a:avLst/>
          </a:prstGeom>
          <a:noFill/>
        </p:spPr>
        <p:txBody>
          <a:bodyPr wrap="square">
            <a:spAutoFit/>
          </a:bodyPr>
          <a:lstStyle/>
          <a:p>
            <a:r>
              <a:rPr lang="ja-JP" altLang="en-US" dirty="0">
                <a:solidFill>
                  <a:srgbClr val="FF0000"/>
                </a:solidFill>
              </a:rPr>
              <a:t>次に</a:t>
            </a:r>
            <a:r>
              <a:rPr kumimoji="1" lang="en-US" altLang="ja-JP" dirty="0">
                <a:solidFill>
                  <a:srgbClr val="FF0000"/>
                </a:solidFill>
              </a:rPr>
              <a:t>ADHD(</a:t>
            </a:r>
            <a:r>
              <a:rPr kumimoji="1" lang="ja-JP" altLang="en-US" dirty="0">
                <a:solidFill>
                  <a:srgbClr val="FF0000"/>
                </a:solidFill>
              </a:rPr>
              <a:t>注意欠陥多動性障害）</a:t>
            </a:r>
            <a:endParaRPr kumimoji="1" lang="en-US" altLang="ja-JP" dirty="0">
              <a:solidFill>
                <a:srgbClr val="FF0000"/>
              </a:solidFill>
            </a:endParaRPr>
          </a:p>
          <a:p>
            <a:r>
              <a:rPr lang="ja-JP" altLang="en-US" dirty="0">
                <a:solidFill>
                  <a:srgbClr val="FF0000"/>
                </a:solidFill>
              </a:rPr>
              <a:t>おもな症状は、落ち着きが無い、すぐ行動する、注意が持続しにくい、作業にミスが多いなどがあります。</a:t>
            </a:r>
            <a:endParaRPr lang="en-US" altLang="ja-JP" dirty="0">
              <a:solidFill>
                <a:srgbClr val="FF0000"/>
              </a:solidFill>
            </a:endParaRPr>
          </a:p>
          <a:p>
            <a:endParaRPr kumimoji="1" lang="en-US" altLang="ja-JP" dirty="0">
              <a:solidFill>
                <a:srgbClr val="FF0000"/>
              </a:solidFill>
            </a:endParaRPr>
          </a:p>
          <a:p>
            <a:r>
              <a:rPr kumimoji="1" lang="ja-JP" altLang="en-US" dirty="0">
                <a:solidFill>
                  <a:srgbClr val="FF0000"/>
                </a:solidFill>
              </a:rPr>
              <a:t>配慮のポイントは、</a:t>
            </a:r>
            <a:r>
              <a:rPr lang="ja-JP" altLang="en-US" dirty="0">
                <a:solidFill>
                  <a:srgbClr val="FF0000"/>
                </a:solidFill>
              </a:rPr>
              <a:t>「</a:t>
            </a:r>
            <a:r>
              <a:rPr lang="ja-JP" altLang="en-US" b="0" i="0" dirty="0">
                <a:solidFill>
                  <a:srgbClr val="FF0000"/>
                </a:solidFill>
                <a:effectLst/>
                <a:latin typeface="ヒラギノ角ゴ ProN W3"/>
              </a:rPr>
              <a:t>短く、はっきりとした言い方で伝える」他、</a:t>
            </a:r>
          </a:p>
          <a:p>
            <a:pPr algn="l" fontAlgn="base"/>
            <a:r>
              <a:rPr lang="ja-JP" altLang="en-US" b="0" i="0" dirty="0">
                <a:solidFill>
                  <a:srgbClr val="FF0000"/>
                </a:solidFill>
                <a:effectLst/>
                <a:latin typeface="ヒラギノ角ゴ ProN W3"/>
              </a:rPr>
              <a:t>気が散らないよう、座席位置の工夫、わかりやすいルール提示などがあります。</a:t>
            </a:r>
          </a:p>
          <a:p>
            <a:endParaRPr kumimoji="1" lang="en-US" altLang="ja-JP" dirty="0">
              <a:solidFill>
                <a:srgbClr val="FF0000"/>
              </a:solidFill>
            </a:endParaRPr>
          </a:p>
          <a:p>
            <a:endParaRPr kumimoji="1" lang="ja-JP" altLang="en-US" dirty="0">
              <a:solidFill>
                <a:srgbClr val="FF0000"/>
              </a:solidFill>
            </a:endParaRPr>
          </a:p>
        </p:txBody>
      </p:sp>
    </p:spTree>
    <p:extLst>
      <p:ext uri="{BB962C8B-B14F-4D97-AF65-F5344CB8AC3E}">
        <p14:creationId xmlns:p14="http://schemas.microsoft.com/office/powerpoint/2010/main" val="403950105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BFE7CEA-62B6-3C4D-930A-F297ACCD120A}"/>
              </a:ext>
            </a:extLst>
          </p:cNvPr>
          <p:cNvSpPr>
            <a:spLocks noGrp="1"/>
          </p:cNvSpPr>
          <p:nvPr>
            <p:ph type="title"/>
          </p:nvPr>
        </p:nvSpPr>
        <p:spPr/>
        <p:txBody>
          <a:bodyPr/>
          <a:lstStyle/>
          <a:p>
            <a:r>
              <a:rPr kumimoji="1" lang="ja-JP" altLang="en-US" dirty="0"/>
              <a:t>発達障害の人は成功しやすい？</a:t>
            </a:r>
          </a:p>
        </p:txBody>
      </p:sp>
      <p:sp>
        <p:nvSpPr>
          <p:cNvPr id="3" name="コンテンツ プレースホルダー 2">
            <a:extLst>
              <a:ext uri="{FF2B5EF4-FFF2-40B4-BE49-F238E27FC236}">
                <a16:creationId xmlns:a16="http://schemas.microsoft.com/office/drawing/2014/main" id="{2B7278D4-05B9-7040-A1BF-DF4DD594F768}"/>
              </a:ext>
            </a:extLst>
          </p:cNvPr>
          <p:cNvSpPr>
            <a:spLocks noGrp="1"/>
          </p:cNvSpPr>
          <p:nvPr>
            <p:ph idx="1"/>
          </p:nvPr>
        </p:nvSpPr>
        <p:spPr>
          <a:xfrm>
            <a:off x="838200" y="1825625"/>
            <a:ext cx="4016188" cy="769657"/>
          </a:xfrm>
        </p:spPr>
        <p:txBody>
          <a:bodyPr/>
          <a:lstStyle/>
          <a:p>
            <a:pPr marL="0" indent="0">
              <a:buNone/>
            </a:pPr>
            <a:r>
              <a:rPr lang="ja-JP" altLang="en-US" dirty="0"/>
              <a:t>アスペルガー症候群</a:t>
            </a:r>
            <a:endParaRPr kumimoji="1" lang="ja-JP" altLang="en-US" dirty="0"/>
          </a:p>
        </p:txBody>
      </p:sp>
      <p:sp>
        <p:nvSpPr>
          <p:cNvPr id="4" name="コンテンツ プレースホルダー 2">
            <a:extLst>
              <a:ext uri="{FF2B5EF4-FFF2-40B4-BE49-F238E27FC236}">
                <a16:creationId xmlns:a16="http://schemas.microsoft.com/office/drawing/2014/main" id="{A8530791-3112-4249-9A89-0DF9E186D4CC}"/>
              </a:ext>
            </a:extLst>
          </p:cNvPr>
          <p:cNvSpPr txBox="1">
            <a:spLocks/>
          </p:cNvSpPr>
          <p:nvPr/>
        </p:nvSpPr>
        <p:spPr>
          <a:xfrm>
            <a:off x="6503894" y="1835709"/>
            <a:ext cx="4016188" cy="769657"/>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buFont typeface="Arial" panose="020B0604020202020204" pitchFamily="34" charset="0"/>
              <a:buNone/>
            </a:pPr>
            <a:r>
              <a:rPr lang="en-US" altLang="ja-JP"/>
              <a:t>ADHD</a:t>
            </a:r>
            <a:endParaRPr lang="ja-JP" altLang="en-US"/>
          </a:p>
        </p:txBody>
      </p:sp>
      <p:sp>
        <p:nvSpPr>
          <p:cNvPr id="5" name="コンテンツ プレースホルダー 2">
            <a:extLst>
              <a:ext uri="{FF2B5EF4-FFF2-40B4-BE49-F238E27FC236}">
                <a16:creationId xmlns:a16="http://schemas.microsoft.com/office/drawing/2014/main" id="{41BE905E-F426-6644-98B6-2BBBF1B3DADD}"/>
              </a:ext>
            </a:extLst>
          </p:cNvPr>
          <p:cNvSpPr txBox="1">
            <a:spLocks/>
          </p:cNvSpPr>
          <p:nvPr/>
        </p:nvSpPr>
        <p:spPr>
          <a:xfrm>
            <a:off x="838200" y="2334651"/>
            <a:ext cx="4016188" cy="769657"/>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buFont typeface="Arial" panose="020B0604020202020204" pitchFamily="34" charset="0"/>
              <a:buNone/>
            </a:pPr>
            <a:r>
              <a:rPr lang="ja-JP" altLang="en-US"/>
              <a:t>スティーブジョブス</a:t>
            </a:r>
          </a:p>
        </p:txBody>
      </p:sp>
      <p:sp>
        <p:nvSpPr>
          <p:cNvPr id="6" name="コンテンツ プレースホルダー 2">
            <a:extLst>
              <a:ext uri="{FF2B5EF4-FFF2-40B4-BE49-F238E27FC236}">
                <a16:creationId xmlns:a16="http://schemas.microsoft.com/office/drawing/2014/main" id="{EF981A93-6B5E-5747-A65B-2F231F58B7B5}"/>
              </a:ext>
            </a:extLst>
          </p:cNvPr>
          <p:cNvSpPr txBox="1">
            <a:spLocks/>
          </p:cNvSpPr>
          <p:nvPr/>
        </p:nvSpPr>
        <p:spPr>
          <a:xfrm>
            <a:off x="6503894" y="2334650"/>
            <a:ext cx="4016188" cy="769657"/>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buFont typeface="Arial" panose="020B0604020202020204" pitchFamily="34" charset="0"/>
              <a:buNone/>
            </a:pPr>
            <a:r>
              <a:rPr lang="ja-JP" altLang="en-US" dirty="0"/>
              <a:t>ウィル・スミス</a:t>
            </a:r>
          </a:p>
        </p:txBody>
      </p:sp>
      <p:sp>
        <p:nvSpPr>
          <p:cNvPr id="8" name="コンテンツ プレースホルダー 2">
            <a:extLst>
              <a:ext uri="{FF2B5EF4-FFF2-40B4-BE49-F238E27FC236}">
                <a16:creationId xmlns:a16="http://schemas.microsoft.com/office/drawing/2014/main" id="{F0FDD14F-C45F-8942-9075-02313E374F7C}"/>
              </a:ext>
            </a:extLst>
          </p:cNvPr>
          <p:cNvSpPr txBox="1">
            <a:spLocks/>
          </p:cNvSpPr>
          <p:nvPr/>
        </p:nvSpPr>
        <p:spPr>
          <a:xfrm>
            <a:off x="838200" y="2854041"/>
            <a:ext cx="10515600" cy="3869488"/>
          </a:xfrm>
          <a:prstGeom prst="rect">
            <a:avLst/>
          </a:prstGeom>
        </p:spPr>
        <p:txBody>
          <a:bodyPr vert="horz" lIns="91440" tIns="45720" rIns="91440" bIns="45720" rtlCol="0">
            <a:normAutofit fontScale="625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buNone/>
            </a:pPr>
            <a:endParaRPr lang="en-US" altLang="ja-JP" dirty="0">
              <a:solidFill>
                <a:srgbClr val="FF0000"/>
              </a:solidFill>
            </a:endParaRPr>
          </a:p>
          <a:p>
            <a:pPr marL="0" indent="0">
              <a:buNone/>
            </a:pPr>
            <a:r>
              <a:rPr lang="ja-JP" altLang="en-US" dirty="0">
                <a:solidFill>
                  <a:srgbClr val="FF0000"/>
                </a:solidFill>
              </a:rPr>
              <a:t>発達障害の人は成功しやすい？</a:t>
            </a:r>
            <a:endParaRPr lang="en-US" altLang="ja-JP" dirty="0">
              <a:solidFill>
                <a:srgbClr val="FF0000"/>
              </a:solidFill>
            </a:endParaRPr>
          </a:p>
          <a:p>
            <a:pPr marL="0" indent="0">
              <a:buNone/>
            </a:pPr>
            <a:endParaRPr lang="en-US" altLang="ja-JP" dirty="0">
              <a:solidFill>
                <a:srgbClr val="FF0000"/>
              </a:solidFill>
            </a:endParaRPr>
          </a:p>
          <a:p>
            <a:pPr marL="0" indent="0">
              <a:buNone/>
            </a:pPr>
            <a:r>
              <a:rPr lang="ja-JP" altLang="en-US" dirty="0">
                <a:solidFill>
                  <a:srgbClr val="FF0000"/>
                </a:solidFill>
              </a:rPr>
              <a:t>偏りが大きいことは、特化しているということ。職業、状況が合えば大きく成功することもあります。</a:t>
            </a:r>
            <a:endParaRPr lang="en-US" altLang="ja-JP" dirty="0">
              <a:solidFill>
                <a:srgbClr val="FF0000"/>
              </a:solidFill>
            </a:endParaRPr>
          </a:p>
          <a:p>
            <a:pPr marL="0" indent="0">
              <a:buNone/>
            </a:pPr>
            <a:endParaRPr lang="en-US" altLang="ja-JP" dirty="0">
              <a:solidFill>
                <a:srgbClr val="FF0000"/>
              </a:solidFill>
            </a:endParaRPr>
          </a:p>
          <a:p>
            <a:pPr marL="0" indent="0">
              <a:buNone/>
            </a:pPr>
            <a:r>
              <a:rPr lang="ja-JP" altLang="en-US" dirty="0">
                <a:solidFill>
                  <a:srgbClr val="FF0000"/>
                </a:solidFill>
              </a:rPr>
              <a:t>代表的な例として、</a:t>
            </a:r>
            <a:r>
              <a:rPr lang="en-US" altLang="ja-JP" dirty="0">
                <a:solidFill>
                  <a:srgbClr val="FF0000"/>
                </a:solidFill>
              </a:rPr>
              <a:t>Apple</a:t>
            </a:r>
            <a:r>
              <a:rPr lang="ja-JP" altLang="en-US" dirty="0">
                <a:solidFill>
                  <a:srgbClr val="FF0000"/>
                </a:solidFill>
              </a:rPr>
              <a:t>創業者のスティーブジョブズはアスペルガー症候群を</a:t>
            </a:r>
            <a:endParaRPr lang="en-US" altLang="ja-JP" dirty="0">
              <a:solidFill>
                <a:srgbClr val="FF0000"/>
              </a:solidFill>
            </a:endParaRPr>
          </a:p>
          <a:p>
            <a:pPr marL="0" indent="0">
              <a:buNone/>
            </a:pPr>
            <a:r>
              <a:rPr lang="ja-JP" altLang="en-US" dirty="0">
                <a:solidFill>
                  <a:srgbClr val="FF0000"/>
                </a:solidFill>
              </a:rPr>
              <a:t>映画俳優のウィル・スミスは、</a:t>
            </a:r>
            <a:r>
              <a:rPr lang="en-US" altLang="ja-JP" dirty="0">
                <a:solidFill>
                  <a:srgbClr val="FF0000"/>
                </a:solidFill>
              </a:rPr>
              <a:t>ADHD</a:t>
            </a:r>
            <a:r>
              <a:rPr lang="ja-JP" altLang="en-US" dirty="0">
                <a:solidFill>
                  <a:srgbClr val="FF0000"/>
                </a:solidFill>
              </a:rPr>
              <a:t>であることを公表しています。</a:t>
            </a:r>
            <a:endParaRPr lang="en-US" altLang="ja-JP" dirty="0">
              <a:solidFill>
                <a:srgbClr val="FF0000"/>
              </a:solidFill>
            </a:endParaRPr>
          </a:p>
          <a:p>
            <a:pPr marL="0" indent="0">
              <a:buNone/>
            </a:pPr>
            <a:endParaRPr lang="en-US" altLang="ja-JP" dirty="0">
              <a:solidFill>
                <a:srgbClr val="FF0000"/>
              </a:solidFill>
            </a:endParaRPr>
          </a:p>
          <a:p>
            <a:pPr marL="0" indent="0">
              <a:buNone/>
            </a:pPr>
            <a:r>
              <a:rPr lang="ja-JP" altLang="en-US" dirty="0">
                <a:solidFill>
                  <a:srgbClr val="FF0000"/>
                </a:solidFill>
              </a:rPr>
              <a:t>一方で、職業や環境が合わなければ、その偏りから、適応が難しく辛い思いをすることもあります。</a:t>
            </a:r>
            <a:endParaRPr lang="en-US" altLang="ja-JP" dirty="0">
              <a:solidFill>
                <a:srgbClr val="FF0000"/>
              </a:solidFill>
            </a:endParaRPr>
          </a:p>
          <a:p>
            <a:pPr marL="0" indent="0">
              <a:buNone/>
            </a:pPr>
            <a:endParaRPr lang="en-US" altLang="ja-JP" dirty="0">
              <a:solidFill>
                <a:srgbClr val="FF0000"/>
              </a:solidFill>
            </a:endParaRPr>
          </a:p>
          <a:p>
            <a:pPr marL="0" indent="0">
              <a:buNone/>
            </a:pPr>
            <a:r>
              <a:rPr lang="ja-JP" altLang="en-US" dirty="0">
                <a:solidFill>
                  <a:srgbClr val="FF0000"/>
                </a:solidFill>
              </a:rPr>
              <a:t>発達障害だから</a:t>
            </a:r>
            <a:r>
              <a:rPr lang="en-US" altLang="ja-JP" dirty="0">
                <a:solidFill>
                  <a:srgbClr val="FF0000"/>
                </a:solidFill>
              </a:rPr>
              <a:t>〜</a:t>
            </a:r>
            <a:r>
              <a:rPr lang="ja-JP" altLang="en-US" dirty="0">
                <a:solidFill>
                  <a:srgbClr val="FF0000"/>
                </a:solidFill>
              </a:rPr>
              <a:t>成功する・失敗するではなく、その場に置かれた環境要因も大きく関わります。</a:t>
            </a:r>
            <a:endParaRPr lang="en-US" altLang="ja-JP" dirty="0">
              <a:solidFill>
                <a:srgbClr val="FF0000"/>
              </a:solidFill>
            </a:endParaRPr>
          </a:p>
          <a:p>
            <a:pPr marL="0" indent="0">
              <a:buNone/>
            </a:pPr>
            <a:r>
              <a:rPr lang="ja-JP" altLang="en-US" dirty="0">
                <a:solidFill>
                  <a:srgbClr val="FF0000"/>
                </a:solidFill>
              </a:rPr>
              <a:t>これは、障害がない方も変わりません。</a:t>
            </a:r>
            <a:endParaRPr lang="en-US" altLang="ja-JP" dirty="0">
              <a:solidFill>
                <a:srgbClr val="FF0000"/>
              </a:solidFill>
            </a:endParaRPr>
          </a:p>
        </p:txBody>
      </p:sp>
    </p:spTree>
    <p:extLst>
      <p:ext uri="{BB962C8B-B14F-4D97-AF65-F5344CB8AC3E}">
        <p14:creationId xmlns:p14="http://schemas.microsoft.com/office/powerpoint/2010/main" val="341120516"/>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629</TotalTime>
  <Words>1705</Words>
  <Application>Microsoft Office PowerPoint</Application>
  <PresentationFormat>ワイド画面</PresentationFormat>
  <Paragraphs>165</Paragraphs>
  <Slides>18</Slides>
  <Notes>7</Notes>
  <HiddenSlides>0</HiddenSlides>
  <MMClips>0</MMClips>
  <ScaleCrop>false</ScaleCrop>
  <HeadingPairs>
    <vt:vector size="6" baseType="variant">
      <vt:variant>
        <vt:lpstr>使用されているフォント</vt:lpstr>
      </vt:variant>
      <vt:variant>
        <vt:i4>8</vt:i4>
      </vt:variant>
      <vt:variant>
        <vt:lpstr>テーマ</vt:lpstr>
      </vt:variant>
      <vt:variant>
        <vt:i4>1</vt:i4>
      </vt:variant>
      <vt:variant>
        <vt:lpstr>スライド タイトル</vt:lpstr>
      </vt:variant>
      <vt:variant>
        <vt:i4>18</vt:i4>
      </vt:variant>
    </vt:vector>
  </HeadingPairs>
  <TitlesOfParts>
    <vt:vector size="27" baseType="lpstr">
      <vt:lpstr>Hiragino Kaku Gothic Pro</vt:lpstr>
      <vt:lpstr>ヒラギノ角ゴ ProN W3</vt:lpstr>
      <vt:lpstr>メイリオ</vt:lpstr>
      <vt:lpstr>游ゴシック</vt:lpstr>
      <vt:lpstr>游ゴシック Light</vt:lpstr>
      <vt:lpstr>游ゴシック Medium</vt:lpstr>
      <vt:lpstr>游明朝</vt:lpstr>
      <vt:lpstr>Arial</vt:lpstr>
      <vt:lpstr>Office テーマ</vt:lpstr>
      <vt:lpstr>PowerPoint プレゼンテーション</vt:lpstr>
      <vt:lpstr>自閉スペクトラム症とADHD (注意欠陥多動性障害）の説明  発達障害の上司／同僚／部下と上手く付き合う方法 </vt:lpstr>
      <vt:lpstr>こんにちはKIRIHARE動画チャンネルです。 この動画では発達障害とはどのようなことか、大まかに理解をし、 発達障害の上司や同僚・部下と上手く付き合うコツを知ることが できます。</vt:lpstr>
      <vt:lpstr>大人の発達障害の割合</vt:lpstr>
      <vt:lpstr>発達障害って？</vt:lpstr>
      <vt:lpstr>どんな症状？  →次ページより</vt:lpstr>
      <vt:lpstr>アスペルガー症候群</vt:lpstr>
      <vt:lpstr>ADHD (注意欠陥多動性障害） 　</vt:lpstr>
      <vt:lpstr>発達障害の人は成功しやすい？</vt:lpstr>
      <vt:lpstr>PowerPoint プレゼンテーション</vt:lpstr>
      <vt:lpstr>アスペルガー症候群の上司と上手く付き合う</vt:lpstr>
      <vt:lpstr>PowerPoint プレゼンテーション</vt:lpstr>
      <vt:lpstr>PowerPoint プレゼンテーション</vt:lpstr>
      <vt:lpstr>ADHDの上司と上手く付き合う </vt:lpstr>
      <vt:lpstr>PowerPoint プレゼンテーション</vt:lpstr>
      <vt:lpstr>PowerPoint プレゼンテーション</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発達障害の上司／同僚と上手く付き合う</dc:title>
  <dc:creator>zv654</dc:creator>
  <cp:lastModifiedBy>久美 須永</cp:lastModifiedBy>
  <cp:revision>61</cp:revision>
  <dcterms:created xsi:type="dcterms:W3CDTF">2022-09-28T01:32:28Z</dcterms:created>
  <dcterms:modified xsi:type="dcterms:W3CDTF">2022-10-19T07:22:13Z</dcterms:modified>
</cp:coreProperties>
</file>