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snapToObjects="1">
      <p:cViewPr varScale="1">
        <p:scale>
          <a:sx n="104" d="100"/>
          <a:sy n="104" d="100"/>
        </p:scale>
        <p:origin x="23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A0912B-64DF-0D2A-5EDA-8F114EB7F1F1}"/>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F365377-E576-E5A8-6875-FA7FD4CAF3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FA0D1B1-FD2D-DA56-88FB-7E5E44F8D752}"/>
              </a:ext>
            </a:extLst>
          </p:cNvPr>
          <p:cNvSpPr>
            <a:spLocks noGrp="1"/>
          </p:cNvSpPr>
          <p:nvPr>
            <p:ph type="dt" sz="half" idx="10"/>
          </p:nvPr>
        </p:nvSpPr>
        <p:spPr/>
        <p:txBody>
          <a:bodyPr/>
          <a:lstStyle/>
          <a:p>
            <a:fld id="{32EDE936-452E-A444-82B6-16A90FDB4FC6}" type="datetimeFigureOut">
              <a:rPr kumimoji="1" lang="ja-JP" altLang="en-US" smtClean="0"/>
              <a:t>2022/5/19</a:t>
            </a:fld>
            <a:endParaRPr kumimoji="1" lang="ja-JP" altLang="en-US"/>
          </a:p>
        </p:txBody>
      </p:sp>
      <p:sp>
        <p:nvSpPr>
          <p:cNvPr id="5" name="フッター プレースホルダー 4">
            <a:extLst>
              <a:ext uri="{FF2B5EF4-FFF2-40B4-BE49-F238E27FC236}">
                <a16:creationId xmlns:a16="http://schemas.microsoft.com/office/drawing/2014/main" id="{5BEE01C4-EF11-ABD4-4DB8-EA96955A2E3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6BCE41E-B40B-4696-F982-793A71247C47}"/>
              </a:ext>
            </a:extLst>
          </p:cNvPr>
          <p:cNvSpPr>
            <a:spLocks noGrp="1"/>
          </p:cNvSpPr>
          <p:nvPr>
            <p:ph type="sldNum" sz="quarter" idx="12"/>
          </p:nvPr>
        </p:nvSpPr>
        <p:spPr/>
        <p:txBody>
          <a:bodyPr/>
          <a:lstStyle/>
          <a:p>
            <a:fld id="{CC4AF81D-2EB0-2246-AA66-4D11292F2D38}" type="slidenum">
              <a:rPr kumimoji="1" lang="ja-JP" altLang="en-US" smtClean="0"/>
              <a:t>‹#›</a:t>
            </a:fld>
            <a:endParaRPr kumimoji="1" lang="ja-JP" altLang="en-US"/>
          </a:p>
        </p:txBody>
      </p:sp>
    </p:spTree>
    <p:extLst>
      <p:ext uri="{BB962C8B-B14F-4D97-AF65-F5344CB8AC3E}">
        <p14:creationId xmlns:p14="http://schemas.microsoft.com/office/powerpoint/2010/main" val="595027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DC4C53A-AAC4-5479-E4DC-E0124B481AE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5FA1AA5-A75B-A827-0243-1CA256D70FD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FC44151-175C-BACD-2315-7E3B9D976347}"/>
              </a:ext>
            </a:extLst>
          </p:cNvPr>
          <p:cNvSpPr>
            <a:spLocks noGrp="1"/>
          </p:cNvSpPr>
          <p:nvPr>
            <p:ph type="dt" sz="half" idx="10"/>
          </p:nvPr>
        </p:nvSpPr>
        <p:spPr/>
        <p:txBody>
          <a:bodyPr/>
          <a:lstStyle/>
          <a:p>
            <a:fld id="{32EDE936-452E-A444-82B6-16A90FDB4FC6}" type="datetimeFigureOut">
              <a:rPr kumimoji="1" lang="ja-JP" altLang="en-US" smtClean="0"/>
              <a:t>2022/5/19</a:t>
            </a:fld>
            <a:endParaRPr kumimoji="1" lang="ja-JP" altLang="en-US"/>
          </a:p>
        </p:txBody>
      </p:sp>
      <p:sp>
        <p:nvSpPr>
          <p:cNvPr id="5" name="フッター プレースホルダー 4">
            <a:extLst>
              <a:ext uri="{FF2B5EF4-FFF2-40B4-BE49-F238E27FC236}">
                <a16:creationId xmlns:a16="http://schemas.microsoft.com/office/drawing/2014/main" id="{338DCA91-612E-2815-BC3B-E613F6CB373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EF78D35-D2EB-0264-3C7E-E76158C8858F}"/>
              </a:ext>
            </a:extLst>
          </p:cNvPr>
          <p:cNvSpPr>
            <a:spLocks noGrp="1"/>
          </p:cNvSpPr>
          <p:nvPr>
            <p:ph type="sldNum" sz="quarter" idx="12"/>
          </p:nvPr>
        </p:nvSpPr>
        <p:spPr/>
        <p:txBody>
          <a:bodyPr/>
          <a:lstStyle/>
          <a:p>
            <a:fld id="{CC4AF81D-2EB0-2246-AA66-4D11292F2D38}" type="slidenum">
              <a:rPr kumimoji="1" lang="ja-JP" altLang="en-US" smtClean="0"/>
              <a:t>‹#›</a:t>
            </a:fld>
            <a:endParaRPr kumimoji="1" lang="ja-JP" altLang="en-US"/>
          </a:p>
        </p:txBody>
      </p:sp>
    </p:spTree>
    <p:extLst>
      <p:ext uri="{BB962C8B-B14F-4D97-AF65-F5344CB8AC3E}">
        <p14:creationId xmlns:p14="http://schemas.microsoft.com/office/powerpoint/2010/main" val="2729056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C768905-B602-5B7C-D948-C1333850444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CC60E72-E9D7-9A99-E80A-CCB0A1B245BF}"/>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0107D55-B9D7-5732-6377-771F1F80A70E}"/>
              </a:ext>
            </a:extLst>
          </p:cNvPr>
          <p:cNvSpPr>
            <a:spLocks noGrp="1"/>
          </p:cNvSpPr>
          <p:nvPr>
            <p:ph type="dt" sz="half" idx="10"/>
          </p:nvPr>
        </p:nvSpPr>
        <p:spPr/>
        <p:txBody>
          <a:bodyPr/>
          <a:lstStyle/>
          <a:p>
            <a:fld id="{32EDE936-452E-A444-82B6-16A90FDB4FC6}" type="datetimeFigureOut">
              <a:rPr kumimoji="1" lang="ja-JP" altLang="en-US" smtClean="0"/>
              <a:t>2022/5/19</a:t>
            </a:fld>
            <a:endParaRPr kumimoji="1" lang="ja-JP" altLang="en-US"/>
          </a:p>
        </p:txBody>
      </p:sp>
      <p:sp>
        <p:nvSpPr>
          <p:cNvPr id="5" name="フッター プレースホルダー 4">
            <a:extLst>
              <a:ext uri="{FF2B5EF4-FFF2-40B4-BE49-F238E27FC236}">
                <a16:creationId xmlns:a16="http://schemas.microsoft.com/office/drawing/2014/main" id="{34620D89-F4CA-ECD1-7A98-7C053305B77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172199F-CBE4-9CFB-7110-E818A8C7EEC8}"/>
              </a:ext>
            </a:extLst>
          </p:cNvPr>
          <p:cNvSpPr>
            <a:spLocks noGrp="1"/>
          </p:cNvSpPr>
          <p:nvPr>
            <p:ph type="sldNum" sz="quarter" idx="12"/>
          </p:nvPr>
        </p:nvSpPr>
        <p:spPr/>
        <p:txBody>
          <a:bodyPr/>
          <a:lstStyle/>
          <a:p>
            <a:fld id="{CC4AF81D-2EB0-2246-AA66-4D11292F2D38}" type="slidenum">
              <a:rPr kumimoji="1" lang="ja-JP" altLang="en-US" smtClean="0"/>
              <a:t>‹#›</a:t>
            </a:fld>
            <a:endParaRPr kumimoji="1" lang="ja-JP" altLang="en-US"/>
          </a:p>
        </p:txBody>
      </p:sp>
    </p:spTree>
    <p:extLst>
      <p:ext uri="{BB962C8B-B14F-4D97-AF65-F5344CB8AC3E}">
        <p14:creationId xmlns:p14="http://schemas.microsoft.com/office/powerpoint/2010/main" val="3745982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3427920-10EE-8029-E04F-9C799BF740D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814AE72-B4B9-C10A-89A5-D45CB0FEBCC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B083746-278F-2BC1-4E62-A1F355806DA6}"/>
              </a:ext>
            </a:extLst>
          </p:cNvPr>
          <p:cNvSpPr>
            <a:spLocks noGrp="1"/>
          </p:cNvSpPr>
          <p:nvPr>
            <p:ph type="dt" sz="half" idx="10"/>
          </p:nvPr>
        </p:nvSpPr>
        <p:spPr/>
        <p:txBody>
          <a:bodyPr/>
          <a:lstStyle/>
          <a:p>
            <a:fld id="{32EDE936-452E-A444-82B6-16A90FDB4FC6}" type="datetimeFigureOut">
              <a:rPr kumimoji="1" lang="ja-JP" altLang="en-US" smtClean="0"/>
              <a:t>2022/5/19</a:t>
            </a:fld>
            <a:endParaRPr kumimoji="1" lang="ja-JP" altLang="en-US"/>
          </a:p>
        </p:txBody>
      </p:sp>
      <p:sp>
        <p:nvSpPr>
          <p:cNvPr id="5" name="フッター プレースホルダー 4">
            <a:extLst>
              <a:ext uri="{FF2B5EF4-FFF2-40B4-BE49-F238E27FC236}">
                <a16:creationId xmlns:a16="http://schemas.microsoft.com/office/drawing/2014/main" id="{EE77684C-390D-3106-EFB0-1C7030E12B9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FB0BB82-3F25-595C-EFD1-1E581275B1C3}"/>
              </a:ext>
            </a:extLst>
          </p:cNvPr>
          <p:cNvSpPr>
            <a:spLocks noGrp="1"/>
          </p:cNvSpPr>
          <p:nvPr>
            <p:ph type="sldNum" sz="quarter" idx="12"/>
          </p:nvPr>
        </p:nvSpPr>
        <p:spPr/>
        <p:txBody>
          <a:bodyPr/>
          <a:lstStyle/>
          <a:p>
            <a:fld id="{CC4AF81D-2EB0-2246-AA66-4D11292F2D38}" type="slidenum">
              <a:rPr kumimoji="1" lang="ja-JP" altLang="en-US" smtClean="0"/>
              <a:t>‹#›</a:t>
            </a:fld>
            <a:endParaRPr kumimoji="1" lang="ja-JP" altLang="en-US"/>
          </a:p>
        </p:txBody>
      </p:sp>
    </p:spTree>
    <p:extLst>
      <p:ext uri="{BB962C8B-B14F-4D97-AF65-F5344CB8AC3E}">
        <p14:creationId xmlns:p14="http://schemas.microsoft.com/office/powerpoint/2010/main" val="3889300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9C4DA5-E072-10DA-65A6-5CF39689D92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29A6AC2-F805-D02E-13BC-B76EFAE53B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CFE75C9-EF8F-CEAE-4712-E93D04C2E03B}"/>
              </a:ext>
            </a:extLst>
          </p:cNvPr>
          <p:cNvSpPr>
            <a:spLocks noGrp="1"/>
          </p:cNvSpPr>
          <p:nvPr>
            <p:ph type="dt" sz="half" idx="10"/>
          </p:nvPr>
        </p:nvSpPr>
        <p:spPr/>
        <p:txBody>
          <a:bodyPr/>
          <a:lstStyle/>
          <a:p>
            <a:fld id="{32EDE936-452E-A444-82B6-16A90FDB4FC6}" type="datetimeFigureOut">
              <a:rPr kumimoji="1" lang="ja-JP" altLang="en-US" smtClean="0"/>
              <a:t>2022/5/19</a:t>
            </a:fld>
            <a:endParaRPr kumimoji="1" lang="ja-JP" altLang="en-US"/>
          </a:p>
        </p:txBody>
      </p:sp>
      <p:sp>
        <p:nvSpPr>
          <p:cNvPr id="5" name="フッター プレースホルダー 4">
            <a:extLst>
              <a:ext uri="{FF2B5EF4-FFF2-40B4-BE49-F238E27FC236}">
                <a16:creationId xmlns:a16="http://schemas.microsoft.com/office/drawing/2014/main" id="{6BA2BA19-7130-992E-E020-43E62B368EA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A6B07D7-ED5A-E613-F62A-CF5F9CCB21B6}"/>
              </a:ext>
            </a:extLst>
          </p:cNvPr>
          <p:cNvSpPr>
            <a:spLocks noGrp="1"/>
          </p:cNvSpPr>
          <p:nvPr>
            <p:ph type="sldNum" sz="quarter" idx="12"/>
          </p:nvPr>
        </p:nvSpPr>
        <p:spPr/>
        <p:txBody>
          <a:bodyPr/>
          <a:lstStyle/>
          <a:p>
            <a:fld id="{CC4AF81D-2EB0-2246-AA66-4D11292F2D38}" type="slidenum">
              <a:rPr kumimoji="1" lang="ja-JP" altLang="en-US" smtClean="0"/>
              <a:t>‹#›</a:t>
            </a:fld>
            <a:endParaRPr kumimoji="1" lang="ja-JP" altLang="en-US"/>
          </a:p>
        </p:txBody>
      </p:sp>
    </p:spTree>
    <p:extLst>
      <p:ext uri="{BB962C8B-B14F-4D97-AF65-F5344CB8AC3E}">
        <p14:creationId xmlns:p14="http://schemas.microsoft.com/office/powerpoint/2010/main" val="638485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405E48-B31B-81F6-9835-9C2698C2D2B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66889BF-8B78-193B-E3F9-448A41E0CCE7}"/>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775783D-4619-1D51-C416-27E8DFA2CFD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A841508-0EFC-1A69-526D-176066A1F48F}"/>
              </a:ext>
            </a:extLst>
          </p:cNvPr>
          <p:cNvSpPr>
            <a:spLocks noGrp="1"/>
          </p:cNvSpPr>
          <p:nvPr>
            <p:ph type="dt" sz="half" idx="10"/>
          </p:nvPr>
        </p:nvSpPr>
        <p:spPr/>
        <p:txBody>
          <a:bodyPr/>
          <a:lstStyle/>
          <a:p>
            <a:fld id="{32EDE936-452E-A444-82B6-16A90FDB4FC6}" type="datetimeFigureOut">
              <a:rPr kumimoji="1" lang="ja-JP" altLang="en-US" smtClean="0"/>
              <a:t>2022/5/19</a:t>
            </a:fld>
            <a:endParaRPr kumimoji="1" lang="ja-JP" altLang="en-US"/>
          </a:p>
        </p:txBody>
      </p:sp>
      <p:sp>
        <p:nvSpPr>
          <p:cNvPr id="6" name="フッター プレースホルダー 5">
            <a:extLst>
              <a:ext uri="{FF2B5EF4-FFF2-40B4-BE49-F238E27FC236}">
                <a16:creationId xmlns:a16="http://schemas.microsoft.com/office/drawing/2014/main" id="{025E60B6-26F1-88DF-62D9-FAE1493A52B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59F0B01-97EA-7F74-FD58-FF9AC40F46AC}"/>
              </a:ext>
            </a:extLst>
          </p:cNvPr>
          <p:cNvSpPr>
            <a:spLocks noGrp="1"/>
          </p:cNvSpPr>
          <p:nvPr>
            <p:ph type="sldNum" sz="quarter" idx="12"/>
          </p:nvPr>
        </p:nvSpPr>
        <p:spPr/>
        <p:txBody>
          <a:bodyPr/>
          <a:lstStyle/>
          <a:p>
            <a:fld id="{CC4AF81D-2EB0-2246-AA66-4D11292F2D38}" type="slidenum">
              <a:rPr kumimoji="1" lang="ja-JP" altLang="en-US" smtClean="0"/>
              <a:t>‹#›</a:t>
            </a:fld>
            <a:endParaRPr kumimoji="1" lang="ja-JP" altLang="en-US"/>
          </a:p>
        </p:txBody>
      </p:sp>
    </p:spTree>
    <p:extLst>
      <p:ext uri="{BB962C8B-B14F-4D97-AF65-F5344CB8AC3E}">
        <p14:creationId xmlns:p14="http://schemas.microsoft.com/office/powerpoint/2010/main" val="2890002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6D9BDE-72E6-486A-AC44-F6A453A5D63B}"/>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72B5316-B70E-E76B-E36C-8AE7BBE3F6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2EED98E-280B-63CE-7A91-A6701808EA0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2A3453A-DAF2-6F74-2B42-FD31CBD197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459A6D7-B6DD-FB9A-E2C1-776CF0EDBA06}"/>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8267A720-8A1B-F1AF-54C0-AA78B66271EB}"/>
              </a:ext>
            </a:extLst>
          </p:cNvPr>
          <p:cNvSpPr>
            <a:spLocks noGrp="1"/>
          </p:cNvSpPr>
          <p:nvPr>
            <p:ph type="dt" sz="half" idx="10"/>
          </p:nvPr>
        </p:nvSpPr>
        <p:spPr/>
        <p:txBody>
          <a:bodyPr/>
          <a:lstStyle/>
          <a:p>
            <a:fld id="{32EDE936-452E-A444-82B6-16A90FDB4FC6}" type="datetimeFigureOut">
              <a:rPr kumimoji="1" lang="ja-JP" altLang="en-US" smtClean="0"/>
              <a:t>2022/5/19</a:t>
            </a:fld>
            <a:endParaRPr kumimoji="1" lang="ja-JP" altLang="en-US"/>
          </a:p>
        </p:txBody>
      </p:sp>
      <p:sp>
        <p:nvSpPr>
          <p:cNvPr id="8" name="フッター プレースホルダー 7">
            <a:extLst>
              <a:ext uri="{FF2B5EF4-FFF2-40B4-BE49-F238E27FC236}">
                <a16:creationId xmlns:a16="http://schemas.microsoft.com/office/drawing/2014/main" id="{A1339116-912B-DC2C-5162-3C3483C26D14}"/>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C16947A-FFF3-E425-D3BE-31059AD1E4D3}"/>
              </a:ext>
            </a:extLst>
          </p:cNvPr>
          <p:cNvSpPr>
            <a:spLocks noGrp="1"/>
          </p:cNvSpPr>
          <p:nvPr>
            <p:ph type="sldNum" sz="quarter" idx="12"/>
          </p:nvPr>
        </p:nvSpPr>
        <p:spPr/>
        <p:txBody>
          <a:bodyPr/>
          <a:lstStyle/>
          <a:p>
            <a:fld id="{CC4AF81D-2EB0-2246-AA66-4D11292F2D38}" type="slidenum">
              <a:rPr kumimoji="1" lang="ja-JP" altLang="en-US" smtClean="0"/>
              <a:t>‹#›</a:t>
            </a:fld>
            <a:endParaRPr kumimoji="1" lang="ja-JP" altLang="en-US"/>
          </a:p>
        </p:txBody>
      </p:sp>
    </p:spTree>
    <p:extLst>
      <p:ext uri="{BB962C8B-B14F-4D97-AF65-F5344CB8AC3E}">
        <p14:creationId xmlns:p14="http://schemas.microsoft.com/office/powerpoint/2010/main" val="2360958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9EDEDF-9B0F-07F4-1B0D-BD204B504C09}"/>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A839958-3A30-3738-D1CD-8D92A99DA3BA}"/>
              </a:ext>
            </a:extLst>
          </p:cNvPr>
          <p:cNvSpPr>
            <a:spLocks noGrp="1"/>
          </p:cNvSpPr>
          <p:nvPr>
            <p:ph type="dt" sz="half" idx="10"/>
          </p:nvPr>
        </p:nvSpPr>
        <p:spPr/>
        <p:txBody>
          <a:bodyPr/>
          <a:lstStyle/>
          <a:p>
            <a:fld id="{32EDE936-452E-A444-82B6-16A90FDB4FC6}" type="datetimeFigureOut">
              <a:rPr kumimoji="1" lang="ja-JP" altLang="en-US" smtClean="0"/>
              <a:t>2022/5/19</a:t>
            </a:fld>
            <a:endParaRPr kumimoji="1" lang="ja-JP" altLang="en-US"/>
          </a:p>
        </p:txBody>
      </p:sp>
      <p:sp>
        <p:nvSpPr>
          <p:cNvPr id="4" name="フッター プレースホルダー 3">
            <a:extLst>
              <a:ext uri="{FF2B5EF4-FFF2-40B4-BE49-F238E27FC236}">
                <a16:creationId xmlns:a16="http://schemas.microsoft.com/office/drawing/2014/main" id="{BEC6D3EF-33DF-F7A3-CCE0-017593A87F3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3CA6043-85C3-8C4C-4153-7FE3422E7D23}"/>
              </a:ext>
            </a:extLst>
          </p:cNvPr>
          <p:cNvSpPr>
            <a:spLocks noGrp="1"/>
          </p:cNvSpPr>
          <p:nvPr>
            <p:ph type="sldNum" sz="quarter" idx="12"/>
          </p:nvPr>
        </p:nvSpPr>
        <p:spPr/>
        <p:txBody>
          <a:bodyPr/>
          <a:lstStyle/>
          <a:p>
            <a:fld id="{CC4AF81D-2EB0-2246-AA66-4D11292F2D38}" type="slidenum">
              <a:rPr kumimoji="1" lang="ja-JP" altLang="en-US" smtClean="0"/>
              <a:t>‹#›</a:t>
            </a:fld>
            <a:endParaRPr kumimoji="1" lang="ja-JP" altLang="en-US"/>
          </a:p>
        </p:txBody>
      </p:sp>
    </p:spTree>
    <p:extLst>
      <p:ext uri="{BB962C8B-B14F-4D97-AF65-F5344CB8AC3E}">
        <p14:creationId xmlns:p14="http://schemas.microsoft.com/office/powerpoint/2010/main" val="3591908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0475FFC-2AA3-AD50-E2F2-0D9588D2DADC}"/>
              </a:ext>
            </a:extLst>
          </p:cNvPr>
          <p:cNvSpPr>
            <a:spLocks noGrp="1"/>
          </p:cNvSpPr>
          <p:nvPr>
            <p:ph type="dt" sz="half" idx="10"/>
          </p:nvPr>
        </p:nvSpPr>
        <p:spPr/>
        <p:txBody>
          <a:bodyPr/>
          <a:lstStyle/>
          <a:p>
            <a:fld id="{32EDE936-452E-A444-82B6-16A90FDB4FC6}" type="datetimeFigureOut">
              <a:rPr kumimoji="1" lang="ja-JP" altLang="en-US" smtClean="0"/>
              <a:t>2022/5/19</a:t>
            </a:fld>
            <a:endParaRPr kumimoji="1" lang="ja-JP" altLang="en-US"/>
          </a:p>
        </p:txBody>
      </p:sp>
      <p:sp>
        <p:nvSpPr>
          <p:cNvPr id="3" name="フッター プレースホルダー 2">
            <a:extLst>
              <a:ext uri="{FF2B5EF4-FFF2-40B4-BE49-F238E27FC236}">
                <a16:creationId xmlns:a16="http://schemas.microsoft.com/office/drawing/2014/main" id="{C7089006-008F-620A-8F12-784BA7C2EF5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2984865-6B73-B3B0-80C4-916A48249838}"/>
              </a:ext>
            </a:extLst>
          </p:cNvPr>
          <p:cNvSpPr>
            <a:spLocks noGrp="1"/>
          </p:cNvSpPr>
          <p:nvPr>
            <p:ph type="sldNum" sz="quarter" idx="12"/>
          </p:nvPr>
        </p:nvSpPr>
        <p:spPr/>
        <p:txBody>
          <a:bodyPr/>
          <a:lstStyle/>
          <a:p>
            <a:fld id="{CC4AF81D-2EB0-2246-AA66-4D11292F2D38}" type="slidenum">
              <a:rPr kumimoji="1" lang="ja-JP" altLang="en-US" smtClean="0"/>
              <a:t>‹#›</a:t>
            </a:fld>
            <a:endParaRPr kumimoji="1" lang="ja-JP" altLang="en-US"/>
          </a:p>
        </p:txBody>
      </p:sp>
    </p:spTree>
    <p:extLst>
      <p:ext uri="{BB962C8B-B14F-4D97-AF65-F5344CB8AC3E}">
        <p14:creationId xmlns:p14="http://schemas.microsoft.com/office/powerpoint/2010/main" val="2475688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933730-B181-EDA6-EFA5-05F124B76F6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98B8125-2B2B-CD0F-C8A8-B5934DE1C41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E503D77-7A14-0538-B7DF-7DC0573113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6CBA3ED-C94A-B445-5BAF-148D928C46EA}"/>
              </a:ext>
            </a:extLst>
          </p:cNvPr>
          <p:cNvSpPr>
            <a:spLocks noGrp="1"/>
          </p:cNvSpPr>
          <p:nvPr>
            <p:ph type="dt" sz="half" idx="10"/>
          </p:nvPr>
        </p:nvSpPr>
        <p:spPr/>
        <p:txBody>
          <a:bodyPr/>
          <a:lstStyle/>
          <a:p>
            <a:fld id="{32EDE936-452E-A444-82B6-16A90FDB4FC6}" type="datetimeFigureOut">
              <a:rPr kumimoji="1" lang="ja-JP" altLang="en-US" smtClean="0"/>
              <a:t>2022/5/19</a:t>
            </a:fld>
            <a:endParaRPr kumimoji="1" lang="ja-JP" altLang="en-US"/>
          </a:p>
        </p:txBody>
      </p:sp>
      <p:sp>
        <p:nvSpPr>
          <p:cNvPr id="6" name="フッター プレースホルダー 5">
            <a:extLst>
              <a:ext uri="{FF2B5EF4-FFF2-40B4-BE49-F238E27FC236}">
                <a16:creationId xmlns:a16="http://schemas.microsoft.com/office/drawing/2014/main" id="{D07DA639-BC76-394B-40B4-1646301F251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BE774F8-599E-B964-7831-F9B4F9E4D24D}"/>
              </a:ext>
            </a:extLst>
          </p:cNvPr>
          <p:cNvSpPr>
            <a:spLocks noGrp="1"/>
          </p:cNvSpPr>
          <p:nvPr>
            <p:ph type="sldNum" sz="quarter" idx="12"/>
          </p:nvPr>
        </p:nvSpPr>
        <p:spPr/>
        <p:txBody>
          <a:bodyPr/>
          <a:lstStyle/>
          <a:p>
            <a:fld id="{CC4AF81D-2EB0-2246-AA66-4D11292F2D38}" type="slidenum">
              <a:rPr kumimoji="1" lang="ja-JP" altLang="en-US" smtClean="0"/>
              <a:t>‹#›</a:t>
            </a:fld>
            <a:endParaRPr kumimoji="1" lang="ja-JP" altLang="en-US"/>
          </a:p>
        </p:txBody>
      </p:sp>
    </p:spTree>
    <p:extLst>
      <p:ext uri="{BB962C8B-B14F-4D97-AF65-F5344CB8AC3E}">
        <p14:creationId xmlns:p14="http://schemas.microsoft.com/office/powerpoint/2010/main" val="1571920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8D9230-6355-72F9-D860-42F4DC462C3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CD234552-FBEF-74E4-A554-E7E2D6CBC4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EAF17A32-EFF8-ECE1-CC7E-579AB3438E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FAFE5DD-4926-F035-F5C8-06625655F2E0}"/>
              </a:ext>
            </a:extLst>
          </p:cNvPr>
          <p:cNvSpPr>
            <a:spLocks noGrp="1"/>
          </p:cNvSpPr>
          <p:nvPr>
            <p:ph type="dt" sz="half" idx="10"/>
          </p:nvPr>
        </p:nvSpPr>
        <p:spPr/>
        <p:txBody>
          <a:bodyPr/>
          <a:lstStyle/>
          <a:p>
            <a:fld id="{32EDE936-452E-A444-82B6-16A90FDB4FC6}" type="datetimeFigureOut">
              <a:rPr kumimoji="1" lang="ja-JP" altLang="en-US" smtClean="0"/>
              <a:t>2022/5/19</a:t>
            </a:fld>
            <a:endParaRPr kumimoji="1" lang="ja-JP" altLang="en-US"/>
          </a:p>
        </p:txBody>
      </p:sp>
      <p:sp>
        <p:nvSpPr>
          <p:cNvPr id="6" name="フッター プレースホルダー 5">
            <a:extLst>
              <a:ext uri="{FF2B5EF4-FFF2-40B4-BE49-F238E27FC236}">
                <a16:creationId xmlns:a16="http://schemas.microsoft.com/office/drawing/2014/main" id="{732BF00C-9ED3-1C7D-F38F-C31B4088A96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FF19DB5-DAFD-1ECC-F7E2-8522939C19C7}"/>
              </a:ext>
            </a:extLst>
          </p:cNvPr>
          <p:cNvSpPr>
            <a:spLocks noGrp="1"/>
          </p:cNvSpPr>
          <p:nvPr>
            <p:ph type="sldNum" sz="quarter" idx="12"/>
          </p:nvPr>
        </p:nvSpPr>
        <p:spPr/>
        <p:txBody>
          <a:bodyPr/>
          <a:lstStyle/>
          <a:p>
            <a:fld id="{CC4AF81D-2EB0-2246-AA66-4D11292F2D38}" type="slidenum">
              <a:rPr kumimoji="1" lang="ja-JP" altLang="en-US" smtClean="0"/>
              <a:t>‹#›</a:t>
            </a:fld>
            <a:endParaRPr kumimoji="1" lang="ja-JP" altLang="en-US"/>
          </a:p>
        </p:txBody>
      </p:sp>
    </p:spTree>
    <p:extLst>
      <p:ext uri="{BB962C8B-B14F-4D97-AF65-F5344CB8AC3E}">
        <p14:creationId xmlns:p14="http://schemas.microsoft.com/office/powerpoint/2010/main" val="337456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2FBD081-6CC9-52CD-EA4F-427E0BFB56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13CCC89-FA65-B8CE-099C-8979847D976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8F9446D-DE42-E459-A2F7-A5FE967B2B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EDE936-452E-A444-82B6-16A90FDB4FC6}" type="datetimeFigureOut">
              <a:rPr kumimoji="1" lang="ja-JP" altLang="en-US" smtClean="0"/>
              <a:t>2022/5/19</a:t>
            </a:fld>
            <a:endParaRPr kumimoji="1" lang="ja-JP" altLang="en-US"/>
          </a:p>
        </p:txBody>
      </p:sp>
      <p:sp>
        <p:nvSpPr>
          <p:cNvPr id="5" name="フッター プレースホルダー 4">
            <a:extLst>
              <a:ext uri="{FF2B5EF4-FFF2-40B4-BE49-F238E27FC236}">
                <a16:creationId xmlns:a16="http://schemas.microsoft.com/office/drawing/2014/main" id="{74468504-DDEB-39CE-E653-283CE071A5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4258612-762A-4B68-AB9C-CB3D92246C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4AF81D-2EB0-2246-AA66-4D11292F2D38}" type="slidenum">
              <a:rPr kumimoji="1" lang="ja-JP" altLang="en-US" smtClean="0"/>
              <a:t>‹#›</a:t>
            </a:fld>
            <a:endParaRPr kumimoji="1" lang="ja-JP" altLang="en-US"/>
          </a:p>
        </p:txBody>
      </p:sp>
    </p:spTree>
    <p:extLst>
      <p:ext uri="{BB962C8B-B14F-4D97-AF65-F5344CB8AC3E}">
        <p14:creationId xmlns:p14="http://schemas.microsoft.com/office/powerpoint/2010/main" val="13023215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descr="手に持った携帯電話&#10;&#10;自動的に生成された説明">
            <a:extLst>
              <a:ext uri="{FF2B5EF4-FFF2-40B4-BE49-F238E27FC236}">
                <a16:creationId xmlns:a16="http://schemas.microsoft.com/office/drawing/2014/main" id="{3428E9AC-961A-DCF3-B3C9-E9BCDF1CA442}"/>
              </a:ext>
            </a:extLst>
          </p:cNvPr>
          <p:cNvPicPr>
            <a:picLocks noChangeAspect="1"/>
          </p:cNvPicPr>
          <p:nvPr/>
        </p:nvPicPr>
        <p:blipFill>
          <a:blip r:embed="rId2"/>
          <a:stretch>
            <a:fillRect/>
          </a:stretch>
        </p:blipFill>
        <p:spPr>
          <a:xfrm>
            <a:off x="1029730" y="609429"/>
            <a:ext cx="3069109" cy="2592205"/>
          </a:xfrm>
          <a:prstGeom prst="rect">
            <a:avLst/>
          </a:prstGeom>
        </p:spPr>
      </p:pic>
      <p:pic>
        <p:nvPicPr>
          <p:cNvPr id="7" name="図 6" descr="電子機器, リモコン, テーブル, モニター が含まれている画像&#10;&#10;自動的に生成された説明">
            <a:extLst>
              <a:ext uri="{FF2B5EF4-FFF2-40B4-BE49-F238E27FC236}">
                <a16:creationId xmlns:a16="http://schemas.microsoft.com/office/drawing/2014/main" id="{DA843CDA-E3DB-3949-5FEE-48E3660CD315}"/>
              </a:ext>
            </a:extLst>
          </p:cNvPr>
          <p:cNvPicPr>
            <a:picLocks noChangeAspect="1"/>
          </p:cNvPicPr>
          <p:nvPr/>
        </p:nvPicPr>
        <p:blipFill>
          <a:blip r:embed="rId3"/>
          <a:stretch>
            <a:fillRect/>
          </a:stretch>
        </p:blipFill>
        <p:spPr>
          <a:xfrm>
            <a:off x="1029729" y="3429000"/>
            <a:ext cx="3069108" cy="3106354"/>
          </a:xfrm>
          <a:prstGeom prst="rect">
            <a:avLst/>
          </a:prstGeom>
        </p:spPr>
      </p:pic>
      <p:sp>
        <p:nvSpPr>
          <p:cNvPr id="8" name="テキスト ボックス 7">
            <a:extLst>
              <a:ext uri="{FF2B5EF4-FFF2-40B4-BE49-F238E27FC236}">
                <a16:creationId xmlns:a16="http://schemas.microsoft.com/office/drawing/2014/main" id="{3B2FCDC3-924D-1103-4B2D-34722B9A6DFF}"/>
              </a:ext>
            </a:extLst>
          </p:cNvPr>
          <p:cNvSpPr txBox="1"/>
          <p:nvPr/>
        </p:nvSpPr>
        <p:spPr>
          <a:xfrm>
            <a:off x="4905632" y="383059"/>
            <a:ext cx="6474941" cy="4832092"/>
          </a:xfrm>
          <a:prstGeom prst="rect">
            <a:avLst/>
          </a:prstGeom>
          <a:noFill/>
        </p:spPr>
        <p:txBody>
          <a:bodyPr wrap="square" rtlCol="0">
            <a:spAutoFit/>
          </a:bodyPr>
          <a:lstStyle/>
          <a:p>
            <a:r>
              <a:rPr kumimoji="1" lang="ja-JP" altLang="en-US" sz="1400"/>
              <a:t>バーコード決済端末の開発について</a:t>
            </a:r>
            <a:endParaRPr kumimoji="1" lang="en-US" altLang="ja-JP" sz="1400" dirty="0"/>
          </a:p>
          <a:p>
            <a:endParaRPr lang="en-US" altLang="ja-JP" sz="1400" dirty="0"/>
          </a:p>
          <a:p>
            <a:r>
              <a:rPr kumimoji="1" lang="ja-JP" altLang="en-US" sz="1400"/>
              <a:t>経緯</a:t>
            </a:r>
            <a:endParaRPr kumimoji="1" lang="en-US" altLang="ja-JP" sz="1400" dirty="0"/>
          </a:p>
          <a:p>
            <a:r>
              <a:rPr lang="ja-JP" altLang="en-US" sz="1400"/>
              <a:t>当社はキャッシュレス関連の開発を</a:t>
            </a:r>
            <a:r>
              <a:rPr lang="en-US" altLang="ja-JP" sz="1400" dirty="0"/>
              <a:t>20</a:t>
            </a:r>
            <a:r>
              <a:rPr lang="ja-JP" altLang="en-US" sz="1400"/>
              <a:t>年強行っている会社です。</a:t>
            </a:r>
            <a:endParaRPr lang="en-US" altLang="ja-JP" sz="1400" dirty="0"/>
          </a:p>
          <a:p>
            <a:r>
              <a:rPr kumimoji="1" lang="ja-JP" altLang="en-US" sz="1400"/>
              <a:t>今までに日本全国多くの小売り流通業向けに決済インフレを開発し納入してきました。</a:t>
            </a:r>
            <a:endParaRPr kumimoji="1" lang="en-US" altLang="ja-JP" sz="1400" dirty="0"/>
          </a:p>
          <a:p>
            <a:r>
              <a:rPr kumimoji="1" lang="ja-JP" altLang="en-US" sz="1400"/>
              <a:t>この度、小規模店舗向けに「ライトな」</a:t>
            </a:r>
            <a:r>
              <a:rPr kumimoji="1" lang="en-US" altLang="ja-JP" sz="1400" dirty="0"/>
              <a:t>QR</a:t>
            </a:r>
            <a:r>
              <a:rPr kumimoji="1" lang="ja-JP" altLang="en-US" sz="1400"/>
              <a:t>コード決済端末を開発し展開を計画しています。</a:t>
            </a:r>
            <a:endParaRPr kumimoji="1" lang="en-US" altLang="ja-JP" sz="1400" dirty="0"/>
          </a:p>
          <a:p>
            <a:endParaRPr lang="en-US" altLang="ja-JP" sz="1400" dirty="0"/>
          </a:p>
          <a:p>
            <a:r>
              <a:rPr kumimoji="1" lang="ja-JP" altLang="en-US" sz="1400"/>
              <a:t>その中で安価な端末をベースに複数のコード決済事業者に接続出来るよにする端末の開発を行う為に、まずは、この端末（左の写真）の開発環境を整備したいと考えます。</a:t>
            </a:r>
            <a:endParaRPr kumimoji="1" lang="en-US" altLang="ja-JP" sz="1400" dirty="0"/>
          </a:p>
          <a:p>
            <a:endParaRPr lang="en-US" altLang="ja-JP" sz="1400" dirty="0"/>
          </a:p>
          <a:p>
            <a:r>
              <a:rPr lang="en-US" altLang="ja-JP" sz="1400" dirty="0"/>
              <a:t>①</a:t>
            </a:r>
            <a:r>
              <a:rPr lang="ja-JP" altLang="en-US" sz="1400"/>
              <a:t>液晶（文字並びに</a:t>
            </a:r>
            <a:r>
              <a:rPr lang="en-US" altLang="ja-JP" sz="1400" dirty="0"/>
              <a:t>QR</a:t>
            </a:r>
            <a:r>
              <a:rPr lang="ja-JP" altLang="en-US" sz="1400"/>
              <a:t>コードの表示）</a:t>
            </a:r>
            <a:endParaRPr lang="en-US" altLang="ja-JP" sz="1400" dirty="0"/>
          </a:p>
          <a:p>
            <a:r>
              <a:rPr kumimoji="1" lang="ja-JP" altLang="en-US" sz="1400"/>
              <a:t>テンキー、ファンクション機、ビープ音など簡単な機能を確認するためのテストプログラムの作成を依頼したいと考えてます。</a:t>
            </a:r>
            <a:endParaRPr kumimoji="1" lang="en-US" altLang="ja-JP" sz="1400" dirty="0"/>
          </a:p>
          <a:p>
            <a:endParaRPr lang="en-US" altLang="ja-JP" sz="1400" dirty="0"/>
          </a:p>
          <a:p>
            <a:r>
              <a:rPr kumimoji="1" lang="ja-JP" altLang="en-US" sz="1400"/>
              <a:t>用意している物</a:t>
            </a:r>
            <a:endParaRPr kumimoji="1" lang="en-US" altLang="ja-JP" sz="1400" dirty="0"/>
          </a:p>
          <a:p>
            <a:r>
              <a:rPr lang="en-US" altLang="ja-JP" sz="1400" dirty="0"/>
              <a:t>SDK</a:t>
            </a:r>
            <a:r>
              <a:rPr lang="ja-JP" altLang="en-US" sz="1400"/>
              <a:t>（</a:t>
            </a:r>
            <a:r>
              <a:rPr lang="en-US" altLang="ja-JP" sz="1400" dirty="0"/>
              <a:t>C</a:t>
            </a:r>
            <a:r>
              <a:rPr lang="ja-JP" altLang="en-US" sz="1400"/>
              <a:t>言語）、実機</a:t>
            </a:r>
            <a:endParaRPr lang="en-US" altLang="ja-JP" sz="1400" dirty="0"/>
          </a:p>
          <a:p>
            <a:endParaRPr kumimoji="1" lang="en-US" altLang="ja-JP" sz="1400" dirty="0"/>
          </a:p>
          <a:p>
            <a:r>
              <a:rPr kumimoji="1" lang="en-US" altLang="ja-JP" sz="1400" dirty="0"/>
              <a:t>②</a:t>
            </a:r>
            <a:r>
              <a:rPr kumimoji="1" lang="ja-JP" altLang="en-US" sz="1400"/>
              <a:t>接続仕様書に基づいてバーコード処理センタへ接続する通信ライブラリの開発</a:t>
            </a:r>
          </a:p>
        </p:txBody>
      </p:sp>
      <p:sp>
        <p:nvSpPr>
          <p:cNvPr id="10" name="角丸四角形 9">
            <a:extLst>
              <a:ext uri="{FF2B5EF4-FFF2-40B4-BE49-F238E27FC236}">
                <a16:creationId xmlns:a16="http://schemas.microsoft.com/office/drawing/2014/main" id="{D8E8E086-76F6-4A81-1A0D-7DCECE55F0AE}"/>
              </a:ext>
            </a:extLst>
          </p:cNvPr>
          <p:cNvSpPr/>
          <p:nvPr/>
        </p:nvSpPr>
        <p:spPr>
          <a:xfrm>
            <a:off x="4905632" y="3111062"/>
            <a:ext cx="6382478" cy="1450428"/>
          </a:xfrm>
          <a:prstGeom prst="roundRect">
            <a:avLst/>
          </a:prstGeom>
          <a:solidFill>
            <a:schemeClr val="accent1">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800"/>
              <a:t>今回の依頼範囲</a:t>
            </a:r>
          </a:p>
        </p:txBody>
      </p:sp>
    </p:spTree>
    <p:extLst>
      <p:ext uri="{BB962C8B-B14F-4D97-AF65-F5344CB8AC3E}">
        <p14:creationId xmlns:p14="http://schemas.microsoft.com/office/powerpoint/2010/main" val="130522575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175</Words>
  <Application>Microsoft Macintosh PowerPoint</Application>
  <PresentationFormat>ワイド画面</PresentationFormat>
  <Paragraphs>17</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一也 前田</dc:creator>
  <cp:lastModifiedBy>一也 前田</cp:lastModifiedBy>
  <cp:revision>1</cp:revision>
  <dcterms:created xsi:type="dcterms:W3CDTF">2022-05-19T05:47:05Z</dcterms:created>
  <dcterms:modified xsi:type="dcterms:W3CDTF">2022-05-19T05:59:30Z</dcterms:modified>
</cp:coreProperties>
</file>