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sldIdLst>
    <p:sldId id="265" r:id="rId2"/>
    <p:sldId id="266" r:id="rId3"/>
    <p:sldId id="267" r:id="rId4"/>
    <p:sldId id="268" r:id="rId5"/>
    <p:sldId id="271" r:id="rId6"/>
    <p:sldId id="272" r:id="rId7"/>
    <p:sldId id="273" r:id="rId8"/>
    <p:sldId id="274" r:id="rId9"/>
    <p:sldId id="275" r:id="rId10"/>
    <p:sldId id="269"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6CE"/>
    <a:srgbClr val="CCFF99"/>
    <a:srgbClr val="FF9966"/>
    <a:srgbClr val="FFCC66"/>
    <a:srgbClr val="DB78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47" autoAdjust="0"/>
  </p:normalViewPr>
  <p:slideViewPr>
    <p:cSldViewPr>
      <p:cViewPr varScale="1">
        <p:scale>
          <a:sx n="120" d="100"/>
          <a:sy n="120" d="100"/>
        </p:scale>
        <p:origin x="108" y="48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CEA41A-81C3-4382-90CC-C48ADFDB10C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kumimoji="1" lang="ja-JP" altLang="en-US"/>
        </a:p>
      </dgm:t>
    </dgm:pt>
    <dgm:pt modelId="{72498569-6852-4E8D-9723-0608EFFF5771}">
      <dgm:prSet phldrT="[テキスト]"/>
      <dgm:spPr/>
      <dgm:t>
        <a:bodyPr/>
        <a:lstStyle/>
        <a:p>
          <a:r>
            <a:rPr lang="ja-JP" dirty="0"/>
            <a:t>マイルドクレンジングミルク</a:t>
          </a:r>
          <a:endParaRPr kumimoji="1" lang="ja-JP" altLang="en-US" dirty="0"/>
        </a:p>
      </dgm:t>
    </dgm:pt>
    <dgm:pt modelId="{DF360087-7510-4D45-B731-D184440BA2E3}" type="parTrans" cxnId="{FF3FA58F-6FB4-4D43-9FF2-3A9454B1A63D}">
      <dgm:prSet/>
      <dgm:spPr/>
      <dgm:t>
        <a:bodyPr/>
        <a:lstStyle/>
        <a:p>
          <a:endParaRPr kumimoji="1" lang="ja-JP" altLang="en-US"/>
        </a:p>
      </dgm:t>
    </dgm:pt>
    <dgm:pt modelId="{B547C1AD-2DF2-450C-987D-15C73561EC74}" type="sibTrans" cxnId="{FF3FA58F-6FB4-4D43-9FF2-3A9454B1A63D}">
      <dgm:prSet/>
      <dgm:spPr/>
      <dgm:t>
        <a:bodyPr/>
        <a:lstStyle/>
        <a:p>
          <a:endParaRPr kumimoji="1" lang="ja-JP" altLang="en-US"/>
        </a:p>
      </dgm:t>
    </dgm:pt>
    <dgm:pt modelId="{DA9FC04B-1E28-4504-AE12-E8F640B3EC5C}">
      <dgm:prSet phldrT="[テキスト]"/>
      <dgm:spPr/>
      <dgm:t>
        <a:bodyPr/>
        <a:lstStyle/>
        <a:p>
          <a:r>
            <a:rPr lang="en-US" dirty="0"/>
            <a:t>LH</a:t>
          </a:r>
          <a:r>
            <a:rPr lang="ja-JP" dirty="0"/>
            <a:t>クレンジングミルク</a:t>
          </a:r>
          <a:endParaRPr kumimoji="1" lang="ja-JP" altLang="en-US" dirty="0"/>
        </a:p>
      </dgm:t>
    </dgm:pt>
    <dgm:pt modelId="{CC3C68F4-E748-41F7-8403-7578B11CC7AC}" type="parTrans" cxnId="{8B889D83-FF6F-4BF3-BA27-D9A3007425F5}">
      <dgm:prSet/>
      <dgm:spPr/>
      <dgm:t>
        <a:bodyPr/>
        <a:lstStyle/>
        <a:p>
          <a:endParaRPr kumimoji="1" lang="ja-JP" altLang="en-US"/>
        </a:p>
      </dgm:t>
    </dgm:pt>
    <dgm:pt modelId="{E72D79BD-E838-435A-A640-88107E857A9F}" type="sibTrans" cxnId="{8B889D83-FF6F-4BF3-BA27-D9A3007425F5}">
      <dgm:prSet/>
      <dgm:spPr/>
      <dgm:t>
        <a:bodyPr/>
        <a:lstStyle/>
        <a:p>
          <a:endParaRPr kumimoji="1" lang="ja-JP" altLang="en-US"/>
        </a:p>
      </dgm:t>
    </dgm:pt>
    <dgm:pt modelId="{D1494DCC-C8F8-4FF5-A007-937B2E6B4A2C}">
      <dgm:prSet phldrT="[テキスト]"/>
      <dgm:spPr/>
      <dgm:t>
        <a:bodyPr/>
        <a:lstStyle/>
        <a:p>
          <a:r>
            <a:rPr lang="ja-JP" dirty="0"/>
            <a:t>クレンジングジェル</a:t>
          </a:r>
          <a:endParaRPr kumimoji="1" lang="ja-JP" altLang="en-US" dirty="0"/>
        </a:p>
      </dgm:t>
    </dgm:pt>
    <dgm:pt modelId="{C0CAF6A1-D39D-45F0-A0B0-FD2AB5EC81CD}" type="parTrans" cxnId="{2E332F28-44C9-4812-A6F4-72B72F42092A}">
      <dgm:prSet/>
      <dgm:spPr/>
      <dgm:t>
        <a:bodyPr/>
        <a:lstStyle/>
        <a:p>
          <a:endParaRPr kumimoji="1" lang="ja-JP" altLang="en-US"/>
        </a:p>
      </dgm:t>
    </dgm:pt>
    <dgm:pt modelId="{51E76B55-A2B4-4553-A1CA-8D3D953F7253}" type="sibTrans" cxnId="{2E332F28-44C9-4812-A6F4-72B72F42092A}">
      <dgm:prSet/>
      <dgm:spPr/>
      <dgm:t>
        <a:bodyPr/>
        <a:lstStyle/>
        <a:p>
          <a:endParaRPr kumimoji="1" lang="ja-JP" altLang="en-US"/>
        </a:p>
      </dgm:t>
    </dgm:pt>
    <dgm:pt modelId="{649B9012-E307-412A-AD7E-DF5FBA548947}">
      <dgm:prSet phldrT="[テキスト]"/>
      <dgm:spPr/>
      <dgm:t>
        <a:bodyPr/>
        <a:lstStyle/>
        <a:p>
          <a:r>
            <a:rPr lang="ja-JP" dirty="0"/>
            <a:t>ディープジェル</a:t>
          </a:r>
          <a:endParaRPr kumimoji="1" lang="ja-JP" altLang="en-US" dirty="0"/>
        </a:p>
      </dgm:t>
    </dgm:pt>
    <dgm:pt modelId="{CF7902BF-49E3-4FEB-B1BE-32CB6B6BD67B}" type="parTrans" cxnId="{C2F71BDD-7C35-4783-8EBD-538C05E4D84D}">
      <dgm:prSet/>
      <dgm:spPr/>
      <dgm:t>
        <a:bodyPr/>
        <a:lstStyle/>
        <a:p>
          <a:endParaRPr kumimoji="1" lang="ja-JP" altLang="en-US"/>
        </a:p>
      </dgm:t>
    </dgm:pt>
    <dgm:pt modelId="{6A7F0B14-8E94-4035-87D5-0DDF315E6656}" type="sibTrans" cxnId="{C2F71BDD-7C35-4783-8EBD-538C05E4D84D}">
      <dgm:prSet/>
      <dgm:spPr/>
      <dgm:t>
        <a:bodyPr/>
        <a:lstStyle/>
        <a:p>
          <a:endParaRPr kumimoji="1" lang="ja-JP" altLang="en-US"/>
        </a:p>
      </dgm:t>
    </dgm:pt>
    <dgm:pt modelId="{29D2CC43-5F4B-4F2A-B1DF-DD99B9313639}">
      <dgm:prSet phldrT="[テキスト]"/>
      <dgm:spPr/>
      <dgm:t>
        <a:bodyPr/>
        <a:lstStyle/>
        <a:p>
          <a:r>
            <a:rPr lang="en-US" dirty="0"/>
            <a:t>SD </a:t>
          </a:r>
          <a:r>
            <a:rPr lang="ja-JP" dirty="0"/>
            <a:t>クレンジングバター</a:t>
          </a:r>
          <a:endParaRPr kumimoji="1" lang="ja-JP" altLang="en-US" dirty="0"/>
        </a:p>
      </dgm:t>
    </dgm:pt>
    <dgm:pt modelId="{A0065D1A-D995-4EEE-ADEF-F75468FEBA88}" type="parTrans" cxnId="{10215585-1361-4B8B-98B9-5C0E2D59EAD4}">
      <dgm:prSet/>
      <dgm:spPr/>
      <dgm:t>
        <a:bodyPr/>
        <a:lstStyle/>
        <a:p>
          <a:endParaRPr kumimoji="1" lang="ja-JP" altLang="en-US"/>
        </a:p>
      </dgm:t>
    </dgm:pt>
    <dgm:pt modelId="{F9EC370B-DD44-4F7C-A978-A8C84F468FCE}" type="sibTrans" cxnId="{10215585-1361-4B8B-98B9-5C0E2D59EAD4}">
      <dgm:prSet/>
      <dgm:spPr/>
      <dgm:t>
        <a:bodyPr/>
        <a:lstStyle/>
        <a:p>
          <a:endParaRPr kumimoji="1" lang="ja-JP" altLang="en-US"/>
        </a:p>
      </dgm:t>
    </dgm:pt>
    <dgm:pt modelId="{C1DEB597-D2D0-4696-AE46-F5A2E0D3259B}">
      <dgm:prSet phldrT="[テキスト]"/>
      <dgm:spPr/>
      <dgm:t>
        <a:bodyPr/>
        <a:lstStyle/>
        <a:p>
          <a:pPr marL="252000" indent="0"/>
          <a:r>
            <a:rPr kumimoji="1" lang="ja-JP" altLang="en-US" dirty="0"/>
            <a:t>肌の修復と鎮静</a:t>
          </a:r>
        </a:p>
      </dgm:t>
    </dgm:pt>
    <dgm:pt modelId="{7071EC4C-4D95-49D0-981E-9B274B142740}" type="parTrans" cxnId="{AE0DB3D3-70F9-46DB-8491-C272BFB143D0}">
      <dgm:prSet/>
      <dgm:spPr/>
      <dgm:t>
        <a:bodyPr/>
        <a:lstStyle/>
        <a:p>
          <a:endParaRPr kumimoji="1" lang="ja-JP" altLang="en-US"/>
        </a:p>
      </dgm:t>
    </dgm:pt>
    <dgm:pt modelId="{5AAF27FC-DB41-475D-902C-51ECEDAB3605}" type="sibTrans" cxnId="{AE0DB3D3-70F9-46DB-8491-C272BFB143D0}">
      <dgm:prSet/>
      <dgm:spPr/>
      <dgm:t>
        <a:bodyPr/>
        <a:lstStyle/>
        <a:p>
          <a:endParaRPr kumimoji="1" lang="ja-JP" altLang="en-US"/>
        </a:p>
      </dgm:t>
    </dgm:pt>
    <dgm:pt modelId="{3AAA37F4-4588-4906-A962-663BDEBC0CFB}">
      <dgm:prSet phldrT="[テキスト]"/>
      <dgm:spPr/>
      <dgm:t>
        <a:bodyPr/>
        <a:lstStyle/>
        <a:p>
          <a:pPr marL="252000" indent="0"/>
          <a:r>
            <a:rPr kumimoji="1" lang="ja-JP" altLang="en-US" dirty="0"/>
            <a:t>栄養補給と低刺激にこだわり</a:t>
          </a:r>
        </a:p>
      </dgm:t>
    </dgm:pt>
    <dgm:pt modelId="{C5EBA305-FB70-4DCA-B759-092C17EFD687}" type="parTrans" cxnId="{F2011B71-77BC-4454-91D3-62A676D5B201}">
      <dgm:prSet/>
      <dgm:spPr/>
      <dgm:t>
        <a:bodyPr/>
        <a:lstStyle/>
        <a:p>
          <a:endParaRPr kumimoji="1" lang="ja-JP" altLang="en-US"/>
        </a:p>
      </dgm:t>
    </dgm:pt>
    <dgm:pt modelId="{FAC412AE-E68F-4218-B66E-198D7557B100}" type="sibTrans" cxnId="{F2011B71-77BC-4454-91D3-62A676D5B201}">
      <dgm:prSet/>
      <dgm:spPr/>
      <dgm:t>
        <a:bodyPr/>
        <a:lstStyle/>
        <a:p>
          <a:endParaRPr kumimoji="1" lang="ja-JP" altLang="en-US"/>
        </a:p>
      </dgm:t>
    </dgm:pt>
    <dgm:pt modelId="{0567DE79-6193-4DC7-8EB5-711B36260C12}">
      <dgm:prSet phldrT="[テキスト]"/>
      <dgm:spPr/>
      <dgm:t>
        <a:bodyPr/>
        <a:lstStyle/>
        <a:p>
          <a:pPr marL="252000" indent="0"/>
          <a:r>
            <a:rPr kumimoji="1" lang="ja-JP" altLang="en-US" dirty="0"/>
            <a:t>ダメージ肌、保湿力アップ</a:t>
          </a:r>
        </a:p>
      </dgm:t>
    </dgm:pt>
    <dgm:pt modelId="{C05E103E-D20D-460F-8AB8-7EEDE222A8FC}" type="parTrans" cxnId="{F090E785-F3D0-4631-9C31-3A24D70EE6C4}">
      <dgm:prSet/>
      <dgm:spPr/>
      <dgm:t>
        <a:bodyPr/>
        <a:lstStyle/>
        <a:p>
          <a:endParaRPr kumimoji="1" lang="ja-JP" altLang="en-US"/>
        </a:p>
      </dgm:t>
    </dgm:pt>
    <dgm:pt modelId="{15644013-A5AA-4D43-B87B-AE12D1D4CCE9}" type="sibTrans" cxnId="{F090E785-F3D0-4631-9C31-3A24D70EE6C4}">
      <dgm:prSet/>
      <dgm:spPr/>
      <dgm:t>
        <a:bodyPr/>
        <a:lstStyle/>
        <a:p>
          <a:endParaRPr kumimoji="1" lang="ja-JP" altLang="en-US"/>
        </a:p>
      </dgm:t>
    </dgm:pt>
    <dgm:pt modelId="{67F1596C-32CB-46E0-9AE6-C00D6E785C11}">
      <dgm:prSet phldrT="[テキスト]"/>
      <dgm:spPr/>
      <dgm:t>
        <a:bodyPr/>
        <a:lstStyle/>
        <a:p>
          <a:pPr marL="252000" indent="0"/>
          <a:r>
            <a:rPr kumimoji="1" lang="ja-JP" altLang="en-US" dirty="0"/>
            <a:t>殺菌効果が最大限の特徴</a:t>
          </a:r>
        </a:p>
      </dgm:t>
    </dgm:pt>
    <dgm:pt modelId="{FC525AD0-4DFB-4D9A-B72C-04B8BBA7BAC8}" type="parTrans" cxnId="{36019AC7-24E9-43F7-A650-BAA42F8F262D}">
      <dgm:prSet/>
      <dgm:spPr/>
      <dgm:t>
        <a:bodyPr/>
        <a:lstStyle/>
        <a:p>
          <a:endParaRPr kumimoji="1" lang="ja-JP" altLang="en-US"/>
        </a:p>
      </dgm:t>
    </dgm:pt>
    <dgm:pt modelId="{33CF55B4-A926-4321-9021-EDACD0C128D7}" type="sibTrans" cxnId="{36019AC7-24E9-43F7-A650-BAA42F8F262D}">
      <dgm:prSet/>
      <dgm:spPr/>
      <dgm:t>
        <a:bodyPr/>
        <a:lstStyle/>
        <a:p>
          <a:endParaRPr kumimoji="1" lang="ja-JP" altLang="en-US"/>
        </a:p>
      </dgm:t>
    </dgm:pt>
    <dgm:pt modelId="{2A739EC3-27A5-473A-A14B-F4F5F94B7110}">
      <dgm:prSet phldrT="[テキスト]"/>
      <dgm:spPr/>
      <dgm:t>
        <a:bodyPr/>
        <a:lstStyle/>
        <a:p>
          <a:pPr marL="252000" indent="0"/>
          <a:r>
            <a:rPr kumimoji="1" lang="ja-JP" altLang="en-US" dirty="0"/>
            <a:t>低刺激性</a:t>
          </a:r>
          <a:r>
            <a:rPr lang="ja-JP" dirty="0"/>
            <a:t>クレンジング剤</a:t>
          </a:r>
          <a:endParaRPr kumimoji="1" lang="ja-JP" altLang="en-US" dirty="0"/>
        </a:p>
      </dgm:t>
    </dgm:pt>
    <dgm:pt modelId="{BB3B820F-2418-4B59-8E24-49D203DBE064}" type="parTrans" cxnId="{F3AD87BF-C1B7-4D24-AE55-FB543FC808AA}">
      <dgm:prSet/>
      <dgm:spPr/>
      <dgm:t>
        <a:bodyPr/>
        <a:lstStyle/>
        <a:p>
          <a:endParaRPr kumimoji="1" lang="ja-JP" altLang="en-US"/>
        </a:p>
      </dgm:t>
    </dgm:pt>
    <dgm:pt modelId="{216654C0-0147-4451-94CD-373851FDE503}" type="sibTrans" cxnId="{F3AD87BF-C1B7-4D24-AE55-FB543FC808AA}">
      <dgm:prSet/>
      <dgm:spPr/>
      <dgm:t>
        <a:bodyPr/>
        <a:lstStyle/>
        <a:p>
          <a:endParaRPr kumimoji="1" lang="ja-JP" altLang="en-US"/>
        </a:p>
      </dgm:t>
    </dgm:pt>
    <dgm:pt modelId="{EAC51728-6805-4276-8178-AF11A6EADAC7}" type="pres">
      <dgm:prSet presAssocID="{F8CEA41A-81C3-4382-90CC-C48ADFDB10C4}" presName="Name0" presStyleCnt="0">
        <dgm:presLayoutVars>
          <dgm:dir/>
          <dgm:animLvl val="lvl"/>
          <dgm:resizeHandles val="exact"/>
        </dgm:presLayoutVars>
      </dgm:prSet>
      <dgm:spPr/>
    </dgm:pt>
    <dgm:pt modelId="{E370F408-A94A-41D0-8E1F-97D1375690BE}" type="pres">
      <dgm:prSet presAssocID="{72498569-6852-4E8D-9723-0608EFFF5771}" presName="linNode" presStyleCnt="0"/>
      <dgm:spPr/>
    </dgm:pt>
    <dgm:pt modelId="{4A2EE849-75A2-4ED2-BC3C-0F3E2CEECFD9}" type="pres">
      <dgm:prSet presAssocID="{72498569-6852-4E8D-9723-0608EFFF5771}" presName="parentText" presStyleLbl="node1" presStyleIdx="0" presStyleCnt="5">
        <dgm:presLayoutVars>
          <dgm:chMax val="1"/>
          <dgm:bulletEnabled val="1"/>
        </dgm:presLayoutVars>
      </dgm:prSet>
      <dgm:spPr/>
    </dgm:pt>
    <dgm:pt modelId="{48E61A72-5EA0-4F4F-B6D2-A556B421EA4E}" type="pres">
      <dgm:prSet presAssocID="{72498569-6852-4E8D-9723-0608EFFF5771}" presName="descendantText" presStyleLbl="alignAccFollowNode1" presStyleIdx="0" presStyleCnt="5">
        <dgm:presLayoutVars>
          <dgm:bulletEnabled val="1"/>
        </dgm:presLayoutVars>
      </dgm:prSet>
      <dgm:spPr/>
    </dgm:pt>
    <dgm:pt modelId="{AF117350-6CF2-437D-B44A-23DB9607A0C5}" type="pres">
      <dgm:prSet presAssocID="{B547C1AD-2DF2-450C-987D-15C73561EC74}" presName="sp" presStyleCnt="0"/>
      <dgm:spPr/>
    </dgm:pt>
    <dgm:pt modelId="{764A8492-1410-4E15-92E9-179CDCBA10F9}" type="pres">
      <dgm:prSet presAssocID="{DA9FC04B-1E28-4504-AE12-E8F640B3EC5C}" presName="linNode" presStyleCnt="0"/>
      <dgm:spPr/>
    </dgm:pt>
    <dgm:pt modelId="{1838A722-DC18-4FC0-8C5F-6EDCF195F425}" type="pres">
      <dgm:prSet presAssocID="{DA9FC04B-1E28-4504-AE12-E8F640B3EC5C}" presName="parentText" presStyleLbl="node1" presStyleIdx="1" presStyleCnt="5">
        <dgm:presLayoutVars>
          <dgm:chMax val="1"/>
          <dgm:bulletEnabled val="1"/>
        </dgm:presLayoutVars>
      </dgm:prSet>
      <dgm:spPr/>
    </dgm:pt>
    <dgm:pt modelId="{7F2B7A81-0AB1-4735-AF31-B44AA2E4316D}" type="pres">
      <dgm:prSet presAssocID="{DA9FC04B-1E28-4504-AE12-E8F640B3EC5C}" presName="descendantText" presStyleLbl="alignAccFollowNode1" presStyleIdx="1" presStyleCnt="5">
        <dgm:presLayoutVars>
          <dgm:bulletEnabled val="1"/>
        </dgm:presLayoutVars>
      </dgm:prSet>
      <dgm:spPr/>
    </dgm:pt>
    <dgm:pt modelId="{506ADEFE-D7CD-4891-8E33-8FCBA17C5A80}" type="pres">
      <dgm:prSet presAssocID="{E72D79BD-E838-435A-A640-88107E857A9F}" presName="sp" presStyleCnt="0"/>
      <dgm:spPr/>
    </dgm:pt>
    <dgm:pt modelId="{BECA43D7-C86E-4F07-8806-E6088FFAA7BA}" type="pres">
      <dgm:prSet presAssocID="{D1494DCC-C8F8-4FF5-A007-937B2E6B4A2C}" presName="linNode" presStyleCnt="0"/>
      <dgm:spPr/>
    </dgm:pt>
    <dgm:pt modelId="{BF3D5110-2C31-4D9C-A6A5-0F5A245E2AC3}" type="pres">
      <dgm:prSet presAssocID="{D1494DCC-C8F8-4FF5-A007-937B2E6B4A2C}" presName="parentText" presStyleLbl="node1" presStyleIdx="2" presStyleCnt="5">
        <dgm:presLayoutVars>
          <dgm:chMax val="1"/>
          <dgm:bulletEnabled val="1"/>
        </dgm:presLayoutVars>
      </dgm:prSet>
      <dgm:spPr/>
    </dgm:pt>
    <dgm:pt modelId="{868CAFCE-C8FC-4A71-A171-02662F28D5C7}" type="pres">
      <dgm:prSet presAssocID="{D1494DCC-C8F8-4FF5-A007-937B2E6B4A2C}" presName="descendantText" presStyleLbl="alignAccFollowNode1" presStyleIdx="2" presStyleCnt="5">
        <dgm:presLayoutVars>
          <dgm:bulletEnabled val="1"/>
        </dgm:presLayoutVars>
      </dgm:prSet>
      <dgm:spPr/>
    </dgm:pt>
    <dgm:pt modelId="{BF3A19EE-3934-495D-8091-A6E3B7459E36}" type="pres">
      <dgm:prSet presAssocID="{51E76B55-A2B4-4553-A1CA-8D3D953F7253}" presName="sp" presStyleCnt="0"/>
      <dgm:spPr/>
    </dgm:pt>
    <dgm:pt modelId="{B7711290-B6CA-4AF8-8491-B09E7CDE368E}" type="pres">
      <dgm:prSet presAssocID="{649B9012-E307-412A-AD7E-DF5FBA548947}" presName="linNode" presStyleCnt="0"/>
      <dgm:spPr/>
    </dgm:pt>
    <dgm:pt modelId="{F9C62DAF-709B-4607-826A-C18FC2ACB499}" type="pres">
      <dgm:prSet presAssocID="{649B9012-E307-412A-AD7E-DF5FBA548947}" presName="parentText" presStyleLbl="node1" presStyleIdx="3" presStyleCnt="5">
        <dgm:presLayoutVars>
          <dgm:chMax val="1"/>
          <dgm:bulletEnabled val="1"/>
        </dgm:presLayoutVars>
      </dgm:prSet>
      <dgm:spPr/>
    </dgm:pt>
    <dgm:pt modelId="{EA49B0A1-08D2-479B-8EF8-41E846A86E7C}" type="pres">
      <dgm:prSet presAssocID="{649B9012-E307-412A-AD7E-DF5FBA548947}" presName="descendantText" presStyleLbl="alignAccFollowNode1" presStyleIdx="3" presStyleCnt="5">
        <dgm:presLayoutVars>
          <dgm:bulletEnabled val="1"/>
        </dgm:presLayoutVars>
      </dgm:prSet>
      <dgm:spPr/>
    </dgm:pt>
    <dgm:pt modelId="{F0927495-54F5-45A7-B6C9-1C642732DFB3}" type="pres">
      <dgm:prSet presAssocID="{6A7F0B14-8E94-4035-87D5-0DDF315E6656}" presName="sp" presStyleCnt="0"/>
      <dgm:spPr/>
    </dgm:pt>
    <dgm:pt modelId="{1FC8E2DC-ED32-448D-8314-AD7863AB3DF3}" type="pres">
      <dgm:prSet presAssocID="{29D2CC43-5F4B-4F2A-B1DF-DD99B9313639}" presName="linNode" presStyleCnt="0"/>
      <dgm:spPr/>
    </dgm:pt>
    <dgm:pt modelId="{D5C01A87-E58D-48CC-AD55-9B9EA7DDA097}" type="pres">
      <dgm:prSet presAssocID="{29D2CC43-5F4B-4F2A-B1DF-DD99B9313639}" presName="parentText" presStyleLbl="node1" presStyleIdx="4" presStyleCnt="5">
        <dgm:presLayoutVars>
          <dgm:chMax val="1"/>
          <dgm:bulletEnabled val="1"/>
        </dgm:presLayoutVars>
      </dgm:prSet>
      <dgm:spPr/>
    </dgm:pt>
    <dgm:pt modelId="{928DF503-0272-4FA9-84D6-60E10F6222D2}" type="pres">
      <dgm:prSet presAssocID="{29D2CC43-5F4B-4F2A-B1DF-DD99B9313639}" presName="descendantText" presStyleLbl="alignAccFollowNode1" presStyleIdx="4" presStyleCnt="5">
        <dgm:presLayoutVars>
          <dgm:bulletEnabled val="1"/>
        </dgm:presLayoutVars>
      </dgm:prSet>
      <dgm:spPr/>
    </dgm:pt>
  </dgm:ptLst>
  <dgm:cxnLst>
    <dgm:cxn modelId="{F2643516-D965-4AF6-99AC-10FD9321243C}" type="presOf" srcId="{2A739EC3-27A5-473A-A14B-F4F5F94B7110}" destId="{928DF503-0272-4FA9-84D6-60E10F6222D2}" srcOrd="0" destOrd="0" presId="urn:microsoft.com/office/officeart/2005/8/layout/vList5"/>
    <dgm:cxn modelId="{2E332F28-44C9-4812-A6F4-72B72F42092A}" srcId="{F8CEA41A-81C3-4382-90CC-C48ADFDB10C4}" destId="{D1494DCC-C8F8-4FF5-A007-937B2E6B4A2C}" srcOrd="2" destOrd="0" parTransId="{C0CAF6A1-D39D-45F0-A0B0-FD2AB5EC81CD}" sibTransId="{51E76B55-A2B4-4553-A1CA-8D3D953F7253}"/>
    <dgm:cxn modelId="{5BC13636-2353-42F7-A8F3-E9F2E554A1B2}" type="presOf" srcId="{72498569-6852-4E8D-9723-0608EFFF5771}" destId="{4A2EE849-75A2-4ED2-BC3C-0F3E2CEECFD9}" srcOrd="0" destOrd="0" presId="urn:microsoft.com/office/officeart/2005/8/layout/vList5"/>
    <dgm:cxn modelId="{84BE3542-C5FC-42FE-829E-18B97CD36EAF}" type="presOf" srcId="{29D2CC43-5F4B-4F2A-B1DF-DD99B9313639}" destId="{D5C01A87-E58D-48CC-AD55-9B9EA7DDA097}" srcOrd="0" destOrd="0" presId="urn:microsoft.com/office/officeart/2005/8/layout/vList5"/>
    <dgm:cxn modelId="{1A588668-5B58-401A-98E0-78D135976D13}" type="presOf" srcId="{67F1596C-32CB-46E0-9AE6-C00D6E785C11}" destId="{EA49B0A1-08D2-479B-8EF8-41E846A86E7C}" srcOrd="0" destOrd="0" presId="urn:microsoft.com/office/officeart/2005/8/layout/vList5"/>
    <dgm:cxn modelId="{F2011B71-77BC-4454-91D3-62A676D5B201}" srcId="{DA9FC04B-1E28-4504-AE12-E8F640B3EC5C}" destId="{3AAA37F4-4588-4906-A962-663BDEBC0CFB}" srcOrd="0" destOrd="0" parTransId="{C5EBA305-FB70-4DCA-B759-092C17EFD687}" sibTransId="{FAC412AE-E68F-4218-B66E-198D7557B100}"/>
    <dgm:cxn modelId="{4589FF58-AA50-4F46-8BA1-5846B687154D}" type="presOf" srcId="{3AAA37F4-4588-4906-A962-663BDEBC0CFB}" destId="{7F2B7A81-0AB1-4735-AF31-B44AA2E4316D}" srcOrd="0" destOrd="0" presId="urn:microsoft.com/office/officeart/2005/8/layout/vList5"/>
    <dgm:cxn modelId="{8B889D83-FF6F-4BF3-BA27-D9A3007425F5}" srcId="{F8CEA41A-81C3-4382-90CC-C48ADFDB10C4}" destId="{DA9FC04B-1E28-4504-AE12-E8F640B3EC5C}" srcOrd="1" destOrd="0" parTransId="{CC3C68F4-E748-41F7-8403-7578B11CC7AC}" sibTransId="{E72D79BD-E838-435A-A640-88107E857A9F}"/>
    <dgm:cxn modelId="{10215585-1361-4B8B-98B9-5C0E2D59EAD4}" srcId="{F8CEA41A-81C3-4382-90CC-C48ADFDB10C4}" destId="{29D2CC43-5F4B-4F2A-B1DF-DD99B9313639}" srcOrd="4" destOrd="0" parTransId="{A0065D1A-D995-4EEE-ADEF-F75468FEBA88}" sibTransId="{F9EC370B-DD44-4F7C-A978-A8C84F468FCE}"/>
    <dgm:cxn modelId="{F090E785-F3D0-4631-9C31-3A24D70EE6C4}" srcId="{D1494DCC-C8F8-4FF5-A007-937B2E6B4A2C}" destId="{0567DE79-6193-4DC7-8EB5-711B36260C12}" srcOrd="0" destOrd="0" parTransId="{C05E103E-D20D-460F-8AB8-7EEDE222A8FC}" sibTransId="{15644013-A5AA-4D43-B87B-AE12D1D4CCE9}"/>
    <dgm:cxn modelId="{FF3FA58F-6FB4-4D43-9FF2-3A9454B1A63D}" srcId="{F8CEA41A-81C3-4382-90CC-C48ADFDB10C4}" destId="{72498569-6852-4E8D-9723-0608EFFF5771}" srcOrd="0" destOrd="0" parTransId="{DF360087-7510-4D45-B731-D184440BA2E3}" sibTransId="{B547C1AD-2DF2-450C-987D-15C73561EC74}"/>
    <dgm:cxn modelId="{D8C0B2A2-9651-4574-BA38-FDD0067FD781}" type="presOf" srcId="{649B9012-E307-412A-AD7E-DF5FBA548947}" destId="{F9C62DAF-709B-4607-826A-C18FC2ACB499}" srcOrd="0" destOrd="0" presId="urn:microsoft.com/office/officeart/2005/8/layout/vList5"/>
    <dgm:cxn modelId="{729B3BA3-3A85-415F-B023-BC7D01AAB8DB}" type="presOf" srcId="{F8CEA41A-81C3-4382-90CC-C48ADFDB10C4}" destId="{EAC51728-6805-4276-8178-AF11A6EADAC7}" srcOrd="0" destOrd="0" presId="urn:microsoft.com/office/officeart/2005/8/layout/vList5"/>
    <dgm:cxn modelId="{66AB5DA6-7AE5-4835-A46E-3FBBE6C87C8A}" type="presOf" srcId="{D1494DCC-C8F8-4FF5-A007-937B2E6B4A2C}" destId="{BF3D5110-2C31-4D9C-A6A5-0F5A245E2AC3}" srcOrd="0" destOrd="0" presId="urn:microsoft.com/office/officeart/2005/8/layout/vList5"/>
    <dgm:cxn modelId="{46CFE1BD-BB3F-451E-B20A-A552FBD8F197}" type="presOf" srcId="{C1DEB597-D2D0-4696-AE46-F5A2E0D3259B}" destId="{48E61A72-5EA0-4F4F-B6D2-A556B421EA4E}" srcOrd="0" destOrd="0" presId="urn:microsoft.com/office/officeart/2005/8/layout/vList5"/>
    <dgm:cxn modelId="{F3AD87BF-C1B7-4D24-AE55-FB543FC808AA}" srcId="{29D2CC43-5F4B-4F2A-B1DF-DD99B9313639}" destId="{2A739EC3-27A5-473A-A14B-F4F5F94B7110}" srcOrd="0" destOrd="0" parTransId="{BB3B820F-2418-4B59-8E24-49D203DBE064}" sibTransId="{216654C0-0147-4451-94CD-373851FDE503}"/>
    <dgm:cxn modelId="{36019AC7-24E9-43F7-A650-BAA42F8F262D}" srcId="{649B9012-E307-412A-AD7E-DF5FBA548947}" destId="{67F1596C-32CB-46E0-9AE6-C00D6E785C11}" srcOrd="0" destOrd="0" parTransId="{FC525AD0-4DFB-4D9A-B72C-04B8BBA7BAC8}" sibTransId="{33CF55B4-A926-4321-9021-EDACD0C128D7}"/>
    <dgm:cxn modelId="{AE0DB3D3-70F9-46DB-8491-C272BFB143D0}" srcId="{72498569-6852-4E8D-9723-0608EFFF5771}" destId="{C1DEB597-D2D0-4696-AE46-F5A2E0D3259B}" srcOrd="0" destOrd="0" parTransId="{7071EC4C-4D95-49D0-981E-9B274B142740}" sibTransId="{5AAF27FC-DB41-475D-902C-51ECEDAB3605}"/>
    <dgm:cxn modelId="{C2F71BDD-7C35-4783-8EBD-538C05E4D84D}" srcId="{F8CEA41A-81C3-4382-90CC-C48ADFDB10C4}" destId="{649B9012-E307-412A-AD7E-DF5FBA548947}" srcOrd="3" destOrd="0" parTransId="{CF7902BF-49E3-4FEB-B1BE-32CB6B6BD67B}" sibTransId="{6A7F0B14-8E94-4035-87D5-0DDF315E6656}"/>
    <dgm:cxn modelId="{4F4F3DE4-5A9A-42F5-8F8C-AFEF8A64C0BA}" type="presOf" srcId="{DA9FC04B-1E28-4504-AE12-E8F640B3EC5C}" destId="{1838A722-DC18-4FC0-8C5F-6EDCF195F425}" srcOrd="0" destOrd="0" presId="urn:microsoft.com/office/officeart/2005/8/layout/vList5"/>
    <dgm:cxn modelId="{E159E7E7-EC51-418E-AEE7-3AF54CFE42F9}" type="presOf" srcId="{0567DE79-6193-4DC7-8EB5-711B36260C12}" destId="{868CAFCE-C8FC-4A71-A171-02662F28D5C7}" srcOrd="0" destOrd="0" presId="urn:microsoft.com/office/officeart/2005/8/layout/vList5"/>
    <dgm:cxn modelId="{6855ABFF-E1FE-4D0B-8F47-AB8317113CA7}" type="presParOf" srcId="{EAC51728-6805-4276-8178-AF11A6EADAC7}" destId="{E370F408-A94A-41D0-8E1F-97D1375690BE}" srcOrd="0" destOrd="0" presId="urn:microsoft.com/office/officeart/2005/8/layout/vList5"/>
    <dgm:cxn modelId="{21072703-7117-4C70-B18C-95F9B285DFA8}" type="presParOf" srcId="{E370F408-A94A-41D0-8E1F-97D1375690BE}" destId="{4A2EE849-75A2-4ED2-BC3C-0F3E2CEECFD9}" srcOrd="0" destOrd="0" presId="urn:microsoft.com/office/officeart/2005/8/layout/vList5"/>
    <dgm:cxn modelId="{2336FCF3-2FED-4BAA-9912-2D6A3C06F7D2}" type="presParOf" srcId="{E370F408-A94A-41D0-8E1F-97D1375690BE}" destId="{48E61A72-5EA0-4F4F-B6D2-A556B421EA4E}" srcOrd="1" destOrd="0" presId="urn:microsoft.com/office/officeart/2005/8/layout/vList5"/>
    <dgm:cxn modelId="{D1325D06-BEEA-4D88-9328-D265D0317816}" type="presParOf" srcId="{EAC51728-6805-4276-8178-AF11A6EADAC7}" destId="{AF117350-6CF2-437D-B44A-23DB9607A0C5}" srcOrd="1" destOrd="0" presId="urn:microsoft.com/office/officeart/2005/8/layout/vList5"/>
    <dgm:cxn modelId="{EBE96925-6914-4EBB-9293-3486E0875559}" type="presParOf" srcId="{EAC51728-6805-4276-8178-AF11A6EADAC7}" destId="{764A8492-1410-4E15-92E9-179CDCBA10F9}" srcOrd="2" destOrd="0" presId="urn:microsoft.com/office/officeart/2005/8/layout/vList5"/>
    <dgm:cxn modelId="{FF25C8A9-39F0-4E72-B779-EF5F2650033A}" type="presParOf" srcId="{764A8492-1410-4E15-92E9-179CDCBA10F9}" destId="{1838A722-DC18-4FC0-8C5F-6EDCF195F425}" srcOrd="0" destOrd="0" presId="urn:microsoft.com/office/officeart/2005/8/layout/vList5"/>
    <dgm:cxn modelId="{83D32CF2-C259-41EE-903F-15EA67EC92C8}" type="presParOf" srcId="{764A8492-1410-4E15-92E9-179CDCBA10F9}" destId="{7F2B7A81-0AB1-4735-AF31-B44AA2E4316D}" srcOrd="1" destOrd="0" presId="urn:microsoft.com/office/officeart/2005/8/layout/vList5"/>
    <dgm:cxn modelId="{38F56B60-FEFE-435D-8D42-C8F243B3FBA7}" type="presParOf" srcId="{EAC51728-6805-4276-8178-AF11A6EADAC7}" destId="{506ADEFE-D7CD-4891-8E33-8FCBA17C5A80}" srcOrd="3" destOrd="0" presId="urn:microsoft.com/office/officeart/2005/8/layout/vList5"/>
    <dgm:cxn modelId="{257469A9-4F55-42DF-8D1F-280F71C666CC}" type="presParOf" srcId="{EAC51728-6805-4276-8178-AF11A6EADAC7}" destId="{BECA43D7-C86E-4F07-8806-E6088FFAA7BA}" srcOrd="4" destOrd="0" presId="urn:microsoft.com/office/officeart/2005/8/layout/vList5"/>
    <dgm:cxn modelId="{0B5D8A2F-E44A-4C5F-8142-22CC2D93FCA6}" type="presParOf" srcId="{BECA43D7-C86E-4F07-8806-E6088FFAA7BA}" destId="{BF3D5110-2C31-4D9C-A6A5-0F5A245E2AC3}" srcOrd="0" destOrd="0" presId="urn:microsoft.com/office/officeart/2005/8/layout/vList5"/>
    <dgm:cxn modelId="{DD8BA012-EED9-448F-82C1-6A3DC9A7C018}" type="presParOf" srcId="{BECA43D7-C86E-4F07-8806-E6088FFAA7BA}" destId="{868CAFCE-C8FC-4A71-A171-02662F28D5C7}" srcOrd="1" destOrd="0" presId="urn:microsoft.com/office/officeart/2005/8/layout/vList5"/>
    <dgm:cxn modelId="{26CC6537-5DCD-45EE-8527-99D314F1E9BD}" type="presParOf" srcId="{EAC51728-6805-4276-8178-AF11A6EADAC7}" destId="{BF3A19EE-3934-495D-8091-A6E3B7459E36}" srcOrd="5" destOrd="0" presId="urn:microsoft.com/office/officeart/2005/8/layout/vList5"/>
    <dgm:cxn modelId="{D216606A-D5A5-41B3-92A0-DF34E9F926BA}" type="presParOf" srcId="{EAC51728-6805-4276-8178-AF11A6EADAC7}" destId="{B7711290-B6CA-4AF8-8491-B09E7CDE368E}" srcOrd="6" destOrd="0" presId="urn:microsoft.com/office/officeart/2005/8/layout/vList5"/>
    <dgm:cxn modelId="{A8F88433-CD19-4525-8433-B94DF6909877}" type="presParOf" srcId="{B7711290-B6CA-4AF8-8491-B09E7CDE368E}" destId="{F9C62DAF-709B-4607-826A-C18FC2ACB499}" srcOrd="0" destOrd="0" presId="urn:microsoft.com/office/officeart/2005/8/layout/vList5"/>
    <dgm:cxn modelId="{ABD8EB24-37D8-4B7F-9532-BB4F94AFAB0D}" type="presParOf" srcId="{B7711290-B6CA-4AF8-8491-B09E7CDE368E}" destId="{EA49B0A1-08D2-479B-8EF8-41E846A86E7C}" srcOrd="1" destOrd="0" presId="urn:microsoft.com/office/officeart/2005/8/layout/vList5"/>
    <dgm:cxn modelId="{307B3000-2CAB-4580-8D81-9805A140D5EB}" type="presParOf" srcId="{EAC51728-6805-4276-8178-AF11A6EADAC7}" destId="{F0927495-54F5-45A7-B6C9-1C642732DFB3}" srcOrd="7" destOrd="0" presId="urn:microsoft.com/office/officeart/2005/8/layout/vList5"/>
    <dgm:cxn modelId="{501E71F7-FA70-4B9A-B72E-7E7AAF197238}" type="presParOf" srcId="{EAC51728-6805-4276-8178-AF11A6EADAC7}" destId="{1FC8E2DC-ED32-448D-8314-AD7863AB3DF3}" srcOrd="8" destOrd="0" presId="urn:microsoft.com/office/officeart/2005/8/layout/vList5"/>
    <dgm:cxn modelId="{C983D90A-3518-4477-AB39-A920B14268EF}" type="presParOf" srcId="{1FC8E2DC-ED32-448D-8314-AD7863AB3DF3}" destId="{D5C01A87-E58D-48CC-AD55-9B9EA7DDA097}" srcOrd="0" destOrd="0" presId="urn:microsoft.com/office/officeart/2005/8/layout/vList5"/>
    <dgm:cxn modelId="{69ABA5D0-3C8C-4389-BA5F-8087BA4E061E}" type="presParOf" srcId="{1FC8E2DC-ED32-448D-8314-AD7863AB3DF3}" destId="{928DF503-0272-4FA9-84D6-60E10F6222D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65834A-D4BD-4417-89DA-D0554428AE42}" type="doc">
      <dgm:prSet loTypeId="urn:microsoft.com/office/officeart/2005/8/layout/process4" loCatId="process" qsTypeId="urn:microsoft.com/office/officeart/2005/8/quickstyle/simple1" qsCatId="simple" csTypeId="urn:microsoft.com/office/officeart/2005/8/colors/colorful5" csCatId="colorful" phldr="1"/>
      <dgm:spPr/>
    </dgm:pt>
    <dgm:pt modelId="{D1CE79BA-78E3-4C3E-B0C4-76C3CD346F68}">
      <dgm:prSet phldrT="[テキスト]" custT="1"/>
      <dgm:spPr/>
      <dgm:t>
        <a:bodyPr/>
        <a:lstStyle/>
        <a:p>
          <a:r>
            <a:rPr kumimoji="1" lang="en-US" altLang="ja-JP" sz="1600" b="1" dirty="0"/>
            <a:t>CLEANSE</a:t>
          </a:r>
          <a:endParaRPr kumimoji="1" lang="ja-JP" altLang="en-US" sz="1600" b="1" dirty="0"/>
        </a:p>
      </dgm:t>
    </dgm:pt>
    <dgm:pt modelId="{01B2D9AA-90C1-4EFB-8978-34CCA13B4967}" type="parTrans" cxnId="{9CAF7897-F9F3-45ED-A50B-725B81387D37}">
      <dgm:prSet/>
      <dgm:spPr/>
      <dgm:t>
        <a:bodyPr/>
        <a:lstStyle/>
        <a:p>
          <a:endParaRPr kumimoji="1" lang="ja-JP" altLang="en-US"/>
        </a:p>
      </dgm:t>
    </dgm:pt>
    <dgm:pt modelId="{AEEB6237-F315-4EB1-BC10-E8B1C4F45D70}" type="sibTrans" cxnId="{9CAF7897-F9F3-45ED-A50B-725B81387D37}">
      <dgm:prSet/>
      <dgm:spPr/>
      <dgm:t>
        <a:bodyPr/>
        <a:lstStyle/>
        <a:p>
          <a:endParaRPr kumimoji="1" lang="ja-JP" altLang="en-US"/>
        </a:p>
      </dgm:t>
    </dgm:pt>
    <dgm:pt modelId="{E561F426-22D2-4AA2-BA17-A8346EBFAAB4}">
      <dgm:prSet phldrT="[テキスト]" custT="1"/>
      <dgm:spPr/>
      <dgm:t>
        <a:bodyPr/>
        <a:lstStyle/>
        <a:p>
          <a:r>
            <a:rPr kumimoji="1" lang="en-US" altLang="ja-JP" sz="1600" b="1" dirty="0"/>
            <a:t>PEEL</a:t>
          </a:r>
          <a:endParaRPr kumimoji="1" lang="ja-JP" altLang="en-US" sz="1600" b="1" dirty="0"/>
        </a:p>
      </dgm:t>
    </dgm:pt>
    <dgm:pt modelId="{7F8EBD80-1765-45A4-BDE1-6A4E0B3C7831}" type="parTrans" cxnId="{21818AB1-FDD1-4975-BFF6-000019C1BFEC}">
      <dgm:prSet/>
      <dgm:spPr/>
      <dgm:t>
        <a:bodyPr/>
        <a:lstStyle/>
        <a:p>
          <a:endParaRPr kumimoji="1" lang="ja-JP" altLang="en-US"/>
        </a:p>
      </dgm:t>
    </dgm:pt>
    <dgm:pt modelId="{CA513ED8-E331-492D-B651-119A19645572}" type="sibTrans" cxnId="{21818AB1-FDD1-4975-BFF6-000019C1BFEC}">
      <dgm:prSet/>
      <dgm:spPr/>
      <dgm:t>
        <a:bodyPr/>
        <a:lstStyle/>
        <a:p>
          <a:endParaRPr kumimoji="1" lang="ja-JP" altLang="en-US"/>
        </a:p>
      </dgm:t>
    </dgm:pt>
    <dgm:pt modelId="{DE8418D4-02CC-4B0F-8C6B-D1E7625248E7}">
      <dgm:prSet phldrT="[テキスト]" custT="1"/>
      <dgm:spPr/>
      <dgm:t>
        <a:bodyPr/>
        <a:lstStyle/>
        <a:p>
          <a:r>
            <a:rPr kumimoji="1" lang="en-US" altLang="ja-JP" sz="1600" b="1" dirty="0"/>
            <a:t>TONE</a:t>
          </a:r>
          <a:endParaRPr kumimoji="1" lang="ja-JP" altLang="en-US" sz="1600" b="1" dirty="0"/>
        </a:p>
      </dgm:t>
    </dgm:pt>
    <dgm:pt modelId="{A7849DE9-81FB-4978-9724-2D5BC1B7B76B}" type="parTrans" cxnId="{AFC41943-FFF3-4324-A072-621958177B5E}">
      <dgm:prSet/>
      <dgm:spPr/>
      <dgm:t>
        <a:bodyPr/>
        <a:lstStyle/>
        <a:p>
          <a:endParaRPr kumimoji="1" lang="ja-JP" altLang="en-US"/>
        </a:p>
      </dgm:t>
    </dgm:pt>
    <dgm:pt modelId="{0922302B-EB43-424C-A756-B43731EA6B27}" type="sibTrans" cxnId="{AFC41943-FFF3-4324-A072-621958177B5E}">
      <dgm:prSet/>
      <dgm:spPr/>
      <dgm:t>
        <a:bodyPr/>
        <a:lstStyle/>
        <a:p>
          <a:endParaRPr kumimoji="1" lang="ja-JP" altLang="en-US"/>
        </a:p>
      </dgm:t>
    </dgm:pt>
    <dgm:pt modelId="{FA7F8B86-927D-4253-899A-8F432D4CD465}">
      <dgm:prSet phldrT="[テキスト]" custT="1"/>
      <dgm:spPr/>
      <dgm:t>
        <a:bodyPr/>
        <a:lstStyle/>
        <a:p>
          <a:r>
            <a:rPr kumimoji="1" lang="ja-JP" altLang="en-US" sz="1000" b="0" dirty="0"/>
            <a:t>クレンジング・洗顔で、お肌の汚れや</a:t>
          </a:r>
          <a:r>
            <a:rPr kumimoji="1" lang="ja-JP" altLang="en-US" sz="1000" b="1" dirty="0">
              <a:solidFill>
                <a:srgbClr val="FF0000"/>
              </a:solidFill>
            </a:rPr>
            <a:t>余分な皮脂などを取り除きます</a:t>
          </a:r>
          <a:r>
            <a:rPr kumimoji="1" lang="ja-JP" altLang="en-US" sz="1000" b="0" dirty="0"/>
            <a:t>。</a:t>
          </a:r>
        </a:p>
      </dgm:t>
    </dgm:pt>
    <dgm:pt modelId="{E6711CD7-8D32-4BB2-8451-7F9AD60B1D53}" type="parTrans" cxnId="{435441EE-A14F-4EEF-A345-56054983EE14}">
      <dgm:prSet/>
      <dgm:spPr/>
      <dgm:t>
        <a:bodyPr/>
        <a:lstStyle/>
        <a:p>
          <a:endParaRPr kumimoji="1" lang="ja-JP" altLang="en-US"/>
        </a:p>
      </dgm:t>
    </dgm:pt>
    <dgm:pt modelId="{AC259FB7-62F4-4B72-AC75-FA148C87A774}" type="sibTrans" cxnId="{435441EE-A14F-4EEF-A345-56054983EE14}">
      <dgm:prSet/>
      <dgm:spPr/>
      <dgm:t>
        <a:bodyPr/>
        <a:lstStyle/>
        <a:p>
          <a:endParaRPr kumimoji="1" lang="ja-JP" altLang="en-US"/>
        </a:p>
      </dgm:t>
    </dgm:pt>
    <dgm:pt modelId="{49082DD5-0BA5-4650-82E9-23C7E192E093}">
      <dgm:prSet phldrT="[テキスト]" custT="1"/>
      <dgm:spPr/>
      <dgm:t>
        <a:bodyPr/>
        <a:lstStyle/>
        <a:p>
          <a:r>
            <a:rPr kumimoji="1" lang="ja-JP" altLang="en-US" sz="1000" b="0" dirty="0"/>
            <a:t>効果的に栄養分の吸収が行えるよう、ピーリングで</a:t>
          </a:r>
          <a:r>
            <a:rPr kumimoji="1" lang="ja-JP" altLang="en-US" sz="1000" b="1" dirty="0">
              <a:solidFill>
                <a:srgbClr val="FF0000"/>
              </a:solidFill>
            </a:rPr>
            <a:t>皮膚が持つ自浄作用の働きを整えます</a:t>
          </a:r>
          <a:r>
            <a:rPr kumimoji="1" lang="ja-JP" altLang="en-US" sz="1000" b="0" dirty="0"/>
            <a:t>。</a:t>
          </a:r>
        </a:p>
      </dgm:t>
    </dgm:pt>
    <dgm:pt modelId="{9AB9B082-284B-42AB-A920-967052CE4308}" type="parTrans" cxnId="{E357B703-541B-4CAE-BB5A-5180ACA4F3F2}">
      <dgm:prSet/>
      <dgm:spPr/>
      <dgm:t>
        <a:bodyPr/>
        <a:lstStyle/>
        <a:p>
          <a:endParaRPr kumimoji="1" lang="ja-JP" altLang="en-US"/>
        </a:p>
      </dgm:t>
    </dgm:pt>
    <dgm:pt modelId="{69DB46C2-77B0-40AD-8877-CD7D1DBA28D8}" type="sibTrans" cxnId="{E357B703-541B-4CAE-BB5A-5180ACA4F3F2}">
      <dgm:prSet/>
      <dgm:spPr/>
      <dgm:t>
        <a:bodyPr/>
        <a:lstStyle/>
        <a:p>
          <a:endParaRPr kumimoji="1" lang="ja-JP" altLang="en-US"/>
        </a:p>
      </dgm:t>
    </dgm:pt>
    <dgm:pt modelId="{0921BA18-753C-4573-8D9B-7245AAC344A3}">
      <dgm:prSet phldrT="[テキスト]" custT="1"/>
      <dgm:spPr/>
      <dgm:t>
        <a:bodyPr/>
        <a:lstStyle/>
        <a:p>
          <a:r>
            <a:rPr kumimoji="1" lang="ja-JP" altLang="en-US" sz="1000" b="0" dirty="0"/>
            <a:t>お肌に張りを与え、</a:t>
          </a:r>
          <a:r>
            <a:rPr kumimoji="1" lang="ja-JP" altLang="en-US" sz="1000" b="1" dirty="0">
              <a:solidFill>
                <a:srgbClr val="FF0000"/>
              </a:solidFill>
            </a:rPr>
            <a:t>肌がもつ本来の明るさを取り戻します</a:t>
          </a:r>
          <a:r>
            <a:rPr kumimoji="1" lang="ja-JP" altLang="en-US" sz="1000" b="0" dirty="0"/>
            <a:t>。また、肌のきめを整えキープします。</a:t>
          </a:r>
        </a:p>
      </dgm:t>
    </dgm:pt>
    <dgm:pt modelId="{2B2C28EC-5CD7-4A54-B7DB-37262CF5FB46}" type="parTrans" cxnId="{A045D6BB-E6C8-4E70-B592-C8EBEEF79F42}">
      <dgm:prSet/>
      <dgm:spPr/>
      <dgm:t>
        <a:bodyPr/>
        <a:lstStyle/>
        <a:p>
          <a:endParaRPr kumimoji="1" lang="ja-JP" altLang="en-US"/>
        </a:p>
      </dgm:t>
    </dgm:pt>
    <dgm:pt modelId="{82C592BF-FE38-4B4A-948C-97B74D8DDDBD}" type="sibTrans" cxnId="{A045D6BB-E6C8-4E70-B592-C8EBEEF79F42}">
      <dgm:prSet/>
      <dgm:spPr/>
      <dgm:t>
        <a:bodyPr/>
        <a:lstStyle/>
        <a:p>
          <a:endParaRPr kumimoji="1" lang="ja-JP" altLang="en-US"/>
        </a:p>
      </dgm:t>
    </dgm:pt>
    <dgm:pt modelId="{51694424-1922-43B9-8A08-046D8688E595}">
      <dgm:prSet phldrT="[テキスト]" custT="1"/>
      <dgm:spPr/>
      <dgm:t>
        <a:bodyPr/>
        <a:lstStyle/>
        <a:p>
          <a:r>
            <a:rPr kumimoji="1" lang="en-US" altLang="ja-JP" sz="1600" b="1" dirty="0"/>
            <a:t>PROVIDE</a:t>
          </a:r>
          <a:endParaRPr kumimoji="1" lang="ja-JP" altLang="en-US" sz="1600" b="1" dirty="0"/>
        </a:p>
      </dgm:t>
    </dgm:pt>
    <dgm:pt modelId="{633632FC-B35D-4109-B216-2EA667DDADEA}" type="parTrans" cxnId="{DA206993-16D5-4A6A-99E2-B1C292938D26}">
      <dgm:prSet/>
      <dgm:spPr/>
      <dgm:t>
        <a:bodyPr/>
        <a:lstStyle/>
        <a:p>
          <a:endParaRPr kumimoji="1" lang="ja-JP" altLang="en-US"/>
        </a:p>
      </dgm:t>
    </dgm:pt>
    <dgm:pt modelId="{43591BA6-225C-4DF5-8A8A-FF041513DDBA}" type="sibTrans" cxnId="{DA206993-16D5-4A6A-99E2-B1C292938D26}">
      <dgm:prSet/>
      <dgm:spPr/>
      <dgm:t>
        <a:bodyPr/>
        <a:lstStyle/>
        <a:p>
          <a:endParaRPr kumimoji="1" lang="ja-JP" altLang="en-US"/>
        </a:p>
      </dgm:t>
    </dgm:pt>
    <dgm:pt modelId="{F9A7D05A-11AA-4A1D-86A2-87EB5CCABE6F}">
      <dgm:prSet phldrT="[テキスト]" custT="1"/>
      <dgm:spPr/>
      <dgm:t>
        <a:bodyPr/>
        <a:lstStyle/>
        <a:p>
          <a:r>
            <a:rPr kumimoji="1" lang="ja-JP" altLang="en-US" sz="1000" b="0" dirty="0"/>
            <a:t>それぞれの肌質や抱えている</a:t>
          </a:r>
          <a:r>
            <a:rPr kumimoji="1" lang="ja-JP" altLang="en-US" sz="1000" b="1" dirty="0">
              <a:solidFill>
                <a:srgbClr val="FF0000"/>
              </a:solidFill>
            </a:rPr>
            <a:t>トラブルに合わせたスペシャルトリートメント</a:t>
          </a:r>
          <a:r>
            <a:rPr kumimoji="1" lang="ja-JP" altLang="en-US" sz="1000" b="0" dirty="0"/>
            <a:t>を行います。</a:t>
          </a:r>
        </a:p>
      </dgm:t>
    </dgm:pt>
    <dgm:pt modelId="{3B217753-DFC6-455C-A4FC-937C415DFB8F}" type="parTrans" cxnId="{F95455A5-3129-4A0F-8487-DB82F7D0E8A8}">
      <dgm:prSet/>
      <dgm:spPr/>
      <dgm:t>
        <a:bodyPr/>
        <a:lstStyle/>
        <a:p>
          <a:endParaRPr kumimoji="1" lang="ja-JP" altLang="en-US"/>
        </a:p>
      </dgm:t>
    </dgm:pt>
    <dgm:pt modelId="{2A27CF58-50AF-4358-AC3F-B4FA1DD5D9AC}" type="sibTrans" cxnId="{F95455A5-3129-4A0F-8487-DB82F7D0E8A8}">
      <dgm:prSet/>
      <dgm:spPr/>
      <dgm:t>
        <a:bodyPr/>
        <a:lstStyle/>
        <a:p>
          <a:endParaRPr kumimoji="1" lang="ja-JP" altLang="en-US"/>
        </a:p>
      </dgm:t>
    </dgm:pt>
    <dgm:pt modelId="{4010E8C6-A2A2-4FCE-AA81-AC37FA44B87D}">
      <dgm:prSet phldrT="[テキスト]" custT="1"/>
      <dgm:spPr/>
      <dgm:t>
        <a:bodyPr/>
        <a:lstStyle/>
        <a:p>
          <a:r>
            <a:rPr kumimoji="1" lang="en-US" altLang="ja-JP" sz="1600" b="1" dirty="0"/>
            <a:t>PROTECT</a:t>
          </a:r>
          <a:endParaRPr kumimoji="1" lang="ja-JP" altLang="en-US" sz="1600" b="1" dirty="0"/>
        </a:p>
      </dgm:t>
    </dgm:pt>
    <dgm:pt modelId="{556F31A0-B740-4329-9DCC-4D15CA625B16}" type="parTrans" cxnId="{F572275B-8D2E-4590-85DE-47B20CF4D033}">
      <dgm:prSet/>
      <dgm:spPr/>
      <dgm:t>
        <a:bodyPr/>
        <a:lstStyle/>
        <a:p>
          <a:endParaRPr kumimoji="1" lang="ja-JP" altLang="en-US"/>
        </a:p>
      </dgm:t>
    </dgm:pt>
    <dgm:pt modelId="{2D3ACF76-ECB2-4349-9037-B5696C038DC5}" type="sibTrans" cxnId="{F572275B-8D2E-4590-85DE-47B20CF4D033}">
      <dgm:prSet/>
      <dgm:spPr/>
      <dgm:t>
        <a:bodyPr/>
        <a:lstStyle/>
        <a:p>
          <a:endParaRPr kumimoji="1" lang="ja-JP" altLang="en-US"/>
        </a:p>
      </dgm:t>
    </dgm:pt>
    <dgm:pt modelId="{1DE3AEA2-E775-4E25-B197-CDB0E8DD53FF}">
      <dgm:prSet phldrT="[テキスト]" custT="1"/>
      <dgm:spPr/>
      <dgm:t>
        <a:bodyPr/>
        <a:lstStyle/>
        <a:p>
          <a:r>
            <a:rPr kumimoji="1" lang="ja-JP" altLang="en-US" sz="1000" b="0" dirty="0"/>
            <a:t>お肌にシールドをつくり保湿や栄養を留め、紫外線や雨などの</a:t>
          </a:r>
          <a:r>
            <a:rPr kumimoji="1" lang="ja-JP" altLang="en-US" sz="1000" b="1" dirty="0">
              <a:solidFill>
                <a:srgbClr val="FF0000"/>
              </a:solidFill>
            </a:rPr>
            <a:t>ストレス環境から肌を保護</a:t>
          </a:r>
          <a:r>
            <a:rPr kumimoji="1" lang="ja-JP" altLang="en-US" sz="1000" b="0" dirty="0"/>
            <a:t>します。</a:t>
          </a:r>
        </a:p>
      </dgm:t>
    </dgm:pt>
    <dgm:pt modelId="{EB2D1363-2AB3-4447-9817-FAB62AAAB86A}" type="parTrans" cxnId="{ACCA0886-531C-4271-8AEE-50CD6B142F4F}">
      <dgm:prSet/>
      <dgm:spPr/>
      <dgm:t>
        <a:bodyPr/>
        <a:lstStyle/>
        <a:p>
          <a:endParaRPr kumimoji="1" lang="ja-JP" altLang="en-US"/>
        </a:p>
      </dgm:t>
    </dgm:pt>
    <dgm:pt modelId="{E2733AD3-CD75-4B94-B8A4-A81F78D4D54B}" type="sibTrans" cxnId="{ACCA0886-531C-4271-8AEE-50CD6B142F4F}">
      <dgm:prSet/>
      <dgm:spPr/>
      <dgm:t>
        <a:bodyPr/>
        <a:lstStyle/>
        <a:p>
          <a:endParaRPr kumimoji="1" lang="ja-JP" altLang="en-US"/>
        </a:p>
      </dgm:t>
    </dgm:pt>
    <dgm:pt modelId="{E41A3C95-75C9-4D2D-B59F-6C4A5392102E}" type="pres">
      <dgm:prSet presAssocID="{E665834A-D4BD-4417-89DA-D0554428AE42}" presName="Name0" presStyleCnt="0">
        <dgm:presLayoutVars>
          <dgm:dir/>
          <dgm:animLvl val="lvl"/>
          <dgm:resizeHandles val="exact"/>
        </dgm:presLayoutVars>
      </dgm:prSet>
      <dgm:spPr/>
    </dgm:pt>
    <dgm:pt modelId="{CA681C76-17AC-4F0F-8BA4-19D09EC436B4}" type="pres">
      <dgm:prSet presAssocID="{4010E8C6-A2A2-4FCE-AA81-AC37FA44B87D}" presName="boxAndChildren" presStyleCnt="0"/>
      <dgm:spPr/>
    </dgm:pt>
    <dgm:pt modelId="{D20DD5AC-B152-4343-82F1-AE2FA37ACD03}" type="pres">
      <dgm:prSet presAssocID="{4010E8C6-A2A2-4FCE-AA81-AC37FA44B87D}" presName="parentTextBox" presStyleLbl="node1" presStyleIdx="0" presStyleCnt="5"/>
      <dgm:spPr/>
    </dgm:pt>
    <dgm:pt modelId="{685423C3-CBE9-4AE4-B94F-DDE0F64C1F58}" type="pres">
      <dgm:prSet presAssocID="{4010E8C6-A2A2-4FCE-AA81-AC37FA44B87D}" presName="entireBox" presStyleLbl="node1" presStyleIdx="0" presStyleCnt="5"/>
      <dgm:spPr/>
    </dgm:pt>
    <dgm:pt modelId="{4147C34F-F250-4792-9C0C-3D237EF014B5}" type="pres">
      <dgm:prSet presAssocID="{4010E8C6-A2A2-4FCE-AA81-AC37FA44B87D}" presName="descendantBox" presStyleCnt="0"/>
      <dgm:spPr/>
    </dgm:pt>
    <dgm:pt modelId="{EF022E97-B441-4921-973B-294F5D36BE91}" type="pres">
      <dgm:prSet presAssocID="{1DE3AEA2-E775-4E25-B197-CDB0E8DD53FF}" presName="childTextBox" presStyleLbl="fgAccFollowNode1" presStyleIdx="0" presStyleCnt="5">
        <dgm:presLayoutVars>
          <dgm:bulletEnabled val="1"/>
        </dgm:presLayoutVars>
      </dgm:prSet>
      <dgm:spPr/>
    </dgm:pt>
    <dgm:pt modelId="{60A9FF4E-56BD-4D62-94AB-F1223203D8AF}" type="pres">
      <dgm:prSet presAssocID="{43591BA6-225C-4DF5-8A8A-FF041513DDBA}" presName="sp" presStyleCnt="0"/>
      <dgm:spPr/>
    </dgm:pt>
    <dgm:pt modelId="{04946026-7664-4D24-9CA3-FDA7B7A752EA}" type="pres">
      <dgm:prSet presAssocID="{51694424-1922-43B9-8A08-046D8688E595}" presName="arrowAndChildren" presStyleCnt="0"/>
      <dgm:spPr/>
    </dgm:pt>
    <dgm:pt modelId="{A1E28A0F-912E-4798-A849-22BCC0ED419E}" type="pres">
      <dgm:prSet presAssocID="{51694424-1922-43B9-8A08-046D8688E595}" presName="parentTextArrow" presStyleLbl="node1" presStyleIdx="0" presStyleCnt="5"/>
      <dgm:spPr/>
    </dgm:pt>
    <dgm:pt modelId="{EA41AC21-BEEE-44C6-B8E9-EB2505A58C3E}" type="pres">
      <dgm:prSet presAssocID="{51694424-1922-43B9-8A08-046D8688E595}" presName="arrow" presStyleLbl="node1" presStyleIdx="1" presStyleCnt="5"/>
      <dgm:spPr/>
    </dgm:pt>
    <dgm:pt modelId="{EE5FDE4B-D089-47DA-8451-36708F4AB4FC}" type="pres">
      <dgm:prSet presAssocID="{51694424-1922-43B9-8A08-046D8688E595}" presName="descendantArrow" presStyleCnt="0"/>
      <dgm:spPr/>
    </dgm:pt>
    <dgm:pt modelId="{7C96DEF3-DFB4-4FB6-BA40-84A2C7718376}" type="pres">
      <dgm:prSet presAssocID="{F9A7D05A-11AA-4A1D-86A2-87EB5CCABE6F}" presName="childTextArrow" presStyleLbl="fgAccFollowNode1" presStyleIdx="1" presStyleCnt="5">
        <dgm:presLayoutVars>
          <dgm:bulletEnabled val="1"/>
        </dgm:presLayoutVars>
      </dgm:prSet>
      <dgm:spPr/>
    </dgm:pt>
    <dgm:pt modelId="{DC8C86CD-27AC-47EB-9DDC-F640CE64CCB3}" type="pres">
      <dgm:prSet presAssocID="{0922302B-EB43-424C-A756-B43731EA6B27}" presName="sp" presStyleCnt="0"/>
      <dgm:spPr/>
    </dgm:pt>
    <dgm:pt modelId="{AAA264F7-3E27-47D3-A53A-A83BBF50175E}" type="pres">
      <dgm:prSet presAssocID="{DE8418D4-02CC-4B0F-8C6B-D1E7625248E7}" presName="arrowAndChildren" presStyleCnt="0"/>
      <dgm:spPr/>
    </dgm:pt>
    <dgm:pt modelId="{4540A139-EF8E-4C17-BBFD-1A5EDB24ED01}" type="pres">
      <dgm:prSet presAssocID="{DE8418D4-02CC-4B0F-8C6B-D1E7625248E7}" presName="parentTextArrow" presStyleLbl="node1" presStyleIdx="1" presStyleCnt="5"/>
      <dgm:spPr/>
    </dgm:pt>
    <dgm:pt modelId="{EC0BB119-809D-482C-8DDE-0D350C2246EF}" type="pres">
      <dgm:prSet presAssocID="{DE8418D4-02CC-4B0F-8C6B-D1E7625248E7}" presName="arrow" presStyleLbl="node1" presStyleIdx="2" presStyleCnt="5"/>
      <dgm:spPr/>
    </dgm:pt>
    <dgm:pt modelId="{2F321B33-9215-481F-87CB-40928752BD90}" type="pres">
      <dgm:prSet presAssocID="{DE8418D4-02CC-4B0F-8C6B-D1E7625248E7}" presName="descendantArrow" presStyleCnt="0"/>
      <dgm:spPr/>
    </dgm:pt>
    <dgm:pt modelId="{2C00B192-534C-4CA2-AE2E-BD59B9B78EE7}" type="pres">
      <dgm:prSet presAssocID="{0921BA18-753C-4573-8D9B-7245AAC344A3}" presName="childTextArrow" presStyleLbl="fgAccFollowNode1" presStyleIdx="2" presStyleCnt="5">
        <dgm:presLayoutVars>
          <dgm:bulletEnabled val="1"/>
        </dgm:presLayoutVars>
      </dgm:prSet>
      <dgm:spPr/>
    </dgm:pt>
    <dgm:pt modelId="{18F7FA47-798E-4C20-BA83-11DDFC03A6EE}" type="pres">
      <dgm:prSet presAssocID="{CA513ED8-E331-492D-B651-119A19645572}" presName="sp" presStyleCnt="0"/>
      <dgm:spPr/>
    </dgm:pt>
    <dgm:pt modelId="{990F84DA-CA95-404B-9F91-391DB26D2766}" type="pres">
      <dgm:prSet presAssocID="{E561F426-22D2-4AA2-BA17-A8346EBFAAB4}" presName="arrowAndChildren" presStyleCnt="0"/>
      <dgm:spPr/>
    </dgm:pt>
    <dgm:pt modelId="{2A4E267E-8C99-4D30-98EE-3EC0AD88E3D3}" type="pres">
      <dgm:prSet presAssocID="{E561F426-22D2-4AA2-BA17-A8346EBFAAB4}" presName="parentTextArrow" presStyleLbl="node1" presStyleIdx="2" presStyleCnt="5"/>
      <dgm:spPr/>
    </dgm:pt>
    <dgm:pt modelId="{34F130C0-BF48-4846-8AA0-EC56DD3FE490}" type="pres">
      <dgm:prSet presAssocID="{E561F426-22D2-4AA2-BA17-A8346EBFAAB4}" presName="arrow" presStyleLbl="node1" presStyleIdx="3" presStyleCnt="5"/>
      <dgm:spPr/>
    </dgm:pt>
    <dgm:pt modelId="{77CFCE8D-F06B-4798-9D5A-BF243E95DBBC}" type="pres">
      <dgm:prSet presAssocID="{E561F426-22D2-4AA2-BA17-A8346EBFAAB4}" presName="descendantArrow" presStyleCnt="0"/>
      <dgm:spPr/>
    </dgm:pt>
    <dgm:pt modelId="{89019495-A756-47BE-A1AB-72A8F72B52D0}" type="pres">
      <dgm:prSet presAssocID="{49082DD5-0BA5-4650-82E9-23C7E192E093}" presName="childTextArrow" presStyleLbl="fgAccFollowNode1" presStyleIdx="3" presStyleCnt="5">
        <dgm:presLayoutVars>
          <dgm:bulletEnabled val="1"/>
        </dgm:presLayoutVars>
      </dgm:prSet>
      <dgm:spPr/>
    </dgm:pt>
    <dgm:pt modelId="{FE7F0054-4EA3-4B92-BA03-122F036EADE5}" type="pres">
      <dgm:prSet presAssocID="{AEEB6237-F315-4EB1-BC10-E8B1C4F45D70}" presName="sp" presStyleCnt="0"/>
      <dgm:spPr/>
    </dgm:pt>
    <dgm:pt modelId="{2727F963-D957-4629-A29C-454EF098DA0E}" type="pres">
      <dgm:prSet presAssocID="{D1CE79BA-78E3-4C3E-B0C4-76C3CD346F68}" presName="arrowAndChildren" presStyleCnt="0"/>
      <dgm:spPr/>
    </dgm:pt>
    <dgm:pt modelId="{E993F21A-C798-4AF0-841A-D8EBDD66C421}" type="pres">
      <dgm:prSet presAssocID="{D1CE79BA-78E3-4C3E-B0C4-76C3CD346F68}" presName="parentTextArrow" presStyleLbl="node1" presStyleIdx="3" presStyleCnt="5"/>
      <dgm:spPr/>
    </dgm:pt>
    <dgm:pt modelId="{FBBDC90D-3248-4ACA-8661-FC94A52CAE08}" type="pres">
      <dgm:prSet presAssocID="{D1CE79BA-78E3-4C3E-B0C4-76C3CD346F68}" presName="arrow" presStyleLbl="node1" presStyleIdx="4" presStyleCnt="5"/>
      <dgm:spPr/>
    </dgm:pt>
    <dgm:pt modelId="{E3F7C593-3FAF-4F25-A9FB-7533DAAA6E96}" type="pres">
      <dgm:prSet presAssocID="{D1CE79BA-78E3-4C3E-B0C4-76C3CD346F68}" presName="descendantArrow" presStyleCnt="0"/>
      <dgm:spPr/>
    </dgm:pt>
    <dgm:pt modelId="{C56046A0-75F8-4513-95F9-E2B187BC03B4}" type="pres">
      <dgm:prSet presAssocID="{FA7F8B86-927D-4253-899A-8F432D4CD465}" presName="childTextArrow" presStyleLbl="fgAccFollowNode1" presStyleIdx="4" presStyleCnt="5">
        <dgm:presLayoutVars>
          <dgm:bulletEnabled val="1"/>
        </dgm:presLayoutVars>
      </dgm:prSet>
      <dgm:spPr/>
    </dgm:pt>
  </dgm:ptLst>
  <dgm:cxnLst>
    <dgm:cxn modelId="{E357B703-541B-4CAE-BB5A-5180ACA4F3F2}" srcId="{E561F426-22D2-4AA2-BA17-A8346EBFAAB4}" destId="{49082DD5-0BA5-4650-82E9-23C7E192E093}" srcOrd="0" destOrd="0" parTransId="{9AB9B082-284B-42AB-A920-967052CE4308}" sibTransId="{69DB46C2-77B0-40AD-8877-CD7D1DBA28D8}"/>
    <dgm:cxn modelId="{FD5FA817-5567-4ADD-A85B-C25DC8EEBFC6}" type="presOf" srcId="{D1CE79BA-78E3-4C3E-B0C4-76C3CD346F68}" destId="{E993F21A-C798-4AF0-841A-D8EBDD66C421}" srcOrd="0" destOrd="0" presId="urn:microsoft.com/office/officeart/2005/8/layout/process4"/>
    <dgm:cxn modelId="{29AB9D1A-F06B-4B70-AC2E-67188B985D55}" type="presOf" srcId="{E561F426-22D2-4AA2-BA17-A8346EBFAAB4}" destId="{2A4E267E-8C99-4D30-98EE-3EC0AD88E3D3}" srcOrd="0" destOrd="0" presId="urn:microsoft.com/office/officeart/2005/8/layout/process4"/>
    <dgm:cxn modelId="{F572275B-8D2E-4590-85DE-47B20CF4D033}" srcId="{E665834A-D4BD-4417-89DA-D0554428AE42}" destId="{4010E8C6-A2A2-4FCE-AA81-AC37FA44B87D}" srcOrd="4" destOrd="0" parTransId="{556F31A0-B740-4329-9DCC-4D15CA625B16}" sibTransId="{2D3ACF76-ECB2-4349-9037-B5696C038DC5}"/>
    <dgm:cxn modelId="{AFC41943-FFF3-4324-A072-621958177B5E}" srcId="{E665834A-D4BD-4417-89DA-D0554428AE42}" destId="{DE8418D4-02CC-4B0F-8C6B-D1E7625248E7}" srcOrd="2" destOrd="0" parTransId="{A7849DE9-81FB-4978-9724-2D5BC1B7B76B}" sibTransId="{0922302B-EB43-424C-A756-B43731EA6B27}"/>
    <dgm:cxn modelId="{48B03B65-6EB3-48D7-9470-3874EDF7CB05}" type="presOf" srcId="{1DE3AEA2-E775-4E25-B197-CDB0E8DD53FF}" destId="{EF022E97-B441-4921-973B-294F5D36BE91}" srcOrd="0" destOrd="0" presId="urn:microsoft.com/office/officeart/2005/8/layout/process4"/>
    <dgm:cxn modelId="{C94D0146-645D-456D-89E6-B3D3FDF034F5}" type="presOf" srcId="{FA7F8B86-927D-4253-899A-8F432D4CD465}" destId="{C56046A0-75F8-4513-95F9-E2B187BC03B4}" srcOrd="0" destOrd="0" presId="urn:microsoft.com/office/officeart/2005/8/layout/process4"/>
    <dgm:cxn modelId="{36423369-0C6D-4324-AAAA-E894680DA91D}" type="presOf" srcId="{E665834A-D4BD-4417-89DA-D0554428AE42}" destId="{E41A3C95-75C9-4D2D-B59F-6C4A5392102E}" srcOrd="0" destOrd="0" presId="urn:microsoft.com/office/officeart/2005/8/layout/process4"/>
    <dgm:cxn modelId="{4195C353-549A-4507-9256-908AF206626C}" type="presOf" srcId="{4010E8C6-A2A2-4FCE-AA81-AC37FA44B87D}" destId="{D20DD5AC-B152-4343-82F1-AE2FA37ACD03}" srcOrd="0" destOrd="0" presId="urn:microsoft.com/office/officeart/2005/8/layout/process4"/>
    <dgm:cxn modelId="{41186174-1C03-4FA2-AB9A-0D4391A1C6BA}" type="presOf" srcId="{51694424-1922-43B9-8A08-046D8688E595}" destId="{EA41AC21-BEEE-44C6-B8E9-EB2505A58C3E}" srcOrd="1" destOrd="0" presId="urn:microsoft.com/office/officeart/2005/8/layout/process4"/>
    <dgm:cxn modelId="{9C3C8958-2DBE-4C83-B1F8-172CCE6361D3}" type="presOf" srcId="{49082DD5-0BA5-4650-82E9-23C7E192E093}" destId="{89019495-A756-47BE-A1AB-72A8F72B52D0}" srcOrd="0" destOrd="0" presId="urn:microsoft.com/office/officeart/2005/8/layout/process4"/>
    <dgm:cxn modelId="{ACCA0886-531C-4271-8AEE-50CD6B142F4F}" srcId="{4010E8C6-A2A2-4FCE-AA81-AC37FA44B87D}" destId="{1DE3AEA2-E775-4E25-B197-CDB0E8DD53FF}" srcOrd="0" destOrd="0" parTransId="{EB2D1363-2AB3-4447-9817-FAB62AAAB86A}" sibTransId="{E2733AD3-CD75-4B94-B8A4-A81F78D4D54B}"/>
    <dgm:cxn modelId="{DA206993-16D5-4A6A-99E2-B1C292938D26}" srcId="{E665834A-D4BD-4417-89DA-D0554428AE42}" destId="{51694424-1922-43B9-8A08-046D8688E595}" srcOrd="3" destOrd="0" parTransId="{633632FC-B35D-4109-B216-2EA667DDADEA}" sibTransId="{43591BA6-225C-4DF5-8A8A-FF041513DDBA}"/>
    <dgm:cxn modelId="{1B2D6894-C873-48C9-9D7A-92A3E900EA2D}" type="presOf" srcId="{4010E8C6-A2A2-4FCE-AA81-AC37FA44B87D}" destId="{685423C3-CBE9-4AE4-B94F-DDE0F64C1F58}" srcOrd="1" destOrd="0" presId="urn:microsoft.com/office/officeart/2005/8/layout/process4"/>
    <dgm:cxn modelId="{9CAF7897-F9F3-45ED-A50B-725B81387D37}" srcId="{E665834A-D4BD-4417-89DA-D0554428AE42}" destId="{D1CE79BA-78E3-4C3E-B0C4-76C3CD346F68}" srcOrd="0" destOrd="0" parTransId="{01B2D9AA-90C1-4EFB-8978-34CCA13B4967}" sibTransId="{AEEB6237-F315-4EB1-BC10-E8B1C4F45D70}"/>
    <dgm:cxn modelId="{D7859DA3-DAF8-49EA-9173-07BDDBE98167}" type="presOf" srcId="{D1CE79BA-78E3-4C3E-B0C4-76C3CD346F68}" destId="{FBBDC90D-3248-4ACA-8661-FC94A52CAE08}" srcOrd="1" destOrd="0" presId="urn:microsoft.com/office/officeart/2005/8/layout/process4"/>
    <dgm:cxn modelId="{29952FA4-87BE-4C36-8FDD-C39A34472FCD}" type="presOf" srcId="{51694424-1922-43B9-8A08-046D8688E595}" destId="{A1E28A0F-912E-4798-A849-22BCC0ED419E}" srcOrd="0" destOrd="0" presId="urn:microsoft.com/office/officeart/2005/8/layout/process4"/>
    <dgm:cxn modelId="{F95455A5-3129-4A0F-8487-DB82F7D0E8A8}" srcId="{51694424-1922-43B9-8A08-046D8688E595}" destId="{F9A7D05A-11AA-4A1D-86A2-87EB5CCABE6F}" srcOrd="0" destOrd="0" parTransId="{3B217753-DFC6-455C-A4FC-937C415DFB8F}" sibTransId="{2A27CF58-50AF-4358-AC3F-B4FA1DD5D9AC}"/>
    <dgm:cxn modelId="{AC41F4A8-42DD-485A-B8A3-BCB30CF267EC}" type="presOf" srcId="{DE8418D4-02CC-4B0F-8C6B-D1E7625248E7}" destId="{EC0BB119-809D-482C-8DDE-0D350C2246EF}" srcOrd="1" destOrd="0" presId="urn:microsoft.com/office/officeart/2005/8/layout/process4"/>
    <dgm:cxn modelId="{21818AB1-FDD1-4975-BFF6-000019C1BFEC}" srcId="{E665834A-D4BD-4417-89DA-D0554428AE42}" destId="{E561F426-22D2-4AA2-BA17-A8346EBFAAB4}" srcOrd="1" destOrd="0" parTransId="{7F8EBD80-1765-45A4-BDE1-6A4E0B3C7831}" sibTransId="{CA513ED8-E331-492D-B651-119A19645572}"/>
    <dgm:cxn modelId="{D0C8D7B3-5EE6-4EF6-9A26-0AF260A03D0A}" type="presOf" srcId="{DE8418D4-02CC-4B0F-8C6B-D1E7625248E7}" destId="{4540A139-EF8E-4C17-BBFD-1A5EDB24ED01}" srcOrd="0" destOrd="0" presId="urn:microsoft.com/office/officeart/2005/8/layout/process4"/>
    <dgm:cxn modelId="{A045D6BB-E6C8-4E70-B592-C8EBEEF79F42}" srcId="{DE8418D4-02CC-4B0F-8C6B-D1E7625248E7}" destId="{0921BA18-753C-4573-8D9B-7245AAC344A3}" srcOrd="0" destOrd="0" parTransId="{2B2C28EC-5CD7-4A54-B7DB-37262CF5FB46}" sibTransId="{82C592BF-FE38-4B4A-948C-97B74D8DDDBD}"/>
    <dgm:cxn modelId="{0A4F7CCC-7213-4D60-B8A8-F402CB1496CA}" type="presOf" srcId="{F9A7D05A-11AA-4A1D-86A2-87EB5CCABE6F}" destId="{7C96DEF3-DFB4-4FB6-BA40-84A2C7718376}" srcOrd="0" destOrd="0" presId="urn:microsoft.com/office/officeart/2005/8/layout/process4"/>
    <dgm:cxn modelId="{FCE675DC-22EE-46AB-9B9C-99706AB3FE34}" type="presOf" srcId="{0921BA18-753C-4573-8D9B-7245AAC344A3}" destId="{2C00B192-534C-4CA2-AE2E-BD59B9B78EE7}" srcOrd="0" destOrd="0" presId="urn:microsoft.com/office/officeart/2005/8/layout/process4"/>
    <dgm:cxn modelId="{841E94EB-56AB-48D4-BFDA-1357797B2085}" type="presOf" srcId="{E561F426-22D2-4AA2-BA17-A8346EBFAAB4}" destId="{34F130C0-BF48-4846-8AA0-EC56DD3FE490}" srcOrd="1" destOrd="0" presId="urn:microsoft.com/office/officeart/2005/8/layout/process4"/>
    <dgm:cxn modelId="{435441EE-A14F-4EEF-A345-56054983EE14}" srcId="{D1CE79BA-78E3-4C3E-B0C4-76C3CD346F68}" destId="{FA7F8B86-927D-4253-899A-8F432D4CD465}" srcOrd="0" destOrd="0" parTransId="{E6711CD7-8D32-4BB2-8451-7F9AD60B1D53}" sibTransId="{AC259FB7-62F4-4B72-AC75-FA148C87A774}"/>
    <dgm:cxn modelId="{A635D757-31C9-42B0-B3D6-E29DC2E24D9D}" type="presParOf" srcId="{E41A3C95-75C9-4D2D-B59F-6C4A5392102E}" destId="{CA681C76-17AC-4F0F-8BA4-19D09EC436B4}" srcOrd="0" destOrd="0" presId="urn:microsoft.com/office/officeart/2005/8/layout/process4"/>
    <dgm:cxn modelId="{7C10F170-EE51-4735-A2B3-D79D30EF4934}" type="presParOf" srcId="{CA681C76-17AC-4F0F-8BA4-19D09EC436B4}" destId="{D20DD5AC-B152-4343-82F1-AE2FA37ACD03}" srcOrd="0" destOrd="0" presId="urn:microsoft.com/office/officeart/2005/8/layout/process4"/>
    <dgm:cxn modelId="{FA75868F-1DB4-41EA-84D2-21893756C3DA}" type="presParOf" srcId="{CA681C76-17AC-4F0F-8BA4-19D09EC436B4}" destId="{685423C3-CBE9-4AE4-B94F-DDE0F64C1F58}" srcOrd="1" destOrd="0" presId="urn:microsoft.com/office/officeart/2005/8/layout/process4"/>
    <dgm:cxn modelId="{46E020E7-8A7E-4B53-893F-1CA510754CF9}" type="presParOf" srcId="{CA681C76-17AC-4F0F-8BA4-19D09EC436B4}" destId="{4147C34F-F250-4792-9C0C-3D237EF014B5}" srcOrd="2" destOrd="0" presId="urn:microsoft.com/office/officeart/2005/8/layout/process4"/>
    <dgm:cxn modelId="{9B061A41-F410-4DEF-B919-A6847B6120AD}" type="presParOf" srcId="{4147C34F-F250-4792-9C0C-3D237EF014B5}" destId="{EF022E97-B441-4921-973B-294F5D36BE91}" srcOrd="0" destOrd="0" presId="urn:microsoft.com/office/officeart/2005/8/layout/process4"/>
    <dgm:cxn modelId="{5BE290E6-3EC9-4DE4-BA80-710D8D2F6874}" type="presParOf" srcId="{E41A3C95-75C9-4D2D-B59F-6C4A5392102E}" destId="{60A9FF4E-56BD-4D62-94AB-F1223203D8AF}" srcOrd="1" destOrd="0" presId="urn:microsoft.com/office/officeart/2005/8/layout/process4"/>
    <dgm:cxn modelId="{27699E3D-A178-465E-9E47-0F102730876A}" type="presParOf" srcId="{E41A3C95-75C9-4D2D-B59F-6C4A5392102E}" destId="{04946026-7664-4D24-9CA3-FDA7B7A752EA}" srcOrd="2" destOrd="0" presId="urn:microsoft.com/office/officeart/2005/8/layout/process4"/>
    <dgm:cxn modelId="{722ADD2E-5DB3-4592-A67B-23E04C3D8D9A}" type="presParOf" srcId="{04946026-7664-4D24-9CA3-FDA7B7A752EA}" destId="{A1E28A0F-912E-4798-A849-22BCC0ED419E}" srcOrd="0" destOrd="0" presId="urn:microsoft.com/office/officeart/2005/8/layout/process4"/>
    <dgm:cxn modelId="{343C32D4-F9A4-4FB2-B6E7-73AB6CC1EA73}" type="presParOf" srcId="{04946026-7664-4D24-9CA3-FDA7B7A752EA}" destId="{EA41AC21-BEEE-44C6-B8E9-EB2505A58C3E}" srcOrd="1" destOrd="0" presId="urn:microsoft.com/office/officeart/2005/8/layout/process4"/>
    <dgm:cxn modelId="{26CE1FB6-F988-4BFA-9BE4-C89FA2E11EF5}" type="presParOf" srcId="{04946026-7664-4D24-9CA3-FDA7B7A752EA}" destId="{EE5FDE4B-D089-47DA-8451-36708F4AB4FC}" srcOrd="2" destOrd="0" presId="urn:microsoft.com/office/officeart/2005/8/layout/process4"/>
    <dgm:cxn modelId="{3BA80788-C9BF-409A-9877-B2A8D92992E6}" type="presParOf" srcId="{EE5FDE4B-D089-47DA-8451-36708F4AB4FC}" destId="{7C96DEF3-DFB4-4FB6-BA40-84A2C7718376}" srcOrd="0" destOrd="0" presId="urn:microsoft.com/office/officeart/2005/8/layout/process4"/>
    <dgm:cxn modelId="{8356728C-024D-4FBE-BDE0-BFCC664E6210}" type="presParOf" srcId="{E41A3C95-75C9-4D2D-B59F-6C4A5392102E}" destId="{DC8C86CD-27AC-47EB-9DDC-F640CE64CCB3}" srcOrd="3" destOrd="0" presId="urn:microsoft.com/office/officeart/2005/8/layout/process4"/>
    <dgm:cxn modelId="{34971859-5569-4327-BE86-0BF48A1A8FD0}" type="presParOf" srcId="{E41A3C95-75C9-4D2D-B59F-6C4A5392102E}" destId="{AAA264F7-3E27-47D3-A53A-A83BBF50175E}" srcOrd="4" destOrd="0" presId="urn:microsoft.com/office/officeart/2005/8/layout/process4"/>
    <dgm:cxn modelId="{B654D392-91EF-4715-A3C0-012BB3371E1D}" type="presParOf" srcId="{AAA264F7-3E27-47D3-A53A-A83BBF50175E}" destId="{4540A139-EF8E-4C17-BBFD-1A5EDB24ED01}" srcOrd="0" destOrd="0" presId="urn:microsoft.com/office/officeart/2005/8/layout/process4"/>
    <dgm:cxn modelId="{DE8080E2-771D-42C7-8AEF-D424E10361C7}" type="presParOf" srcId="{AAA264F7-3E27-47D3-A53A-A83BBF50175E}" destId="{EC0BB119-809D-482C-8DDE-0D350C2246EF}" srcOrd="1" destOrd="0" presId="urn:microsoft.com/office/officeart/2005/8/layout/process4"/>
    <dgm:cxn modelId="{97F13FDC-998D-4A1A-B82B-D3932602BDB4}" type="presParOf" srcId="{AAA264F7-3E27-47D3-A53A-A83BBF50175E}" destId="{2F321B33-9215-481F-87CB-40928752BD90}" srcOrd="2" destOrd="0" presId="urn:microsoft.com/office/officeart/2005/8/layout/process4"/>
    <dgm:cxn modelId="{0FDFB69E-3FC1-4BEB-9A59-050B1BA3C460}" type="presParOf" srcId="{2F321B33-9215-481F-87CB-40928752BD90}" destId="{2C00B192-534C-4CA2-AE2E-BD59B9B78EE7}" srcOrd="0" destOrd="0" presId="urn:microsoft.com/office/officeart/2005/8/layout/process4"/>
    <dgm:cxn modelId="{026A5131-DAF0-41BB-94BC-8A529D1D0CDD}" type="presParOf" srcId="{E41A3C95-75C9-4D2D-B59F-6C4A5392102E}" destId="{18F7FA47-798E-4C20-BA83-11DDFC03A6EE}" srcOrd="5" destOrd="0" presId="urn:microsoft.com/office/officeart/2005/8/layout/process4"/>
    <dgm:cxn modelId="{000EA758-700D-4FF2-803E-77A016F5B51C}" type="presParOf" srcId="{E41A3C95-75C9-4D2D-B59F-6C4A5392102E}" destId="{990F84DA-CA95-404B-9F91-391DB26D2766}" srcOrd="6" destOrd="0" presId="urn:microsoft.com/office/officeart/2005/8/layout/process4"/>
    <dgm:cxn modelId="{F8FECA80-3E06-460B-9567-9F23D7C34DC5}" type="presParOf" srcId="{990F84DA-CA95-404B-9F91-391DB26D2766}" destId="{2A4E267E-8C99-4D30-98EE-3EC0AD88E3D3}" srcOrd="0" destOrd="0" presId="urn:microsoft.com/office/officeart/2005/8/layout/process4"/>
    <dgm:cxn modelId="{920B3456-FF91-4452-A969-A1EBDC2BB3D2}" type="presParOf" srcId="{990F84DA-CA95-404B-9F91-391DB26D2766}" destId="{34F130C0-BF48-4846-8AA0-EC56DD3FE490}" srcOrd="1" destOrd="0" presId="urn:microsoft.com/office/officeart/2005/8/layout/process4"/>
    <dgm:cxn modelId="{1FFCC928-50D9-4065-8760-E7BACDB838F4}" type="presParOf" srcId="{990F84DA-CA95-404B-9F91-391DB26D2766}" destId="{77CFCE8D-F06B-4798-9D5A-BF243E95DBBC}" srcOrd="2" destOrd="0" presId="urn:microsoft.com/office/officeart/2005/8/layout/process4"/>
    <dgm:cxn modelId="{9CA7E4E2-8D44-4904-BC67-BF4353EA0574}" type="presParOf" srcId="{77CFCE8D-F06B-4798-9D5A-BF243E95DBBC}" destId="{89019495-A756-47BE-A1AB-72A8F72B52D0}" srcOrd="0" destOrd="0" presId="urn:microsoft.com/office/officeart/2005/8/layout/process4"/>
    <dgm:cxn modelId="{564933C2-523B-4980-A872-4FDA45453159}" type="presParOf" srcId="{E41A3C95-75C9-4D2D-B59F-6C4A5392102E}" destId="{FE7F0054-4EA3-4B92-BA03-122F036EADE5}" srcOrd="7" destOrd="0" presId="urn:microsoft.com/office/officeart/2005/8/layout/process4"/>
    <dgm:cxn modelId="{445845C1-5CDD-4CA7-A647-25BA285A2FC5}" type="presParOf" srcId="{E41A3C95-75C9-4D2D-B59F-6C4A5392102E}" destId="{2727F963-D957-4629-A29C-454EF098DA0E}" srcOrd="8" destOrd="0" presId="urn:microsoft.com/office/officeart/2005/8/layout/process4"/>
    <dgm:cxn modelId="{DE923446-C7AB-4612-9664-DEC71B153378}" type="presParOf" srcId="{2727F963-D957-4629-A29C-454EF098DA0E}" destId="{E993F21A-C798-4AF0-841A-D8EBDD66C421}" srcOrd="0" destOrd="0" presId="urn:microsoft.com/office/officeart/2005/8/layout/process4"/>
    <dgm:cxn modelId="{34887E6B-5CD5-4D74-901C-451978FC6E9D}" type="presParOf" srcId="{2727F963-D957-4629-A29C-454EF098DA0E}" destId="{FBBDC90D-3248-4ACA-8661-FC94A52CAE08}" srcOrd="1" destOrd="0" presId="urn:microsoft.com/office/officeart/2005/8/layout/process4"/>
    <dgm:cxn modelId="{3A3CFEFF-4272-46C1-8C9E-49A0C5D22969}" type="presParOf" srcId="{2727F963-D957-4629-A29C-454EF098DA0E}" destId="{E3F7C593-3FAF-4F25-A9FB-7533DAAA6E96}" srcOrd="2" destOrd="0" presId="urn:microsoft.com/office/officeart/2005/8/layout/process4"/>
    <dgm:cxn modelId="{3B17783D-3918-48EB-9B07-9E54E69BFF24}" type="presParOf" srcId="{E3F7C593-3FAF-4F25-A9FB-7533DAAA6E96}" destId="{C56046A0-75F8-4513-95F9-E2B187BC03B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61A72-5EA0-4F4F-B6D2-A556B421EA4E}">
      <dsp:nvSpPr>
        <dsp:cNvPr id="0" name=""/>
        <dsp:cNvSpPr/>
      </dsp:nvSpPr>
      <dsp:spPr>
        <a:xfrm rot="5400000">
          <a:off x="3161938" y="-1279407"/>
          <a:ext cx="531284" cy="3225958"/>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252000" lvl="1" indent="0" algn="l" defTabSz="711200">
            <a:lnSpc>
              <a:spcPct val="90000"/>
            </a:lnSpc>
            <a:spcBef>
              <a:spcPct val="0"/>
            </a:spcBef>
            <a:spcAft>
              <a:spcPct val="15000"/>
            </a:spcAft>
            <a:buChar char="•"/>
          </a:pPr>
          <a:r>
            <a:rPr kumimoji="1" lang="ja-JP" altLang="en-US" sz="1600" kern="1200" dirty="0"/>
            <a:t>肌の修復と鎮静</a:t>
          </a:r>
        </a:p>
      </dsp:txBody>
      <dsp:txXfrm rot="-5400000">
        <a:off x="1814602" y="93864"/>
        <a:ext cx="3200023" cy="479414"/>
      </dsp:txXfrm>
    </dsp:sp>
    <dsp:sp modelId="{4A2EE849-75A2-4ED2-BC3C-0F3E2CEECFD9}">
      <dsp:nvSpPr>
        <dsp:cNvPr id="0" name=""/>
        <dsp:cNvSpPr/>
      </dsp:nvSpPr>
      <dsp:spPr>
        <a:xfrm>
          <a:off x="0" y="1518"/>
          <a:ext cx="1814601" cy="66410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ja-JP" altLang="en-US" sz="1200" kern="1200" dirty="0"/>
            <a:t>マイルドクレンジングミルク</a:t>
          </a:r>
          <a:endParaRPr kumimoji="1" lang="ja-JP" altLang="en-US" sz="1200" kern="1200" dirty="0"/>
        </a:p>
      </dsp:txBody>
      <dsp:txXfrm>
        <a:off x="32419" y="33937"/>
        <a:ext cx="1749763" cy="599267"/>
      </dsp:txXfrm>
    </dsp:sp>
    <dsp:sp modelId="{7F2B7A81-0AB1-4735-AF31-B44AA2E4316D}">
      <dsp:nvSpPr>
        <dsp:cNvPr id="0" name=""/>
        <dsp:cNvSpPr/>
      </dsp:nvSpPr>
      <dsp:spPr>
        <a:xfrm rot="5400000">
          <a:off x="3161938" y="-582097"/>
          <a:ext cx="531284" cy="3225958"/>
        </a:xfrm>
        <a:prstGeom prst="round2SameRect">
          <a:avLst/>
        </a:prstGeom>
        <a:solidFill>
          <a:schemeClr val="accent5">
            <a:tint val="40000"/>
            <a:alpha val="90000"/>
            <a:hueOff val="1484092"/>
            <a:satOff val="-1616"/>
            <a:lumOff val="-496"/>
            <a:alphaOff val="0"/>
          </a:schemeClr>
        </a:solidFill>
        <a:ln w="25400" cap="flat" cmpd="sng" algn="ctr">
          <a:solidFill>
            <a:schemeClr val="accent5">
              <a:tint val="40000"/>
              <a:alpha val="90000"/>
              <a:hueOff val="1484092"/>
              <a:satOff val="-1616"/>
              <a:lumOff val="-4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252000" lvl="1" indent="0" algn="l" defTabSz="711200">
            <a:lnSpc>
              <a:spcPct val="90000"/>
            </a:lnSpc>
            <a:spcBef>
              <a:spcPct val="0"/>
            </a:spcBef>
            <a:spcAft>
              <a:spcPct val="15000"/>
            </a:spcAft>
            <a:buChar char="•"/>
          </a:pPr>
          <a:r>
            <a:rPr kumimoji="1" lang="ja-JP" altLang="en-US" sz="1600" kern="1200" dirty="0"/>
            <a:t>栄養補給と低刺激にこだわり</a:t>
          </a:r>
        </a:p>
      </dsp:txBody>
      <dsp:txXfrm rot="-5400000">
        <a:off x="1814602" y="791174"/>
        <a:ext cx="3200023" cy="479414"/>
      </dsp:txXfrm>
    </dsp:sp>
    <dsp:sp modelId="{1838A722-DC18-4FC0-8C5F-6EDCF195F425}">
      <dsp:nvSpPr>
        <dsp:cNvPr id="0" name=""/>
        <dsp:cNvSpPr/>
      </dsp:nvSpPr>
      <dsp:spPr>
        <a:xfrm>
          <a:off x="0" y="698829"/>
          <a:ext cx="1814601" cy="664105"/>
        </a:xfrm>
        <a:prstGeom prst="roundRect">
          <a:avLst/>
        </a:prstGeom>
        <a:solidFill>
          <a:schemeClr val="accent5">
            <a:hueOff val="1328264"/>
            <a:satOff val="-57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kern="1200" dirty="0"/>
            <a:t>LH</a:t>
          </a:r>
          <a:r>
            <a:rPr lang="ja-JP" sz="1200" kern="1200" dirty="0"/>
            <a:t>クレンジングミルク</a:t>
          </a:r>
          <a:endParaRPr kumimoji="1" lang="ja-JP" altLang="en-US" sz="1200" kern="1200" dirty="0"/>
        </a:p>
      </dsp:txBody>
      <dsp:txXfrm>
        <a:off x="32419" y="731248"/>
        <a:ext cx="1749763" cy="599267"/>
      </dsp:txXfrm>
    </dsp:sp>
    <dsp:sp modelId="{868CAFCE-C8FC-4A71-A171-02662F28D5C7}">
      <dsp:nvSpPr>
        <dsp:cNvPr id="0" name=""/>
        <dsp:cNvSpPr/>
      </dsp:nvSpPr>
      <dsp:spPr>
        <a:xfrm rot="5400000">
          <a:off x="3161938" y="115212"/>
          <a:ext cx="531284" cy="3225958"/>
        </a:xfrm>
        <a:prstGeom prst="round2SameRect">
          <a:avLst/>
        </a:prstGeom>
        <a:solidFill>
          <a:schemeClr val="accent5">
            <a:tint val="40000"/>
            <a:alpha val="90000"/>
            <a:hueOff val="2968183"/>
            <a:satOff val="-3232"/>
            <a:lumOff val="-993"/>
            <a:alphaOff val="0"/>
          </a:schemeClr>
        </a:solidFill>
        <a:ln w="25400" cap="flat" cmpd="sng" algn="ctr">
          <a:solidFill>
            <a:schemeClr val="accent5">
              <a:tint val="40000"/>
              <a:alpha val="90000"/>
              <a:hueOff val="2968183"/>
              <a:satOff val="-3232"/>
              <a:lumOff val="-9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252000" lvl="1" indent="0" algn="l" defTabSz="711200">
            <a:lnSpc>
              <a:spcPct val="90000"/>
            </a:lnSpc>
            <a:spcBef>
              <a:spcPct val="0"/>
            </a:spcBef>
            <a:spcAft>
              <a:spcPct val="15000"/>
            </a:spcAft>
            <a:buChar char="•"/>
          </a:pPr>
          <a:r>
            <a:rPr kumimoji="1" lang="ja-JP" altLang="en-US" sz="1600" kern="1200" dirty="0"/>
            <a:t>ダメージ肌、保湿力アップ</a:t>
          </a:r>
        </a:p>
      </dsp:txBody>
      <dsp:txXfrm rot="-5400000">
        <a:off x="1814602" y="1488484"/>
        <a:ext cx="3200023" cy="479414"/>
      </dsp:txXfrm>
    </dsp:sp>
    <dsp:sp modelId="{BF3D5110-2C31-4D9C-A6A5-0F5A245E2AC3}">
      <dsp:nvSpPr>
        <dsp:cNvPr id="0" name=""/>
        <dsp:cNvSpPr/>
      </dsp:nvSpPr>
      <dsp:spPr>
        <a:xfrm>
          <a:off x="0" y="1396139"/>
          <a:ext cx="1814601" cy="664105"/>
        </a:xfrm>
        <a:prstGeom prst="roundRect">
          <a:avLst/>
        </a:prstGeom>
        <a:solidFill>
          <a:schemeClr val="accent5">
            <a:hueOff val="2656527"/>
            <a:satOff val="-1142"/>
            <a:lumOff val="-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ja-JP" altLang="en-US" sz="1200" kern="1200" dirty="0"/>
            <a:t>クレンジングジェル</a:t>
          </a:r>
          <a:endParaRPr kumimoji="1" lang="ja-JP" altLang="en-US" sz="1200" kern="1200" dirty="0"/>
        </a:p>
      </dsp:txBody>
      <dsp:txXfrm>
        <a:off x="32419" y="1428558"/>
        <a:ext cx="1749763" cy="599267"/>
      </dsp:txXfrm>
    </dsp:sp>
    <dsp:sp modelId="{EA49B0A1-08D2-479B-8EF8-41E846A86E7C}">
      <dsp:nvSpPr>
        <dsp:cNvPr id="0" name=""/>
        <dsp:cNvSpPr/>
      </dsp:nvSpPr>
      <dsp:spPr>
        <a:xfrm rot="5400000">
          <a:off x="3161938" y="812523"/>
          <a:ext cx="531284" cy="3225958"/>
        </a:xfrm>
        <a:prstGeom prst="round2SameRect">
          <a:avLst/>
        </a:prstGeom>
        <a:solidFill>
          <a:schemeClr val="accent5">
            <a:tint val="40000"/>
            <a:alpha val="90000"/>
            <a:hueOff val="4452274"/>
            <a:satOff val="-4848"/>
            <a:lumOff val="-1489"/>
            <a:alphaOff val="0"/>
          </a:schemeClr>
        </a:solidFill>
        <a:ln w="25400" cap="flat" cmpd="sng" algn="ctr">
          <a:solidFill>
            <a:schemeClr val="accent5">
              <a:tint val="40000"/>
              <a:alpha val="90000"/>
              <a:hueOff val="4452274"/>
              <a:satOff val="-4848"/>
              <a:lumOff val="-14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252000" lvl="1" indent="0" algn="l" defTabSz="711200">
            <a:lnSpc>
              <a:spcPct val="90000"/>
            </a:lnSpc>
            <a:spcBef>
              <a:spcPct val="0"/>
            </a:spcBef>
            <a:spcAft>
              <a:spcPct val="15000"/>
            </a:spcAft>
            <a:buChar char="•"/>
          </a:pPr>
          <a:r>
            <a:rPr kumimoji="1" lang="ja-JP" altLang="en-US" sz="1600" kern="1200" dirty="0"/>
            <a:t>殺菌効果が最大限の特徴</a:t>
          </a:r>
        </a:p>
      </dsp:txBody>
      <dsp:txXfrm rot="-5400000">
        <a:off x="1814602" y="2185795"/>
        <a:ext cx="3200023" cy="479414"/>
      </dsp:txXfrm>
    </dsp:sp>
    <dsp:sp modelId="{F9C62DAF-709B-4607-826A-C18FC2ACB499}">
      <dsp:nvSpPr>
        <dsp:cNvPr id="0" name=""/>
        <dsp:cNvSpPr/>
      </dsp:nvSpPr>
      <dsp:spPr>
        <a:xfrm>
          <a:off x="0" y="2093449"/>
          <a:ext cx="1814601" cy="664105"/>
        </a:xfrm>
        <a:prstGeom prst="roundRect">
          <a:avLst/>
        </a:prstGeom>
        <a:solidFill>
          <a:schemeClr val="accent5">
            <a:hueOff val="3984791"/>
            <a:satOff val="-1713"/>
            <a:lumOff val="-7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ja-JP" altLang="en-US" sz="1200" kern="1200" dirty="0"/>
            <a:t>ディープジェル</a:t>
          </a:r>
          <a:endParaRPr kumimoji="1" lang="ja-JP" altLang="en-US" sz="1200" kern="1200" dirty="0"/>
        </a:p>
      </dsp:txBody>
      <dsp:txXfrm>
        <a:off x="32419" y="2125868"/>
        <a:ext cx="1749763" cy="599267"/>
      </dsp:txXfrm>
    </dsp:sp>
    <dsp:sp modelId="{928DF503-0272-4FA9-84D6-60E10F6222D2}">
      <dsp:nvSpPr>
        <dsp:cNvPr id="0" name=""/>
        <dsp:cNvSpPr/>
      </dsp:nvSpPr>
      <dsp:spPr>
        <a:xfrm rot="5400000">
          <a:off x="3161938" y="1509833"/>
          <a:ext cx="531284" cy="3225958"/>
        </a:xfrm>
        <a:prstGeom prst="round2SameRect">
          <a:avLst/>
        </a:prstGeom>
        <a:solidFill>
          <a:schemeClr val="accent5">
            <a:tint val="40000"/>
            <a:alpha val="90000"/>
            <a:hueOff val="5936366"/>
            <a:satOff val="-6464"/>
            <a:lumOff val="-1986"/>
            <a:alphaOff val="0"/>
          </a:schemeClr>
        </a:solidFill>
        <a:ln w="25400" cap="flat" cmpd="sng" algn="ctr">
          <a:solidFill>
            <a:schemeClr val="accent5">
              <a:tint val="40000"/>
              <a:alpha val="90000"/>
              <a:hueOff val="5936366"/>
              <a:satOff val="-6464"/>
              <a:lumOff val="-19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252000" lvl="1" indent="0" algn="l" defTabSz="711200">
            <a:lnSpc>
              <a:spcPct val="90000"/>
            </a:lnSpc>
            <a:spcBef>
              <a:spcPct val="0"/>
            </a:spcBef>
            <a:spcAft>
              <a:spcPct val="15000"/>
            </a:spcAft>
            <a:buChar char="•"/>
          </a:pPr>
          <a:r>
            <a:rPr kumimoji="1" lang="ja-JP" altLang="en-US" sz="1600" kern="1200" dirty="0"/>
            <a:t>低刺激性</a:t>
          </a:r>
          <a:r>
            <a:rPr lang="ja-JP" altLang="en-US" sz="1600" kern="1200" dirty="0"/>
            <a:t>クレンジング剤</a:t>
          </a:r>
          <a:endParaRPr kumimoji="1" lang="ja-JP" altLang="en-US" sz="1600" kern="1200" dirty="0"/>
        </a:p>
      </dsp:txBody>
      <dsp:txXfrm rot="-5400000">
        <a:off x="1814602" y="2883105"/>
        <a:ext cx="3200023" cy="479414"/>
      </dsp:txXfrm>
    </dsp:sp>
    <dsp:sp modelId="{D5C01A87-E58D-48CC-AD55-9B9EA7DDA097}">
      <dsp:nvSpPr>
        <dsp:cNvPr id="0" name=""/>
        <dsp:cNvSpPr/>
      </dsp:nvSpPr>
      <dsp:spPr>
        <a:xfrm>
          <a:off x="0" y="2790760"/>
          <a:ext cx="1814601" cy="664105"/>
        </a:xfrm>
        <a:prstGeom prst="roundRect">
          <a:avLst/>
        </a:prstGeom>
        <a:solidFill>
          <a:schemeClr val="accent5">
            <a:hueOff val="5313054"/>
            <a:satOff val="-2284"/>
            <a:lumOff val="-10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kern="1200" dirty="0"/>
            <a:t>SD </a:t>
          </a:r>
          <a:r>
            <a:rPr lang="ja-JP" sz="1200" kern="1200" dirty="0"/>
            <a:t>クレンジングバター</a:t>
          </a:r>
          <a:endParaRPr kumimoji="1" lang="ja-JP" altLang="en-US" sz="1200" kern="1200" dirty="0"/>
        </a:p>
      </dsp:txBody>
      <dsp:txXfrm>
        <a:off x="32419" y="2823179"/>
        <a:ext cx="1749763" cy="5992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423C3-CBE9-4AE4-B94F-DDE0F64C1F58}">
      <dsp:nvSpPr>
        <dsp:cNvPr id="0" name=""/>
        <dsp:cNvSpPr/>
      </dsp:nvSpPr>
      <dsp:spPr>
        <a:xfrm>
          <a:off x="0" y="3361179"/>
          <a:ext cx="6192688" cy="55142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kumimoji="1" lang="en-US" altLang="ja-JP" sz="1600" b="1" kern="1200" dirty="0"/>
            <a:t>PROTECT</a:t>
          </a:r>
          <a:endParaRPr kumimoji="1" lang="ja-JP" altLang="en-US" sz="1600" b="1" kern="1200" dirty="0"/>
        </a:p>
      </dsp:txBody>
      <dsp:txXfrm>
        <a:off x="0" y="3361179"/>
        <a:ext cx="6192688" cy="297771"/>
      </dsp:txXfrm>
    </dsp:sp>
    <dsp:sp modelId="{EF022E97-B441-4921-973B-294F5D36BE91}">
      <dsp:nvSpPr>
        <dsp:cNvPr id="0" name=""/>
        <dsp:cNvSpPr/>
      </dsp:nvSpPr>
      <dsp:spPr>
        <a:xfrm>
          <a:off x="0" y="3647922"/>
          <a:ext cx="6192688" cy="253657"/>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t>お肌にシールドをつくり保湿や栄養を留め、紫外線や雨などの</a:t>
          </a:r>
          <a:r>
            <a:rPr kumimoji="1" lang="ja-JP" altLang="en-US" sz="1000" b="1" kern="1200" dirty="0">
              <a:solidFill>
                <a:srgbClr val="FF0000"/>
              </a:solidFill>
            </a:rPr>
            <a:t>ストレス環境から肌を保護</a:t>
          </a:r>
          <a:r>
            <a:rPr kumimoji="1" lang="ja-JP" altLang="en-US" sz="1000" b="0" kern="1200" dirty="0"/>
            <a:t>します。</a:t>
          </a:r>
        </a:p>
      </dsp:txBody>
      <dsp:txXfrm>
        <a:off x="0" y="3647922"/>
        <a:ext cx="6192688" cy="253657"/>
      </dsp:txXfrm>
    </dsp:sp>
    <dsp:sp modelId="{EA41AC21-BEEE-44C6-B8E9-EB2505A58C3E}">
      <dsp:nvSpPr>
        <dsp:cNvPr id="0" name=""/>
        <dsp:cNvSpPr/>
      </dsp:nvSpPr>
      <dsp:spPr>
        <a:xfrm rot="10800000">
          <a:off x="0" y="2521352"/>
          <a:ext cx="6192688" cy="848098"/>
        </a:xfrm>
        <a:prstGeom prst="upArrowCallout">
          <a:avLst/>
        </a:prstGeom>
        <a:solidFill>
          <a:schemeClr val="accent5">
            <a:hueOff val="1328264"/>
            <a:satOff val="-57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kumimoji="1" lang="en-US" altLang="ja-JP" sz="1600" b="1" kern="1200" dirty="0"/>
            <a:t>PROVIDE</a:t>
          </a:r>
          <a:endParaRPr kumimoji="1" lang="ja-JP" altLang="en-US" sz="1600" b="1" kern="1200" dirty="0"/>
        </a:p>
      </dsp:txBody>
      <dsp:txXfrm rot="-10800000">
        <a:off x="0" y="2521352"/>
        <a:ext cx="6192688" cy="297682"/>
      </dsp:txXfrm>
    </dsp:sp>
    <dsp:sp modelId="{7C96DEF3-DFB4-4FB6-BA40-84A2C7718376}">
      <dsp:nvSpPr>
        <dsp:cNvPr id="0" name=""/>
        <dsp:cNvSpPr/>
      </dsp:nvSpPr>
      <dsp:spPr>
        <a:xfrm>
          <a:off x="0" y="2819034"/>
          <a:ext cx="6192688" cy="253581"/>
        </a:xfrm>
        <a:prstGeom prst="rect">
          <a:avLst/>
        </a:prstGeom>
        <a:solidFill>
          <a:schemeClr val="accent5">
            <a:tint val="40000"/>
            <a:alpha val="90000"/>
            <a:hueOff val="1484092"/>
            <a:satOff val="-1616"/>
            <a:lumOff val="-496"/>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t>それぞれの肌質や抱えている</a:t>
          </a:r>
          <a:r>
            <a:rPr kumimoji="1" lang="ja-JP" altLang="en-US" sz="1000" b="1" kern="1200" dirty="0">
              <a:solidFill>
                <a:srgbClr val="FF0000"/>
              </a:solidFill>
            </a:rPr>
            <a:t>トラブルに合わせたスペシャルトリートメント</a:t>
          </a:r>
          <a:r>
            <a:rPr kumimoji="1" lang="ja-JP" altLang="en-US" sz="1000" b="0" kern="1200" dirty="0"/>
            <a:t>を行います。</a:t>
          </a:r>
        </a:p>
      </dsp:txBody>
      <dsp:txXfrm>
        <a:off x="0" y="2819034"/>
        <a:ext cx="6192688" cy="253581"/>
      </dsp:txXfrm>
    </dsp:sp>
    <dsp:sp modelId="{EC0BB119-809D-482C-8DDE-0D350C2246EF}">
      <dsp:nvSpPr>
        <dsp:cNvPr id="0" name=""/>
        <dsp:cNvSpPr/>
      </dsp:nvSpPr>
      <dsp:spPr>
        <a:xfrm rot="10800000">
          <a:off x="0" y="1681525"/>
          <a:ext cx="6192688" cy="848098"/>
        </a:xfrm>
        <a:prstGeom prst="upArrowCallout">
          <a:avLst/>
        </a:prstGeom>
        <a:solidFill>
          <a:schemeClr val="accent5">
            <a:hueOff val="2656527"/>
            <a:satOff val="-1142"/>
            <a:lumOff val="-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kumimoji="1" lang="en-US" altLang="ja-JP" sz="1600" b="1" kern="1200" dirty="0"/>
            <a:t>TONE</a:t>
          </a:r>
          <a:endParaRPr kumimoji="1" lang="ja-JP" altLang="en-US" sz="1600" b="1" kern="1200" dirty="0"/>
        </a:p>
      </dsp:txBody>
      <dsp:txXfrm rot="-10800000">
        <a:off x="0" y="1681525"/>
        <a:ext cx="6192688" cy="297682"/>
      </dsp:txXfrm>
    </dsp:sp>
    <dsp:sp modelId="{2C00B192-534C-4CA2-AE2E-BD59B9B78EE7}">
      <dsp:nvSpPr>
        <dsp:cNvPr id="0" name=""/>
        <dsp:cNvSpPr/>
      </dsp:nvSpPr>
      <dsp:spPr>
        <a:xfrm>
          <a:off x="0" y="1979207"/>
          <a:ext cx="6192688" cy="253581"/>
        </a:xfrm>
        <a:prstGeom prst="rect">
          <a:avLst/>
        </a:prstGeom>
        <a:solidFill>
          <a:schemeClr val="accent5">
            <a:tint val="40000"/>
            <a:alpha val="90000"/>
            <a:hueOff val="2968183"/>
            <a:satOff val="-3232"/>
            <a:lumOff val="-993"/>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t>お肌に張りを与え、</a:t>
          </a:r>
          <a:r>
            <a:rPr kumimoji="1" lang="ja-JP" altLang="en-US" sz="1000" b="1" kern="1200" dirty="0">
              <a:solidFill>
                <a:srgbClr val="FF0000"/>
              </a:solidFill>
            </a:rPr>
            <a:t>肌がもつ本来の明るさを取り戻します</a:t>
          </a:r>
          <a:r>
            <a:rPr kumimoji="1" lang="ja-JP" altLang="en-US" sz="1000" b="0" kern="1200" dirty="0"/>
            <a:t>。また、肌のきめを整えキープします。</a:t>
          </a:r>
        </a:p>
      </dsp:txBody>
      <dsp:txXfrm>
        <a:off x="0" y="1979207"/>
        <a:ext cx="6192688" cy="253581"/>
      </dsp:txXfrm>
    </dsp:sp>
    <dsp:sp modelId="{34F130C0-BF48-4846-8AA0-EC56DD3FE490}">
      <dsp:nvSpPr>
        <dsp:cNvPr id="0" name=""/>
        <dsp:cNvSpPr/>
      </dsp:nvSpPr>
      <dsp:spPr>
        <a:xfrm rot="10800000">
          <a:off x="0" y="841698"/>
          <a:ext cx="6192688" cy="848098"/>
        </a:xfrm>
        <a:prstGeom prst="upArrowCallout">
          <a:avLst/>
        </a:prstGeom>
        <a:solidFill>
          <a:schemeClr val="accent5">
            <a:hueOff val="3984791"/>
            <a:satOff val="-1713"/>
            <a:lumOff val="-7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kumimoji="1" lang="en-US" altLang="ja-JP" sz="1600" b="1" kern="1200" dirty="0"/>
            <a:t>PEEL</a:t>
          </a:r>
          <a:endParaRPr kumimoji="1" lang="ja-JP" altLang="en-US" sz="1600" b="1" kern="1200" dirty="0"/>
        </a:p>
      </dsp:txBody>
      <dsp:txXfrm rot="-10800000">
        <a:off x="0" y="841698"/>
        <a:ext cx="6192688" cy="297682"/>
      </dsp:txXfrm>
    </dsp:sp>
    <dsp:sp modelId="{89019495-A756-47BE-A1AB-72A8F72B52D0}">
      <dsp:nvSpPr>
        <dsp:cNvPr id="0" name=""/>
        <dsp:cNvSpPr/>
      </dsp:nvSpPr>
      <dsp:spPr>
        <a:xfrm>
          <a:off x="0" y="1139380"/>
          <a:ext cx="6192688" cy="253581"/>
        </a:xfrm>
        <a:prstGeom prst="rect">
          <a:avLst/>
        </a:prstGeom>
        <a:solidFill>
          <a:schemeClr val="accent5">
            <a:tint val="40000"/>
            <a:alpha val="90000"/>
            <a:hueOff val="4452274"/>
            <a:satOff val="-4848"/>
            <a:lumOff val="-1489"/>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t>効果的に栄養分の吸収が行えるよう、ピーリングで</a:t>
          </a:r>
          <a:r>
            <a:rPr kumimoji="1" lang="ja-JP" altLang="en-US" sz="1000" b="1" kern="1200" dirty="0">
              <a:solidFill>
                <a:srgbClr val="FF0000"/>
              </a:solidFill>
            </a:rPr>
            <a:t>皮膚が持つ自浄作用の働きを整えます</a:t>
          </a:r>
          <a:r>
            <a:rPr kumimoji="1" lang="ja-JP" altLang="en-US" sz="1000" b="0" kern="1200" dirty="0"/>
            <a:t>。</a:t>
          </a:r>
        </a:p>
      </dsp:txBody>
      <dsp:txXfrm>
        <a:off x="0" y="1139380"/>
        <a:ext cx="6192688" cy="253581"/>
      </dsp:txXfrm>
    </dsp:sp>
    <dsp:sp modelId="{FBBDC90D-3248-4ACA-8661-FC94A52CAE08}">
      <dsp:nvSpPr>
        <dsp:cNvPr id="0" name=""/>
        <dsp:cNvSpPr/>
      </dsp:nvSpPr>
      <dsp:spPr>
        <a:xfrm rot="10800000">
          <a:off x="0" y="1871"/>
          <a:ext cx="6192688" cy="848098"/>
        </a:xfrm>
        <a:prstGeom prst="upArrowCallout">
          <a:avLst/>
        </a:prstGeom>
        <a:solidFill>
          <a:schemeClr val="accent5">
            <a:hueOff val="5313054"/>
            <a:satOff val="-2284"/>
            <a:lumOff val="-10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kumimoji="1" lang="en-US" altLang="ja-JP" sz="1600" b="1" kern="1200" dirty="0"/>
            <a:t>CLEANSE</a:t>
          </a:r>
          <a:endParaRPr kumimoji="1" lang="ja-JP" altLang="en-US" sz="1600" b="1" kern="1200" dirty="0"/>
        </a:p>
      </dsp:txBody>
      <dsp:txXfrm rot="-10800000">
        <a:off x="0" y="1871"/>
        <a:ext cx="6192688" cy="297682"/>
      </dsp:txXfrm>
    </dsp:sp>
    <dsp:sp modelId="{C56046A0-75F8-4513-95F9-E2B187BC03B4}">
      <dsp:nvSpPr>
        <dsp:cNvPr id="0" name=""/>
        <dsp:cNvSpPr/>
      </dsp:nvSpPr>
      <dsp:spPr>
        <a:xfrm>
          <a:off x="0" y="299553"/>
          <a:ext cx="6192688" cy="253581"/>
        </a:xfrm>
        <a:prstGeom prst="rect">
          <a:avLst/>
        </a:prstGeom>
        <a:solidFill>
          <a:schemeClr val="accent5">
            <a:tint val="40000"/>
            <a:alpha val="90000"/>
            <a:hueOff val="5936366"/>
            <a:satOff val="-6464"/>
            <a:lumOff val="-1986"/>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t>クレンジング・洗顔で、お肌の汚れや</a:t>
          </a:r>
          <a:r>
            <a:rPr kumimoji="1" lang="ja-JP" altLang="en-US" sz="1000" b="1" kern="1200" dirty="0">
              <a:solidFill>
                <a:srgbClr val="FF0000"/>
              </a:solidFill>
            </a:rPr>
            <a:t>余分な皮脂などを取り除きます</a:t>
          </a:r>
          <a:r>
            <a:rPr kumimoji="1" lang="ja-JP" altLang="en-US" sz="1000" b="0" kern="1200" dirty="0"/>
            <a:t>。</a:t>
          </a:r>
        </a:p>
      </dsp:txBody>
      <dsp:txXfrm>
        <a:off x="0" y="299553"/>
        <a:ext cx="6192688" cy="2535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0D840-A4E5-483D-9F41-87A3EC7198C8}" type="datetimeFigureOut">
              <a:rPr kumimoji="1" lang="ja-JP" altLang="en-US" smtClean="0"/>
              <a:t>2023/9/26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F046E6-4132-48C7-AE07-AE9747B72DBB}" type="slidenum">
              <a:rPr kumimoji="1" lang="ja-JP" altLang="en-US" smtClean="0"/>
              <a:t>‹#›</a:t>
            </a:fld>
            <a:endParaRPr kumimoji="1" lang="ja-JP" altLang="en-US"/>
          </a:p>
        </p:txBody>
      </p:sp>
    </p:spTree>
    <p:extLst>
      <p:ext uri="{BB962C8B-B14F-4D97-AF65-F5344CB8AC3E}">
        <p14:creationId xmlns:p14="http://schemas.microsoft.com/office/powerpoint/2010/main" val="1297866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FF046E6-4132-48C7-AE07-AE9747B72DBB}" type="slidenum">
              <a:rPr kumimoji="1" lang="ja-JP" altLang="en-US" smtClean="0"/>
              <a:t>3</a:t>
            </a:fld>
            <a:endParaRPr kumimoji="1" lang="ja-JP" altLang="en-US"/>
          </a:p>
        </p:txBody>
      </p:sp>
    </p:spTree>
    <p:extLst>
      <p:ext uri="{BB962C8B-B14F-4D97-AF65-F5344CB8AC3E}">
        <p14:creationId xmlns:p14="http://schemas.microsoft.com/office/powerpoint/2010/main" val="2644839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07704" y="195487"/>
            <a:ext cx="6550496" cy="792087"/>
          </a:xfrm>
        </p:spPr>
        <p:txBody>
          <a:bodyPr>
            <a:normAutofit/>
          </a:bodyPr>
          <a:lstStyle>
            <a:lvl1pPr algn="l">
              <a:defRPr sz="4000">
                <a:solidFill>
                  <a:schemeClr val="bg1"/>
                </a:solidFill>
              </a:defRPr>
            </a:lvl1pPr>
          </a:lstStyle>
          <a:p>
            <a:r>
              <a:rPr lang="en-US" dirty="0"/>
              <a:t>NAME OF PRESENTATION</a:t>
            </a:r>
          </a:p>
        </p:txBody>
      </p:sp>
      <p:sp>
        <p:nvSpPr>
          <p:cNvPr id="4" name="Date Placeholder 3"/>
          <p:cNvSpPr>
            <a:spLocks noGrp="1"/>
          </p:cNvSpPr>
          <p:nvPr>
            <p:ph type="dt" sz="half" idx="10"/>
          </p:nvPr>
        </p:nvSpPr>
        <p:spPr/>
        <p:txBody>
          <a:bodyPr/>
          <a:lstStyle/>
          <a:p>
            <a:fld id="{782E5BC1-22FE-48F9-B29A-D901635A7527}" type="datetimeFigureOut">
              <a:rPr lang="en-US" smtClean="0"/>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2CA60-E3D9-42C6-89E1-0CCDBECF1D7D}" type="slidenum">
              <a:rPr lang="en-US" smtClean="0"/>
              <a:t>‹#›</a:t>
            </a:fld>
            <a:endParaRPr lang="en-US"/>
          </a:p>
        </p:txBody>
      </p:sp>
    </p:spTree>
    <p:extLst>
      <p:ext uri="{BB962C8B-B14F-4D97-AF65-F5344CB8AC3E}">
        <p14:creationId xmlns:p14="http://schemas.microsoft.com/office/powerpoint/2010/main" val="3847842459"/>
      </p:ext>
    </p:extLst>
  </p:cSld>
  <p:clrMapOvr>
    <a:masterClrMapping/>
  </p:clrMapOvr>
  <p:transition spd="med" advClick="0" advTm="8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3728" y="205979"/>
            <a:ext cx="6563072" cy="857250"/>
          </a:xfrm>
        </p:spPr>
        <p:txBody>
          <a:bodyPr>
            <a:normAutofit/>
          </a:bodyPr>
          <a:lstStyle>
            <a:lvl1pPr algn="l">
              <a:defRPr sz="3600"/>
            </a:lvl1pPr>
          </a:lstStyle>
          <a:p>
            <a:r>
              <a:rPr lang="en-US" dirty="0"/>
              <a:t>Title</a:t>
            </a:r>
          </a:p>
        </p:txBody>
      </p:sp>
      <p:sp>
        <p:nvSpPr>
          <p:cNvPr id="3" name="Content Placeholder 2"/>
          <p:cNvSpPr>
            <a:spLocks noGrp="1"/>
          </p:cNvSpPr>
          <p:nvPr>
            <p:ph idx="1" hasCustomPrompt="1"/>
          </p:nvPr>
        </p:nvSpPr>
        <p:spPr>
          <a:xfrm>
            <a:off x="2123728" y="1200151"/>
            <a:ext cx="6563072" cy="3394472"/>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adipisicing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p:txBody>
      </p:sp>
      <p:sp>
        <p:nvSpPr>
          <p:cNvPr id="4" name="Date Placeholder 3"/>
          <p:cNvSpPr>
            <a:spLocks noGrp="1"/>
          </p:cNvSpPr>
          <p:nvPr>
            <p:ph type="dt" sz="half" idx="10"/>
          </p:nvPr>
        </p:nvSpPr>
        <p:spPr/>
        <p:txBody>
          <a:bodyPr/>
          <a:lstStyle/>
          <a:p>
            <a:fld id="{782E5BC1-22FE-48F9-B29A-D901635A7527}" type="datetimeFigureOut">
              <a:rPr lang="en-US" smtClean="0"/>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2CA60-E3D9-42C6-89E1-0CCDBECF1D7D}" type="slidenum">
              <a:rPr lang="en-US" smtClean="0"/>
              <a:t>‹#›</a:t>
            </a:fld>
            <a:endParaRPr lang="en-US"/>
          </a:p>
        </p:txBody>
      </p:sp>
    </p:spTree>
    <p:extLst>
      <p:ext uri="{BB962C8B-B14F-4D97-AF65-F5344CB8AC3E}">
        <p14:creationId xmlns:p14="http://schemas.microsoft.com/office/powerpoint/2010/main" val="1713555160"/>
      </p:ext>
    </p:extLst>
  </p:cSld>
  <p:clrMapOvr>
    <a:masterClrMapping/>
  </p:clrMapOvr>
  <p:transition spd="med" advClick="0" advTm="8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71550"/>
            <a:ext cx="8229600" cy="857250"/>
          </a:xfrm>
        </p:spPr>
        <p:txBody>
          <a:bodyPr/>
          <a:lstStyle>
            <a:lvl1pPr>
              <a:defRPr/>
            </a:lvl1pPr>
          </a:lstStyle>
          <a:p>
            <a:r>
              <a:rPr lang="en-US" dirty="0"/>
              <a:t>Title</a:t>
            </a:r>
          </a:p>
        </p:txBody>
      </p:sp>
      <p:sp>
        <p:nvSpPr>
          <p:cNvPr id="3" name="Content Placeholder 2"/>
          <p:cNvSpPr>
            <a:spLocks noGrp="1"/>
          </p:cNvSpPr>
          <p:nvPr>
            <p:ph idx="1" hasCustomPrompt="1"/>
          </p:nvPr>
        </p:nvSpPr>
        <p:spPr>
          <a:xfrm>
            <a:off x="457200" y="1635647"/>
            <a:ext cx="8229600" cy="2958976"/>
          </a:xfrm>
        </p:spPr>
        <p:txBody>
          <a:bodyPr/>
          <a:lstStyle>
            <a:lvl1pPr marL="0" indent="0" algn="ctr">
              <a:buNone/>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adipisicing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p:txBody>
      </p:sp>
      <p:sp>
        <p:nvSpPr>
          <p:cNvPr id="4" name="Date Placeholder 3"/>
          <p:cNvSpPr>
            <a:spLocks noGrp="1"/>
          </p:cNvSpPr>
          <p:nvPr>
            <p:ph type="dt" sz="half" idx="10"/>
          </p:nvPr>
        </p:nvSpPr>
        <p:spPr/>
        <p:txBody>
          <a:bodyPr/>
          <a:lstStyle/>
          <a:p>
            <a:fld id="{782E5BC1-22FE-48F9-B29A-D901635A7527}" type="datetimeFigureOut">
              <a:rPr lang="en-US" smtClean="0"/>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2CA60-E3D9-42C6-89E1-0CCDBECF1D7D}" type="slidenum">
              <a:rPr lang="en-US" smtClean="0"/>
              <a:t>‹#›</a:t>
            </a:fld>
            <a:endParaRPr lang="en-US"/>
          </a:p>
        </p:txBody>
      </p:sp>
    </p:spTree>
    <p:extLst>
      <p:ext uri="{BB962C8B-B14F-4D97-AF65-F5344CB8AC3E}">
        <p14:creationId xmlns:p14="http://schemas.microsoft.com/office/powerpoint/2010/main" val="663134857"/>
      </p:ext>
    </p:extLst>
  </p:cSld>
  <p:clrMapOvr>
    <a:masterClrMapping/>
  </p:clrMapOvr>
  <p:transition spd="med" advClick="0" advTm="8000">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ja-JP" altLang="en-US" noProof="0"/>
              <a:t>マスター タイトルの書式設定</a:t>
            </a:r>
            <a:endParaRPr lang="en-US" noProof="0"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82E5BC1-22FE-48F9-B29A-D901635A7527}" type="datetimeFigureOut">
              <a:rPr lang="en-US" noProof="0" smtClean="0"/>
              <a:t>9/26/2023</a:t>
            </a:fld>
            <a:endParaRPr lang="en-US" noProof="0"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A52CA60-E3D9-42C6-89E1-0CCDBECF1D7D}" type="slidenum">
              <a:rPr lang="en-US" noProof="0" smtClean="0"/>
              <a:t>‹#›</a:t>
            </a:fld>
            <a:endParaRPr lang="en-US" noProof="0" dirty="0"/>
          </a:p>
        </p:txBody>
      </p:sp>
    </p:spTree>
    <p:extLst>
      <p:ext uri="{BB962C8B-B14F-4D97-AF65-F5344CB8AC3E}">
        <p14:creationId xmlns:p14="http://schemas.microsoft.com/office/powerpoint/2010/main" val="3293079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ransition spd="med" advClick="0" advTm="8000">
    <p:fade/>
  </p:transition>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572208"/>
            <a:ext cx="6550496" cy="1999084"/>
          </a:xfrm>
        </p:spPr>
        <p:txBody>
          <a:bodyPr>
            <a:normAutofit/>
          </a:bodyPr>
          <a:lstStyle/>
          <a:p>
            <a:pPr>
              <a:lnSpc>
                <a:spcPct val="130000"/>
              </a:lnSpc>
            </a:pPr>
            <a:r>
              <a:rPr kumimoji="1" lang="en-US" altLang="ja-JP" dirty="0"/>
              <a:t>ALEX cosmetics</a:t>
            </a:r>
            <a:br>
              <a:rPr kumimoji="1" lang="en-US" altLang="ja-JP" dirty="0"/>
            </a:br>
            <a:r>
              <a:rPr lang="ja-JP" altLang="en-US" sz="3200" dirty="0"/>
              <a:t>～クレンジング製品の紹介</a:t>
            </a:r>
            <a:r>
              <a:rPr kumimoji="1" lang="ja-JP" altLang="en-US" sz="3200" dirty="0"/>
              <a:t>～</a:t>
            </a:r>
          </a:p>
        </p:txBody>
      </p:sp>
    </p:spTree>
    <p:extLst>
      <p:ext uri="{BB962C8B-B14F-4D97-AF65-F5344CB8AC3E}">
        <p14:creationId xmlns:p14="http://schemas.microsoft.com/office/powerpoint/2010/main" val="1136792193"/>
      </p:ext>
    </p:extLst>
  </p:cSld>
  <p:clrMapOvr>
    <a:masterClrMapping/>
  </p:clrMapOvr>
  <p:transition spd="med" advClick="0" advTm="3951">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63688" y="312008"/>
            <a:ext cx="7270576" cy="648071"/>
          </a:xfrm>
        </p:spPr>
        <p:txBody>
          <a:bodyPr>
            <a:normAutofit fontScale="90000"/>
          </a:bodyPr>
          <a:lstStyle/>
          <a:p>
            <a:pPr algn="l"/>
            <a:r>
              <a:rPr lang="ja-JP" altLang="en-US" dirty="0"/>
              <a:t>健康な肌を保つ・</a:t>
            </a:r>
            <a:r>
              <a:rPr kumimoji="1" lang="ja-JP" altLang="en-US" dirty="0"/>
              <a:t>お手入れの流れ</a:t>
            </a:r>
          </a:p>
        </p:txBody>
      </p:sp>
      <p:graphicFrame>
        <p:nvGraphicFramePr>
          <p:cNvPr id="5" name="図表 4"/>
          <p:cNvGraphicFramePr/>
          <p:nvPr>
            <p:extLst>
              <p:ext uri="{D42A27DB-BD31-4B8C-83A1-F6EECF244321}">
                <p14:modId xmlns:p14="http://schemas.microsoft.com/office/powerpoint/2010/main" val="3451818613"/>
              </p:ext>
            </p:extLst>
          </p:nvPr>
        </p:nvGraphicFramePr>
        <p:xfrm>
          <a:off x="2086608" y="987574"/>
          <a:ext cx="6192688" cy="3914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390311"/>
      </p:ext>
    </p:extLst>
  </p:cSld>
  <p:clrMapOvr>
    <a:masterClrMapping/>
  </p:clrMapOvr>
  <p:transition spd="med" advClick="0" advTm="8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graphicEl>
                                              <a:dgm id="{FBBDC90D-3248-4ACA-8661-FC94A52CAE08}"/>
                                            </p:graphicEl>
                                          </p:spTgt>
                                        </p:tgtEl>
                                        <p:attrNameLst>
                                          <p:attrName>style.visibility</p:attrName>
                                        </p:attrNameLst>
                                      </p:cBhvr>
                                      <p:to>
                                        <p:strVal val="visible"/>
                                      </p:to>
                                    </p:set>
                                    <p:animEffect transition="in" filter="fade">
                                      <p:cBhvr>
                                        <p:cTn id="7" dur="1500"/>
                                        <p:tgtEl>
                                          <p:spTgt spid="5">
                                            <p:graphicEl>
                                              <a:dgm id="{FBBDC90D-3248-4ACA-8661-FC94A52CAE08}"/>
                                            </p:graphicEl>
                                          </p:spTgt>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graphicEl>
                                              <a:dgm id="{C56046A0-75F8-4513-95F9-E2B187BC03B4}"/>
                                            </p:graphicEl>
                                          </p:spTgt>
                                        </p:tgtEl>
                                        <p:attrNameLst>
                                          <p:attrName>style.visibility</p:attrName>
                                        </p:attrNameLst>
                                      </p:cBhvr>
                                      <p:to>
                                        <p:strVal val="visible"/>
                                      </p:to>
                                    </p:set>
                                    <p:animEffect transition="in" filter="fade">
                                      <p:cBhvr>
                                        <p:cTn id="10" dur="1500"/>
                                        <p:tgtEl>
                                          <p:spTgt spid="5">
                                            <p:graphicEl>
                                              <a:dgm id="{C56046A0-75F8-4513-95F9-E2B187BC03B4}"/>
                                            </p:graphicEl>
                                          </p:spTgt>
                                        </p:tgtEl>
                                      </p:cBhvr>
                                    </p:animEffect>
                                  </p:childTnLst>
                                </p:cTn>
                              </p:par>
                            </p:childTnLst>
                          </p:cTn>
                        </p:par>
                        <p:par>
                          <p:cTn id="11" fill="hold">
                            <p:stCondLst>
                              <p:cond delay="1750"/>
                            </p:stCondLst>
                            <p:childTnLst>
                              <p:par>
                                <p:cTn id="12" presetID="10" presetClass="entr" presetSubtype="0" fill="hold" grpId="0" nodeType="afterEffect">
                                  <p:stCondLst>
                                    <p:cond delay="250"/>
                                  </p:stCondLst>
                                  <p:childTnLst>
                                    <p:set>
                                      <p:cBhvr>
                                        <p:cTn id="13" dur="1" fill="hold">
                                          <p:stCondLst>
                                            <p:cond delay="0"/>
                                          </p:stCondLst>
                                        </p:cTn>
                                        <p:tgtEl>
                                          <p:spTgt spid="5">
                                            <p:graphicEl>
                                              <a:dgm id="{34F130C0-BF48-4846-8AA0-EC56DD3FE490}"/>
                                            </p:graphicEl>
                                          </p:spTgt>
                                        </p:tgtEl>
                                        <p:attrNameLst>
                                          <p:attrName>style.visibility</p:attrName>
                                        </p:attrNameLst>
                                      </p:cBhvr>
                                      <p:to>
                                        <p:strVal val="visible"/>
                                      </p:to>
                                    </p:set>
                                    <p:animEffect transition="in" filter="fade">
                                      <p:cBhvr>
                                        <p:cTn id="14" dur="1500"/>
                                        <p:tgtEl>
                                          <p:spTgt spid="5">
                                            <p:graphicEl>
                                              <a:dgm id="{34F130C0-BF48-4846-8AA0-EC56DD3FE490}"/>
                                            </p:graphicEl>
                                          </p:spTgt>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5">
                                            <p:graphicEl>
                                              <a:dgm id="{89019495-A756-47BE-A1AB-72A8F72B52D0}"/>
                                            </p:graphicEl>
                                          </p:spTgt>
                                        </p:tgtEl>
                                        <p:attrNameLst>
                                          <p:attrName>style.visibility</p:attrName>
                                        </p:attrNameLst>
                                      </p:cBhvr>
                                      <p:to>
                                        <p:strVal val="visible"/>
                                      </p:to>
                                    </p:set>
                                    <p:animEffect transition="in" filter="fade">
                                      <p:cBhvr>
                                        <p:cTn id="17" dur="1500"/>
                                        <p:tgtEl>
                                          <p:spTgt spid="5">
                                            <p:graphicEl>
                                              <a:dgm id="{89019495-A756-47BE-A1AB-72A8F72B52D0}"/>
                                            </p:graphicEl>
                                          </p:spTgt>
                                        </p:tgtEl>
                                      </p:cBhvr>
                                    </p:animEffect>
                                  </p:childTnLst>
                                </p:cTn>
                              </p:par>
                            </p:childTnLst>
                          </p:cTn>
                        </p:par>
                        <p:par>
                          <p:cTn id="18" fill="hold">
                            <p:stCondLst>
                              <p:cond delay="3500"/>
                            </p:stCondLst>
                            <p:childTnLst>
                              <p:par>
                                <p:cTn id="19" presetID="10" presetClass="entr" presetSubtype="0" fill="hold" grpId="0" nodeType="afterEffect">
                                  <p:stCondLst>
                                    <p:cond delay="250"/>
                                  </p:stCondLst>
                                  <p:childTnLst>
                                    <p:set>
                                      <p:cBhvr>
                                        <p:cTn id="20" dur="1" fill="hold">
                                          <p:stCondLst>
                                            <p:cond delay="0"/>
                                          </p:stCondLst>
                                        </p:cTn>
                                        <p:tgtEl>
                                          <p:spTgt spid="5">
                                            <p:graphicEl>
                                              <a:dgm id="{EC0BB119-809D-482C-8DDE-0D350C2246EF}"/>
                                            </p:graphicEl>
                                          </p:spTgt>
                                        </p:tgtEl>
                                        <p:attrNameLst>
                                          <p:attrName>style.visibility</p:attrName>
                                        </p:attrNameLst>
                                      </p:cBhvr>
                                      <p:to>
                                        <p:strVal val="visible"/>
                                      </p:to>
                                    </p:set>
                                    <p:animEffect transition="in" filter="fade">
                                      <p:cBhvr>
                                        <p:cTn id="21" dur="1500"/>
                                        <p:tgtEl>
                                          <p:spTgt spid="5">
                                            <p:graphicEl>
                                              <a:dgm id="{EC0BB119-809D-482C-8DDE-0D350C2246EF}"/>
                                            </p:graphicEl>
                                          </p:spTgt>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5">
                                            <p:graphicEl>
                                              <a:dgm id="{2C00B192-534C-4CA2-AE2E-BD59B9B78EE7}"/>
                                            </p:graphicEl>
                                          </p:spTgt>
                                        </p:tgtEl>
                                        <p:attrNameLst>
                                          <p:attrName>style.visibility</p:attrName>
                                        </p:attrNameLst>
                                      </p:cBhvr>
                                      <p:to>
                                        <p:strVal val="visible"/>
                                      </p:to>
                                    </p:set>
                                    <p:animEffect transition="in" filter="fade">
                                      <p:cBhvr>
                                        <p:cTn id="24" dur="1500"/>
                                        <p:tgtEl>
                                          <p:spTgt spid="5">
                                            <p:graphicEl>
                                              <a:dgm id="{2C00B192-534C-4CA2-AE2E-BD59B9B78EE7}"/>
                                            </p:graphicEl>
                                          </p:spTgt>
                                        </p:tgtEl>
                                      </p:cBhvr>
                                    </p:animEffect>
                                  </p:childTnLst>
                                </p:cTn>
                              </p:par>
                            </p:childTnLst>
                          </p:cTn>
                        </p:par>
                        <p:par>
                          <p:cTn id="25" fill="hold">
                            <p:stCondLst>
                              <p:cond delay="5250"/>
                            </p:stCondLst>
                            <p:childTnLst>
                              <p:par>
                                <p:cTn id="26" presetID="10" presetClass="entr" presetSubtype="0" fill="hold" grpId="0" nodeType="afterEffect">
                                  <p:stCondLst>
                                    <p:cond delay="250"/>
                                  </p:stCondLst>
                                  <p:childTnLst>
                                    <p:set>
                                      <p:cBhvr>
                                        <p:cTn id="27" dur="1" fill="hold">
                                          <p:stCondLst>
                                            <p:cond delay="0"/>
                                          </p:stCondLst>
                                        </p:cTn>
                                        <p:tgtEl>
                                          <p:spTgt spid="5">
                                            <p:graphicEl>
                                              <a:dgm id="{EA41AC21-BEEE-44C6-B8E9-EB2505A58C3E}"/>
                                            </p:graphicEl>
                                          </p:spTgt>
                                        </p:tgtEl>
                                        <p:attrNameLst>
                                          <p:attrName>style.visibility</p:attrName>
                                        </p:attrNameLst>
                                      </p:cBhvr>
                                      <p:to>
                                        <p:strVal val="visible"/>
                                      </p:to>
                                    </p:set>
                                    <p:animEffect transition="in" filter="fade">
                                      <p:cBhvr>
                                        <p:cTn id="28" dur="1500"/>
                                        <p:tgtEl>
                                          <p:spTgt spid="5">
                                            <p:graphicEl>
                                              <a:dgm id="{EA41AC21-BEEE-44C6-B8E9-EB2505A58C3E}"/>
                                            </p:graphicEl>
                                          </p:spTgt>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5">
                                            <p:graphicEl>
                                              <a:dgm id="{7C96DEF3-DFB4-4FB6-BA40-84A2C7718376}"/>
                                            </p:graphicEl>
                                          </p:spTgt>
                                        </p:tgtEl>
                                        <p:attrNameLst>
                                          <p:attrName>style.visibility</p:attrName>
                                        </p:attrNameLst>
                                      </p:cBhvr>
                                      <p:to>
                                        <p:strVal val="visible"/>
                                      </p:to>
                                    </p:set>
                                    <p:animEffect transition="in" filter="fade">
                                      <p:cBhvr>
                                        <p:cTn id="31" dur="1500"/>
                                        <p:tgtEl>
                                          <p:spTgt spid="5">
                                            <p:graphicEl>
                                              <a:dgm id="{7C96DEF3-DFB4-4FB6-BA40-84A2C7718376}"/>
                                            </p:graphicEl>
                                          </p:spTgt>
                                        </p:tgtEl>
                                      </p:cBhvr>
                                    </p:animEffect>
                                  </p:childTnLst>
                                </p:cTn>
                              </p:par>
                            </p:childTnLst>
                          </p:cTn>
                        </p:par>
                        <p:par>
                          <p:cTn id="32" fill="hold">
                            <p:stCondLst>
                              <p:cond delay="7000"/>
                            </p:stCondLst>
                            <p:childTnLst>
                              <p:par>
                                <p:cTn id="33" presetID="10" presetClass="entr" presetSubtype="0" fill="hold" grpId="0" nodeType="afterEffect">
                                  <p:stCondLst>
                                    <p:cond delay="250"/>
                                  </p:stCondLst>
                                  <p:childTnLst>
                                    <p:set>
                                      <p:cBhvr>
                                        <p:cTn id="34" dur="1" fill="hold">
                                          <p:stCondLst>
                                            <p:cond delay="0"/>
                                          </p:stCondLst>
                                        </p:cTn>
                                        <p:tgtEl>
                                          <p:spTgt spid="5">
                                            <p:graphicEl>
                                              <a:dgm id="{685423C3-CBE9-4AE4-B94F-DDE0F64C1F58}"/>
                                            </p:graphicEl>
                                          </p:spTgt>
                                        </p:tgtEl>
                                        <p:attrNameLst>
                                          <p:attrName>style.visibility</p:attrName>
                                        </p:attrNameLst>
                                      </p:cBhvr>
                                      <p:to>
                                        <p:strVal val="visible"/>
                                      </p:to>
                                    </p:set>
                                    <p:animEffect transition="in" filter="fade">
                                      <p:cBhvr>
                                        <p:cTn id="35" dur="1500"/>
                                        <p:tgtEl>
                                          <p:spTgt spid="5">
                                            <p:graphicEl>
                                              <a:dgm id="{685423C3-CBE9-4AE4-B94F-DDE0F64C1F58}"/>
                                            </p:graphicEl>
                                          </p:spTgt>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
                                            <p:graphicEl>
                                              <a:dgm id="{EF022E97-B441-4921-973B-294F5D36BE91}"/>
                                            </p:graphicEl>
                                          </p:spTgt>
                                        </p:tgtEl>
                                        <p:attrNameLst>
                                          <p:attrName>style.visibility</p:attrName>
                                        </p:attrNameLst>
                                      </p:cBhvr>
                                      <p:to>
                                        <p:strVal val="visible"/>
                                      </p:to>
                                    </p:set>
                                    <p:animEffect transition="in" filter="fade">
                                      <p:cBhvr>
                                        <p:cTn id="38" dur="1500"/>
                                        <p:tgtEl>
                                          <p:spTgt spid="5">
                                            <p:graphicEl>
                                              <a:dgm id="{EF022E97-B441-4921-973B-294F5D36BE9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556" y="292016"/>
            <a:ext cx="7183760" cy="1285651"/>
          </a:xfrm>
        </p:spPr>
        <p:txBody>
          <a:bodyPr>
            <a:noAutofit/>
          </a:bodyPr>
          <a:lstStyle/>
          <a:p>
            <a:r>
              <a:rPr lang="ja-JP" altLang="en-US" sz="3200" dirty="0"/>
              <a:t>あらゆる肌コンディションに対応する</a:t>
            </a:r>
            <a:br>
              <a:rPr lang="en-US" altLang="ja-JP" sz="3200" dirty="0"/>
            </a:br>
            <a:r>
              <a:rPr lang="ja-JP" altLang="en-US" sz="3200" dirty="0"/>
              <a:t>世界最高水準のクレンジング製品</a:t>
            </a:r>
            <a:endParaRPr lang="en-US" sz="3200" dirty="0"/>
          </a:p>
        </p:txBody>
      </p:sp>
      <p:pic>
        <p:nvPicPr>
          <p:cNvPr id="5" name="図 4"/>
          <p:cNvPicPr>
            <a:picLocks noChangeAspect="1"/>
          </p:cNvPicPr>
          <p:nvPr/>
        </p:nvPicPr>
        <p:blipFill>
          <a:blip r:embed="rId2"/>
          <a:stretch>
            <a:fillRect/>
          </a:stretch>
        </p:blipFill>
        <p:spPr>
          <a:xfrm>
            <a:off x="3615821" y="1491629"/>
            <a:ext cx="3825229" cy="3291830"/>
          </a:xfrm>
          <a:prstGeom prst="rect">
            <a:avLst/>
          </a:prstGeom>
        </p:spPr>
      </p:pic>
      <p:pic>
        <p:nvPicPr>
          <p:cNvPr id="1026" name="Picture 2" descr="https://alexcosmetic.jp/wp-content/themes/twentyseventeen-child/i/certified-sticker150x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92016"/>
            <a:ext cx="1257795" cy="1257795"/>
          </a:xfrm>
          <a:prstGeom prst="rect">
            <a:avLst/>
          </a:prstGeom>
          <a:noFill/>
          <a:effectLst>
            <a:glow rad="101600">
              <a:schemeClr val="bg1">
                <a:alpha val="60000"/>
              </a:schemeClr>
            </a:glow>
          </a:effectLst>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7740623" y="1604337"/>
            <a:ext cx="1080120" cy="3182663"/>
            <a:chOff x="2094730" y="416362"/>
            <a:chExt cx="1523563" cy="4489303"/>
          </a:xfrm>
          <a:effectLst>
            <a:glow rad="101600">
              <a:schemeClr val="bg1">
                <a:alpha val="60000"/>
              </a:schemeClr>
            </a:glow>
          </a:effectLst>
        </p:grpSpPr>
        <p:pic>
          <p:nvPicPr>
            <p:cNvPr id="7" name="Picture 2" descr="https://alexcosmetic.jp/wp-content/uploads/2015/10/3nowe_835_01.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100000" l="0" r="35090">
                          <a14:foregroundMark x1="8503" y1="51793" x2="8503" y2="51793"/>
                          <a14:foregroundMark x1="11018" y1="28287" x2="11018" y2="28287"/>
                          <a14:foregroundMark x1="17844" y1="23506" x2="17844" y2="23506"/>
                          <a14:foregroundMark x1="24311" y1="39841" x2="24311" y2="39841"/>
                          <a14:foregroundMark x1="22275" y1="46215" x2="22275" y2="46215"/>
                          <a14:foregroundMark x1="19641" y1="46215" x2="19641" y2="46215"/>
                          <a14:foregroundMark x1="5269" y1="39442" x2="5269" y2="39442"/>
                          <a14:foregroundMark x1="2994" y1="49402" x2="2994" y2="49402"/>
                          <a14:foregroundMark x1="5629" y1="27092" x2="5629" y2="27092"/>
                          <a14:foregroundMark x1="8144" y1="21912" x2="8144" y2="21912"/>
                          <a14:foregroundMark x1="10659" y1="17530" x2="10659" y2="17530"/>
                          <a14:foregroundMark x1="13413" y1="13546" x2="13413" y2="13546"/>
                          <a14:foregroundMark x1="16287" y1="13147" x2="16287" y2="13147"/>
                          <a14:foregroundMark x1="19760" y1="15936" x2="19760" y2="15936"/>
                          <a14:foregroundMark x1="22994" y1="27490" x2="22994" y2="27490"/>
                          <a14:foregroundMark x1="26108" y1="39442" x2="26108" y2="39442"/>
                          <a14:foregroundMark x1="26108" y1="53386" x2="26108" y2="53386"/>
                          <a14:foregroundMark x1="19760" y1="78088" x2="19760" y2="78088"/>
                          <a14:foregroundMark x1="11856" y1="82869" x2="11856" y2="82869"/>
                          <a14:foregroundMark x1="7784" y1="80876" x2="7784" y2="80876"/>
                          <a14:foregroundMark x1="1437" y1="74502" x2="1437" y2="74502"/>
                          <a14:foregroundMark x1="28024" y1="74900" x2="28024" y2="74900"/>
                          <a14:foregroundMark x1="22754" y1="38247" x2="22754" y2="38247"/>
                          <a14:foregroundMark x1="20359" y1="31076" x2="20359" y2="31076"/>
                          <a14:foregroundMark x1="19042" y1="35857" x2="19042" y2="35857"/>
                          <a14:foregroundMark x1="11617" y1="58167" x2="11617" y2="58167"/>
                          <a14:foregroundMark x1="4671" y1="33068" x2="4671" y2="33068"/>
                          <a14:foregroundMark x1="6707" y1="33466" x2="6707" y2="33466"/>
                          <a14:foregroundMark x1="6707" y1="49801" x2="6707" y2="49801"/>
                          <a14:foregroundMark x1="10659" y1="22311" x2="10659" y2="22311"/>
                          <a14:foregroundMark x1="12216" y1="17530" x2="12216" y2="17530"/>
                          <a14:foregroundMark x1="20838" y1="21116" x2="20838" y2="21116"/>
                          <a14:foregroundMark x1="24551" y1="31873" x2="24551" y2="31873"/>
                          <a14:foregroundMark x1="25629" y1="47410" x2="25629" y2="47410"/>
                          <a14:foregroundMark x1="27186" y1="49801" x2="27186" y2="49801"/>
                          <a14:foregroundMark x1="17006" y1="25896" x2="17006" y2="25896"/>
                          <a14:foregroundMark x1="15569" y1="22311" x2="15569" y2="22311"/>
                          <a14:foregroundMark x1="8144" y1="41833" x2="8144" y2="41833"/>
                          <a14:foregroundMark x1="4671" y1="54183" x2="4671" y2="54183"/>
                          <a14:foregroundMark x1="17006" y1="86056" x2="17006" y2="86056"/>
                          <a14:foregroundMark x1="17844" y1="86853" x2="17844" y2="86853"/>
                          <a14:foregroundMark x1="14611" y1="85657" x2="14611" y2="85657"/>
                          <a14:foregroundMark x1="21198" y1="82072" x2="21198" y2="82072"/>
                          <a14:foregroundMark x1="14970" y1="88048" x2="14970" y2="88048"/>
                          <a14:foregroundMark x1="13653" y1="90438" x2="13653" y2="90438"/>
                          <a14:foregroundMark x1="9581" y1="86853" x2="9581" y2="86853"/>
                          <a14:foregroundMark x1="9940" y1="78486" x2="9940" y2="78486"/>
                          <a14:foregroundMark x1="15329" y1="80478" x2="15329" y2="80478"/>
                          <a14:foregroundMark x1="18323" y1="80478" x2="18323" y2="80478"/>
                          <a14:foregroundMark x1="20838" y1="84462" x2="20838" y2="84462"/>
                          <a14:foregroundMark x1="23114" y1="77291" x2="23114" y2="77291"/>
                          <a14:foregroundMark x1="22036" y1="58566" x2="22036" y2="58566"/>
                          <a14:foregroundMark x1="18323" y1="47012" x2="18323" y2="47012"/>
                          <a14:foregroundMark x1="16766" y1="40637" x2="16766" y2="40637"/>
                          <a14:foregroundMark x1="13293" y1="34661" x2="13293" y2="34661"/>
                          <a14:foregroundMark x1="13653" y1="43426" x2="13653" y2="43426"/>
                          <a14:foregroundMark x1="9222" y1="52191" x2="9222" y2="52191"/>
                          <a14:foregroundMark x1="5868" y1="54980" x2="5868" y2="54980"/>
                          <a14:foregroundMark x1="2994" y1="54980" x2="2994" y2="54980"/>
                          <a14:foregroundMark x1="7066" y1="37450" x2="7066" y2="37450"/>
                          <a14:foregroundMark x1="10060" y1="28287" x2="10060" y2="28287"/>
                          <a14:foregroundMark x1="8982" y1="28287" x2="8982" y2="28287"/>
                          <a14:foregroundMark x1="13054" y1="23506" x2="13054" y2="23506"/>
                          <a14:foregroundMark x1="16048" y1="22311" x2="16048" y2="22311"/>
                          <a14:foregroundMark x1="19641" y1="28685" x2="19641" y2="28685"/>
                          <a14:foregroundMark x1="20599" y1="30677" x2="20599" y2="30677"/>
                          <a14:foregroundMark x1="22395" y1="33466" x2="22395" y2="33466"/>
                          <a14:foregroundMark x1="22635" y1="33865" x2="22635" y2="33865"/>
                          <a14:foregroundMark x1="22635" y1="43426" x2="22635" y2="43426"/>
                          <a14:foregroundMark x1="22635" y1="45020" x2="22635" y2="45020"/>
                          <a14:foregroundMark x1="23832" y1="48606" x2="23832" y2="48606"/>
                          <a14:foregroundMark x1="24551" y1="54980" x2="24551" y2="54980"/>
                          <a14:foregroundMark x1="22036" y1="55777" x2="22036" y2="55777"/>
                          <a14:foregroundMark x1="17964" y1="55777" x2="17964" y2="55777"/>
                          <a14:foregroundMark x1="17126" y1="54980" x2="17126" y2="54980"/>
                          <a14:foregroundMark x1="14611" y1="54980" x2="14611" y2="54980"/>
                          <a14:foregroundMark x1="14012" y1="54980" x2="14012" y2="54980"/>
                          <a14:foregroundMark x1="12335" y1="51793" x2="12335" y2="51793"/>
                          <a14:foregroundMark x1="10299" y1="50996" x2="10299" y2="50996"/>
                          <a14:foregroundMark x1="8982" y1="55777" x2="8982" y2="55777"/>
                          <a14:foregroundMark x1="8144" y1="55777" x2="8144" y2="55777"/>
                          <a14:foregroundMark x1="8263" y1="47012" x2="8263" y2="47012"/>
                          <a14:foregroundMark x1="9581" y1="38645" x2="9581" y2="38645"/>
                          <a14:foregroundMark x1="10299" y1="38247" x2="10299" y2="38247"/>
                          <a14:foregroundMark x1="9222" y1="22311" x2="9222" y2="22311"/>
                          <a14:foregroundMark x1="19641" y1="23506" x2="19641" y2="23506"/>
                          <a14:foregroundMark x1="20120" y1="25896" x2="20958" y2="26295"/>
                          <a14:foregroundMark x1="22036" y1="23904" x2="22036" y2="23904"/>
                          <a14:foregroundMark x1="22036" y1="22311" x2="22036" y2="22311"/>
                          <a14:foregroundMark x1="22395" y1="21912" x2="23473" y2="23506"/>
                          <a14:foregroundMark x1="22395" y1="82072" x2="22395" y2="82072"/>
                          <a14:foregroundMark x1="17006" y1="87251" x2="17006" y2="87251"/>
                          <a14:foregroundMark x1="16048" y1="90438" x2="16048" y2="90438"/>
                          <a14:foregroundMark x1="11497" y1="87251" x2="11497" y2="87251"/>
                          <a14:foregroundMark x1="9581" y1="89243" x2="9581" y2="89243"/>
                          <a14:foregroundMark x1="6228" y1="82072" x2="6228" y2="82072"/>
                          <a14:foregroundMark x1="5150" y1="78486" x2="5150" y2="78486"/>
                          <a14:foregroundMark x1="5269" y1="78486" x2="5269" y2="78486"/>
                          <a14:foregroundMark x1="10659" y1="79681" x2="11976" y2="79681"/>
                          <a14:foregroundMark x1="13413" y1="80478" x2="13413" y2="80478"/>
                          <a14:foregroundMark x1="17485" y1="78088" x2="17485" y2="78088"/>
                          <a14:foregroundMark x1="19641" y1="86853" x2="19641" y2="86853"/>
                          <a14:foregroundMark x1="21677" y1="78088" x2="21677" y2="78088"/>
                          <a14:foregroundMark x1="26108" y1="55777" x2="26108" y2="55777"/>
                          <a14:foregroundMark x1="21557" y1="49801" x2="21557" y2="49801"/>
                          <a14:foregroundMark x1="19401" y1="54183" x2="19401" y2="54183"/>
                          <a14:foregroundMark x1="20958" y1="35060" x2="20958" y2="35060"/>
                          <a14:foregroundMark x1="18922" y1="31873" x2="18922" y2="31873"/>
                          <a14:foregroundMark x1="15210" y1="32271" x2="15210" y2="32271"/>
                          <a14:foregroundMark x1="14012" y1="28287" x2="14012" y2="28287"/>
                          <a14:foregroundMark x1="15210" y1="39442" x2="15210" y2="39442"/>
                          <a14:foregroundMark x1="11976" y1="39442" x2="11976" y2="39442"/>
                          <a14:foregroundMark x1="14970" y1="18725" x2="14970" y2="18725"/>
                          <a14:foregroundMark x1="14132" y1="18725" x2="14132" y2="18725"/>
                          <a14:foregroundMark x1="8503" y1="16335" x2="8503" y2="16335"/>
                          <a14:foregroundMark x1="6587" y1="22311" x2="6587" y2="22311"/>
                          <a14:foregroundMark x1="4311" y1="38247" x2="4311" y2="38247"/>
                          <a14:foregroundMark x1="3234" y1="40637" x2="3234" y2="40637"/>
                          <a14:foregroundMark x1="2994" y1="42231" x2="2994" y2="42231"/>
                          <a14:foregroundMark x1="2874" y1="43426" x2="2874" y2="43426"/>
                          <a14:foregroundMark x1="5868" y1="45817" x2="5868" y2="45817"/>
                          <a14:foregroundMark x1="5868" y1="44622" x2="5868" y2="44622"/>
                          <a14:foregroundMark x1="6228" y1="43426" x2="6228" y2="43426"/>
                          <a14:foregroundMark x1="7066" y1="43028" x2="7066" y2="43028"/>
                          <a14:foregroundMark x1="20838" y1="41036" x2="20838" y2="41036"/>
                          <a14:foregroundMark x1="17365" y1="15139" x2="17365" y2="15139"/>
                          <a14:foregroundMark x1="21317" y1="17530" x2="21317" y2="17530"/>
                          <a14:foregroundMark x1="18563" y1="12351" x2="18563" y2="12351"/>
                          <a14:foregroundMark x1="25030" y1="29880" x2="25030" y2="29880"/>
                          <a14:foregroundMark x1="16647" y1="48606" x2="16647" y2="48606"/>
                          <a14:foregroundMark x1="11856" y1="41036" x2="11856" y2="41036"/>
                          <a14:foregroundMark x1="11976" y1="30677" x2="11976" y2="30677"/>
                          <a14:foregroundMark x1="14371" y1="38247" x2="14371" y2="38247"/>
                          <a14:foregroundMark x1="14371" y1="44223" x2="14371" y2="44223"/>
                        </a14:backgroundRemoval>
                      </a14:imgEffect>
                    </a14:imgLayer>
                  </a14:imgProps>
                </a:ext>
                <a:ext uri="{28A0092B-C50C-407E-A947-70E740481C1C}">
                  <a14:useLocalDpi xmlns:a14="http://schemas.microsoft.com/office/drawing/2010/main" val="0"/>
                </a:ext>
              </a:extLst>
            </a:blip>
            <a:srcRect t="1841" r="70122"/>
            <a:stretch/>
          </p:blipFill>
          <p:spPr bwMode="auto">
            <a:xfrm>
              <a:off x="2100426" y="416362"/>
              <a:ext cx="1512169" cy="14933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alexcosmetic.jp/wp-content/uploads/2015/10/3nowe_835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34397" t="3012" r="35725" b="-1170"/>
            <a:stretch/>
          </p:blipFill>
          <p:spPr bwMode="auto">
            <a:xfrm>
              <a:off x="2100426" y="1914317"/>
              <a:ext cx="1512169" cy="14933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alexcosmetic.jp/wp-content/uploads/2015/10/3nowe_835_01.jpg"/>
            <p:cNvPicPr>
              <a:picLocks noChangeAspect="1" noChangeArrowheads="1"/>
            </p:cNvPicPr>
            <p:nvPr/>
          </p:nvPicPr>
          <p:blipFill rotWithShape="1">
            <a:blip r:embed="rId7">
              <a:extLst>
                <a:ext uri="{28A0092B-C50C-407E-A947-70E740481C1C}">
                  <a14:useLocalDpi xmlns:a14="http://schemas.microsoft.com/office/drawing/2010/main" val="0"/>
                </a:ext>
              </a:extLst>
            </a:blip>
            <a:srcRect l="70485" t="1024" r="-363" b="820"/>
            <a:stretch/>
          </p:blipFill>
          <p:spPr bwMode="auto">
            <a:xfrm>
              <a:off x="2094730" y="3412271"/>
              <a:ext cx="1523563" cy="1493394"/>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図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32048" y="1994529"/>
            <a:ext cx="1062425" cy="1062425"/>
          </a:xfrm>
          <a:prstGeom prst="rect">
            <a:avLst/>
          </a:prstGeom>
          <a:effectLst>
            <a:glow rad="101600">
              <a:schemeClr val="bg1">
                <a:alpha val="60000"/>
              </a:schemeClr>
            </a:glow>
          </a:effectLst>
        </p:spPr>
      </p:pic>
      <p:pic>
        <p:nvPicPr>
          <p:cNvPr id="11" name="図 10"/>
          <p:cNvPicPr>
            <a:picLocks noChangeAspect="1"/>
          </p:cNvPicPr>
          <p:nvPr/>
        </p:nvPicPr>
        <p:blipFill>
          <a:blip r:embed="rId9" cstate="print">
            <a:clrChange>
              <a:clrFrom>
                <a:srgbClr val="FFFFFF"/>
              </a:clrFrom>
              <a:clrTo>
                <a:srgbClr val="FFFFFF">
                  <a:alpha val="0"/>
                </a:srgbClr>
              </a:clrTo>
            </a:clrChange>
            <a:extLst>
              <a:ext uri="{BEBA8EAE-BF5A-486C-A8C5-ECC9F3942E4B}">
                <a14:imgProps xmlns:a14="http://schemas.microsoft.com/office/drawing/2010/main">
                  <a14:imgLayer r:embed="rId10">
                    <a14:imgEffect>
                      <a14:backgroundRemoval t="0" b="100000" l="0" r="100000">
                        <a14:foregroundMark x1="71359" y1="81145" x2="71359" y2="81145"/>
                      </a14:backgroundRemoval>
                    </a14:imgEffect>
                  </a14:imgLayer>
                </a14:imgProps>
              </a:ext>
              <a:ext uri="{28A0092B-C50C-407E-A947-70E740481C1C}">
                <a14:useLocalDpi xmlns:a14="http://schemas.microsoft.com/office/drawing/2010/main" val="0"/>
              </a:ext>
            </a:extLst>
          </a:blip>
          <a:stretch>
            <a:fillRect/>
          </a:stretch>
        </p:blipFill>
        <p:spPr>
          <a:xfrm>
            <a:off x="2418790" y="3507854"/>
            <a:ext cx="805048" cy="1160677"/>
          </a:xfrm>
          <a:prstGeom prst="rect">
            <a:avLst/>
          </a:prstGeom>
          <a:effectLst>
            <a:glow rad="101600">
              <a:schemeClr val="bg1">
                <a:alpha val="60000"/>
              </a:schemeClr>
            </a:glow>
          </a:effectLst>
        </p:spPr>
      </p:pic>
    </p:spTree>
    <p:extLst>
      <p:ext uri="{BB962C8B-B14F-4D97-AF65-F5344CB8AC3E}">
        <p14:creationId xmlns:p14="http://schemas.microsoft.com/office/powerpoint/2010/main" val="4209811498"/>
      </p:ext>
    </p:extLst>
  </p:cSld>
  <p:clrMapOvr>
    <a:masterClrMapping/>
  </p:clrMapOvr>
  <p:transition spd="med" advClick="0" advTm="8901">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835696" y="363990"/>
            <a:ext cx="6264696" cy="767600"/>
          </a:xfrm>
        </p:spPr>
        <p:txBody>
          <a:bodyPr>
            <a:noAutofit/>
          </a:bodyPr>
          <a:lstStyle/>
          <a:p>
            <a:pPr algn="l">
              <a:lnSpc>
                <a:spcPct val="130000"/>
              </a:lnSpc>
            </a:pPr>
            <a:r>
              <a:rPr kumimoji="1" lang="en-US" altLang="ja-JP" sz="3200" dirty="0"/>
              <a:t>ALEX</a:t>
            </a:r>
            <a:r>
              <a:rPr kumimoji="1" lang="ja-JP" altLang="en-US" sz="3200" dirty="0"/>
              <a:t>社</a:t>
            </a:r>
            <a:r>
              <a:rPr lang="ja-JP" altLang="en-US" sz="3200" dirty="0"/>
              <a:t> クレンジング製品の特長</a:t>
            </a:r>
            <a:endParaRPr kumimoji="1" lang="ja-JP" altLang="en-US" sz="3200" dirty="0"/>
          </a:p>
        </p:txBody>
      </p:sp>
      <p:graphicFrame>
        <p:nvGraphicFramePr>
          <p:cNvPr id="6" name="図表 5"/>
          <p:cNvGraphicFramePr/>
          <p:nvPr>
            <p:extLst>
              <p:ext uri="{D42A27DB-BD31-4B8C-83A1-F6EECF244321}">
                <p14:modId xmlns:p14="http://schemas.microsoft.com/office/powerpoint/2010/main" val="1895612176"/>
              </p:ext>
            </p:extLst>
          </p:nvPr>
        </p:nvGraphicFramePr>
        <p:xfrm>
          <a:off x="323528" y="1419622"/>
          <a:ext cx="5040560" cy="3456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テキスト ボックス 4"/>
          <p:cNvSpPr txBox="1"/>
          <p:nvPr/>
        </p:nvSpPr>
        <p:spPr>
          <a:xfrm>
            <a:off x="5508104" y="1501209"/>
            <a:ext cx="3384376" cy="3293209"/>
          </a:xfrm>
          <a:prstGeom prst="rect">
            <a:avLst/>
          </a:prstGeom>
          <a:noFill/>
        </p:spPr>
        <p:txBody>
          <a:bodyPr wrap="square" rtlCol="0">
            <a:spAutoFit/>
          </a:bodyPr>
          <a:lstStyle/>
          <a:p>
            <a:pPr marL="342900" indent="-342900">
              <a:lnSpc>
                <a:spcPct val="130000"/>
              </a:lnSpc>
              <a:buFont typeface="+mj-ea"/>
              <a:buAutoNum type="circleNumDbPlain"/>
            </a:pPr>
            <a:r>
              <a:rPr lang="ja-JP" altLang="ja-JP" sz="1600" dirty="0">
                <a:solidFill>
                  <a:schemeClr val="bg1"/>
                </a:solidFill>
              </a:rPr>
              <a:t>肌深部に浸透し、肌の不純物を除去する。</a:t>
            </a:r>
          </a:p>
          <a:p>
            <a:pPr marL="342900" indent="-342900">
              <a:lnSpc>
                <a:spcPct val="130000"/>
              </a:lnSpc>
              <a:buFont typeface="+mj-ea"/>
              <a:buAutoNum type="circleNumDbPlain"/>
            </a:pPr>
            <a:r>
              <a:rPr lang="ja-JP" altLang="ja-JP" sz="1600" dirty="0">
                <a:solidFill>
                  <a:schemeClr val="bg1"/>
                </a:solidFill>
              </a:rPr>
              <a:t>肌表面の毛細血管の血行を良くすることにより、肌の血色がよくなる。</a:t>
            </a:r>
          </a:p>
          <a:p>
            <a:pPr marL="342900" indent="-342900">
              <a:lnSpc>
                <a:spcPct val="130000"/>
              </a:lnSpc>
              <a:buFont typeface="+mj-ea"/>
              <a:buAutoNum type="circleNumDbPlain"/>
            </a:pPr>
            <a:r>
              <a:rPr lang="ja-JP" altLang="ja-JP" sz="1600" dirty="0">
                <a:solidFill>
                  <a:schemeClr val="bg1"/>
                </a:solidFill>
              </a:rPr>
              <a:t>肌の汚れを落とすだけでは無く、肌に必要な栄養素を補給する。</a:t>
            </a:r>
          </a:p>
          <a:p>
            <a:pPr marL="342900" indent="-342900">
              <a:lnSpc>
                <a:spcPct val="130000"/>
              </a:lnSpc>
              <a:buFont typeface="+mj-ea"/>
              <a:buAutoNum type="circleNumDbPlain"/>
            </a:pPr>
            <a:r>
              <a:rPr lang="ja-JP" altLang="ja-JP" sz="1600" dirty="0">
                <a:solidFill>
                  <a:schemeClr val="bg1"/>
                </a:solidFill>
              </a:rPr>
              <a:t>５種類あることにより、肌タイプ、使用目的により効果的に選べる。</a:t>
            </a:r>
          </a:p>
        </p:txBody>
      </p:sp>
    </p:spTree>
    <p:extLst>
      <p:ext uri="{BB962C8B-B14F-4D97-AF65-F5344CB8AC3E}">
        <p14:creationId xmlns:p14="http://schemas.microsoft.com/office/powerpoint/2010/main" val="2123408124"/>
      </p:ext>
    </p:extLst>
  </p:cSld>
  <p:clrMapOvr>
    <a:masterClrMapping/>
  </p:clrMapOvr>
  <p:transition spd="med" advClick="0" advTm="905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graphicEl>
                                              <a:dgm id="{4A2EE849-75A2-4ED2-BC3C-0F3E2CEECFD9}"/>
                                            </p:graphicEl>
                                          </p:spTgt>
                                        </p:tgtEl>
                                        <p:attrNameLst>
                                          <p:attrName>style.visibility</p:attrName>
                                        </p:attrNameLst>
                                      </p:cBhvr>
                                      <p:to>
                                        <p:strVal val="visible"/>
                                      </p:to>
                                    </p:set>
                                    <p:animEffect transition="in" filter="fade">
                                      <p:cBhvr>
                                        <p:cTn id="7" dur="1000"/>
                                        <p:tgtEl>
                                          <p:spTgt spid="6">
                                            <p:graphicEl>
                                              <a:dgm id="{4A2EE849-75A2-4ED2-BC3C-0F3E2CEECFD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48E61A72-5EA0-4F4F-B6D2-A556B421EA4E}"/>
                                            </p:graphicEl>
                                          </p:spTgt>
                                        </p:tgtEl>
                                        <p:attrNameLst>
                                          <p:attrName>style.visibility</p:attrName>
                                        </p:attrNameLst>
                                      </p:cBhvr>
                                      <p:to>
                                        <p:strVal val="visible"/>
                                      </p:to>
                                    </p:set>
                                    <p:animEffect transition="in" filter="fade">
                                      <p:cBhvr>
                                        <p:cTn id="10" dur="1000"/>
                                        <p:tgtEl>
                                          <p:spTgt spid="6">
                                            <p:graphicEl>
                                              <a:dgm id="{48E61A72-5EA0-4F4F-B6D2-A556B421EA4E}"/>
                                            </p:graphic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6">
                                            <p:graphicEl>
                                              <a:dgm id="{1838A722-DC18-4FC0-8C5F-6EDCF195F425}"/>
                                            </p:graphicEl>
                                          </p:spTgt>
                                        </p:tgtEl>
                                        <p:attrNameLst>
                                          <p:attrName>style.visibility</p:attrName>
                                        </p:attrNameLst>
                                      </p:cBhvr>
                                      <p:to>
                                        <p:strVal val="visible"/>
                                      </p:to>
                                    </p:set>
                                    <p:animEffect transition="in" filter="fade">
                                      <p:cBhvr>
                                        <p:cTn id="14" dur="1000"/>
                                        <p:tgtEl>
                                          <p:spTgt spid="6">
                                            <p:graphicEl>
                                              <a:dgm id="{1838A722-DC18-4FC0-8C5F-6EDCF195F425}"/>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graphicEl>
                                              <a:dgm id="{7F2B7A81-0AB1-4735-AF31-B44AA2E4316D}"/>
                                            </p:graphicEl>
                                          </p:spTgt>
                                        </p:tgtEl>
                                        <p:attrNameLst>
                                          <p:attrName>style.visibility</p:attrName>
                                        </p:attrNameLst>
                                      </p:cBhvr>
                                      <p:to>
                                        <p:strVal val="visible"/>
                                      </p:to>
                                    </p:set>
                                    <p:animEffect transition="in" filter="fade">
                                      <p:cBhvr>
                                        <p:cTn id="17" dur="1000"/>
                                        <p:tgtEl>
                                          <p:spTgt spid="6">
                                            <p:graphicEl>
                                              <a:dgm id="{7F2B7A81-0AB1-4735-AF31-B44AA2E4316D}"/>
                                            </p:graphic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
                                            <p:graphicEl>
                                              <a:dgm id="{BF3D5110-2C31-4D9C-A6A5-0F5A245E2AC3}"/>
                                            </p:graphicEl>
                                          </p:spTgt>
                                        </p:tgtEl>
                                        <p:attrNameLst>
                                          <p:attrName>style.visibility</p:attrName>
                                        </p:attrNameLst>
                                      </p:cBhvr>
                                      <p:to>
                                        <p:strVal val="visible"/>
                                      </p:to>
                                    </p:set>
                                    <p:animEffect transition="in" filter="fade">
                                      <p:cBhvr>
                                        <p:cTn id="21" dur="1000"/>
                                        <p:tgtEl>
                                          <p:spTgt spid="6">
                                            <p:graphicEl>
                                              <a:dgm id="{BF3D5110-2C31-4D9C-A6A5-0F5A245E2AC3}"/>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graphicEl>
                                              <a:dgm id="{868CAFCE-C8FC-4A71-A171-02662F28D5C7}"/>
                                            </p:graphicEl>
                                          </p:spTgt>
                                        </p:tgtEl>
                                        <p:attrNameLst>
                                          <p:attrName>style.visibility</p:attrName>
                                        </p:attrNameLst>
                                      </p:cBhvr>
                                      <p:to>
                                        <p:strVal val="visible"/>
                                      </p:to>
                                    </p:set>
                                    <p:animEffect transition="in" filter="fade">
                                      <p:cBhvr>
                                        <p:cTn id="24" dur="1000"/>
                                        <p:tgtEl>
                                          <p:spTgt spid="6">
                                            <p:graphicEl>
                                              <a:dgm id="{868CAFCE-C8FC-4A71-A171-02662F28D5C7}"/>
                                            </p:graphicEl>
                                          </p:spTgt>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6">
                                            <p:graphicEl>
                                              <a:dgm id="{F9C62DAF-709B-4607-826A-C18FC2ACB499}"/>
                                            </p:graphicEl>
                                          </p:spTgt>
                                        </p:tgtEl>
                                        <p:attrNameLst>
                                          <p:attrName>style.visibility</p:attrName>
                                        </p:attrNameLst>
                                      </p:cBhvr>
                                      <p:to>
                                        <p:strVal val="visible"/>
                                      </p:to>
                                    </p:set>
                                    <p:animEffect transition="in" filter="fade">
                                      <p:cBhvr>
                                        <p:cTn id="28" dur="1000"/>
                                        <p:tgtEl>
                                          <p:spTgt spid="6">
                                            <p:graphicEl>
                                              <a:dgm id="{F9C62DAF-709B-4607-826A-C18FC2ACB49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EA49B0A1-08D2-479B-8EF8-41E846A86E7C}"/>
                                            </p:graphicEl>
                                          </p:spTgt>
                                        </p:tgtEl>
                                        <p:attrNameLst>
                                          <p:attrName>style.visibility</p:attrName>
                                        </p:attrNameLst>
                                      </p:cBhvr>
                                      <p:to>
                                        <p:strVal val="visible"/>
                                      </p:to>
                                    </p:set>
                                    <p:animEffect transition="in" filter="fade">
                                      <p:cBhvr>
                                        <p:cTn id="31" dur="1000"/>
                                        <p:tgtEl>
                                          <p:spTgt spid="6">
                                            <p:graphicEl>
                                              <a:dgm id="{EA49B0A1-08D2-479B-8EF8-41E846A86E7C}"/>
                                            </p:graphicEl>
                                          </p:spTgt>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6">
                                            <p:graphicEl>
                                              <a:dgm id="{D5C01A87-E58D-48CC-AD55-9B9EA7DDA097}"/>
                                            </p:graphicEl>
                                          </p:spTgt>
                                        </p:tgtEl>
                                        <p:attrNameLst>
                                          <p:attrName>style.visibility</p:attrName>
                                        </p:attrNameLst>
                                      </p:cBhvr>
                                      <p:to>
                                        <p:strVal val="visible"/>
                                      </p:to>
                                    </p:set>
                                    <p:animEffect transition="in" filter="fade">
                                      <p:cBhvr>
                                        <p:cTn id="35" dur="1000"/>
                                        <p:tgtEl>
                                          <p:spTgt spid="6">
                                            <p:graphicEl>
                                              <a:dgm id="{D5C01A87-E58D-48CC-AD55-9B9EA7DDA097}"/>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graphicEl>
                                              <a:dgm id="{928DF503-0272-4FA9-84D6-60E10F6222D2}"/>
                                            </p:graphicEl>
                                          </p:spTgt>
                                        </p:tgtEl>
                                        <p:attrNameLst>
                                          <p:attrName>style.visibility</p:attrName>
                                        </p:attrNameLst>
                                      </p:cBhvr>
                                      <p:to>
                                        <p:strVal val="visible"/>
                                      </p:to>
                                    </p:set>
                                    <p:animEffect transition="in" filter="fade">
                                      <p:cBhvr>
                                        <p:cTn id="38" dur="1000"/>
                                        <p:tgtEl>
                                          <p:spTgt spid="6">
                                            <p:graphicEl>
                                              <a:dgm id="{928DF503-0272-4FA9-84D6-60E10F6222D2}"/>
                                            </p:graphicEl>
                                          </p:spTgt>
                                        </p:tgtEl>
                                      </p:cBhvr>
                                    </p:animEffect>
                                  </p:childTnLst>
                                </p:cTn>
                              </p:par>
                            </p:childTnLst>
                          </p:cTn>
                        </p:par>
                        <p:par>
                          <p:cTn id="39" fill="hold">
                            <p:stCondLst>
                              <p:cond delay="5000"/>
                            </p:stCondLst>
                            <p:childTnLst>
                              <p:par>
                                <p:cTn id="40" presetID="10" presetClass="entr" presetSubtype="0" fill="hold" grpId="0" nodeType="afterEffect">
                                  <p:stCondLst>
                                    <p:cond delay="50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1250"/>
                                        <p:tgtEl>
                                          <p:spTgt spid="5">
                                            <p:txEl>
                                              <p:pRg st="0" end="0"/>
                                            </p:txEl>
                                          </p:spTgt>
                                        </p:tgtEl>
                                      </p:cBhvr>
                                    </p:animEffect>
                                  </p:childTnLst>
                                </p:cTn>
                              </p:par>
                            </p:childTnLst>
                          </p:cTn>
                        </p:par>
                        <p:par>
                          <p:cTn id="43" fill="hold">
                            <p:stCondLst>
                              <p:cond delay="6750"/>
                            </p:stCondLst>
                            <p:childTnLst>
                              <p:par>
                                <p:cTn id="44" presetID="10" presetClass="entr" presetSubtype="0" fill="hold" grpId="0" nodeType="afterEffect">
                                  <p:stCondLst>
                                    <p:cond delay="50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fade">
                                      <p:cBhvr>
                                        <p:cTn id="46" dur="1250"/>
                                        <p:tgtEl>
                                          <p:spTgt spid="5">
                                            <p:txEl>
                                              <p:pRg st="1" end="1"/>
                                            </p:txEl>
                                          </p:spTgt>
                                        </p:tgtEl>
                                      </p:cBhvr>
                                    </p:animEffect>
                                  </p:childTnLst>
                                </p:cTn>
                              </p:par>
                            </p:childTnLst>
                          </p:cTn>
                        </p:par>
                        <p:par>
                          <p:cTn id="47" fill="hold">
                            <p:stCondLst>
                              <p:cond delay="8500"/>
                            </p:stCondLst>
                            <p:childTnLst>
                              <p:par>
                                <p:cTn id="48" presetID="10" presetClass="entr" presetSubtype="0" fill="hold" grpId="0" nodeType="afterEffect">
                                  <p:stCondLst>
                                    <p:cond delay="500"/>
                                  </p:stCondLst>
                                  <p:childTnLst>
                                    <p:set>
                                      <p:cBhvr>
                                        <p:cTn id="49" dur="1" fill="hold">
                                          <p:stCondLst>
                                            <p:cond delay="0"/>
                                          </p:stCondLst>
                                        </p:cTn>
                                        <p:tgtEl>
                                          <p:spTgt spid="5">
                                            <p:txEl>
                                              <p:pRg st="2" end="2"/>
                                            </p:txEl>
                                          </p:spTgt>
                                        </p:tgtEl>
                                        <p:attrNameLst>
                                          <p:attrName>style.visibility</p:attrName>
                                        </p:attrNameLst>
                                      </p:cBhvr>
                                      <p:to>
                                        <p:strVal val="visible"/>
                                      </p:to>
                                    </p:set>
                                    <p:animEffect transition="in" filter="fade">
                                      <p:cBhvr>
                                        <p:cTn id="50" dur="1250"/>
                                        <p:tgtEl>
                                          <p:spTgt spid="5">
                                            <p:txEl>
                                              <p:pRg st="2" end="2"/>
                                            </p:txEl>
                                          </p:spTgt>
                                        </p:tgtEl>
                                      </p:cBhvr>
                                    </p:animEffect>
                                  </p:childTnLst>
                                </p:cTn>
                              </p:par>
                            </p:childTnLst>
                          </p:cTn>
                        </p:par>
                        <p:par>
                          <p:cTn id="51" fill="hold">
                            <p:stCondLst>
                              <p:cond delay="10250"/>
                            </p:stCondLst>
                            <p:childTnLst>
                              <p:par>
                                <p:cTn id="52" presetID="10" presetClass="entr" presetSubtype="0" fill="hold" grpId="0" nodeType="afterEffect">
                                  <p:stCondLst>
                                    <p:cond delay="500"/>
                                  </p:stCondLst>
                                  <p:childTnLst>
                                    <p:set>
                                      <p:cBhvr>
                                        <p:cTn id="53" dur="1" fill="hold">
                                          <p:stCondLst>
                                            <p:cond delay="0"/>
                                          </p:stCondLst>
                                        </p:cTn>
                                        <p:tgtEl>
                                          <p:spTgt spid="5">
                                            <p:txEl>
                                              <p:pRg st="3" end="3"/>
                                            </p:txEl>
                                          </p:spTgt>
                                        </p:tgtEl>
                                        <p:attrNameLst>
                                          <p:attrName>style.visibility</p:attrName>
                                        </p:attrNameLst>
                                      </p:cBhvr>
                                      <p:to>
                                        <p:strVal val="visible"/>
                                      </p:to>
                                    </p:set>
                                    <p:animEffect transition="in" filter="fade">
                                      <p:cBhvr>
                                        <p:cTn id="54" dur="125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907704" y="411511"/>
            <a:ext cx="6552728" cy="720080"/>
          </a:xfrm>
        </p:spPr>
        <p:txBody>
          <a:bodyPr>
            <a:normAutofit/>
          </a:bodyPr>
          <a:lstStyle/>
          <a:p>
            <a:pPr algn="l"/>
            <a:r>
              <a:rPr lang="ja-JP" altLang="en-US" sz="3200" dirty="0"/>
              <a:t>クレンジングへのこだわり</a:t>
            </a:r>
            <a:endParaRPr kumimoji="1" lang="ja-JP" altLang="en-US" sz="3200" dirty="0"/>
          </a:p>
        </p:txBody>
      </p:sp>
      <p:sp>
        <p:nvSpPr>
          <p:cNvPr id="3" name="テキスト ボックス 2"/>
          <p:cNvSpPr txBox="1"/>
          <p:nvPr/>
        </p:nvSpPr>
        <p:spPr>
          <a:xfrm>
            <a:off x="1910978" y="1131591"/>
            <a:ext cx="6912768" cy="4053417"/>
          </a:xfrm>
          <a:prstGeom prst="rect">
            <a:avLst/>
          </a:prstGeom>
          <a:noFill/>
        </p:spPr>
        <p:txBody>
          <a:bodyPr wrap="square" rtlCol="0">
            <a:spAutoFit/>
          </a:bodyPr>
          <a:lstStyle/>
          <a:p>
            <a:pPr marL="285750" indent="-285750">
              <a:lnSpc>
                <a:spcPct val="130000"/>
              </a:lnSpc>
              <a:buClr>
                <a:schemeClr val="bg1"/>
              </a:buClr>
              <a:buFont typeface="Wingdings" panose="05000000000000000000" pitchFamily="2" charset="2"/>
              <a:buChar char="v"/>
            </a:pPr>
            <a:r>
              <a:rPr kumimoji="1" lang="ja-JP" altLang="en-US" dirty="0">
                <a:solidFill>
                  <a:schemeClr val="bg1"/>
                </a:solidFill>
              </a:rPr>
              <a:t>クレンジングする際には、肌にクレンジング製品とぬるま湯か水を必ず含ませて</a:t>
            </a:r>
            <a:r>
              <a:rPr kumimoji="1" lang="ja-JP" altLang="en-US" b="1" dirty="0">
                <a:solidFill>
                  <a:srgbClr val="FFC000"/>
                </a:solidFill>
              </a:rPr>
              <a:t>マッサージし血行を促進</a:t>
            </a:r>
            <a:r>
              <a:rPr kumimoji="1" lang="ja-JP" altLang="en-US" dirty="0">
                <a:solidFill>
                  <a:schemeClr val="bg1"/>
                </a:solidFill>
              </a:rPr>
              <a:t>します。</a:t>
            </a:r>
            <a:endParaRPr kumimoji="1" lang="en-US" altLang="ja-JP" dirty="0">
              <a:solidFill>
                <a:schemeClr val="bg1"/>
              </a:solidFill>
            </a:endParaRPr>
          </a:p>
          <a:p>
            <a:pPr marL="285750" indent="-285750">
              <a:lnSpc>
                <a:spcPct val="130000"/>
              </a:lnSpc>
              <a:buClr>
                <a:schemeClr val="bg1"/>
              </a:buClr>
              <a:buFont typeface="Wingdings" panose="05000000000000000000" pitchFamily="2" charset="2"/>
              <a:buChar char="v"/>
            </a:pPr>
            <a:r>
              <a:rPr kumimoji="1" lang="en-US" altLang="ja-JP" dirty="0">
                <a:solidFill>
                  <a:schemeClr val="bg1"/>
                </a:solidFill>
              </a:rPr>
              <a:t>ALEX</a:t>
            </a:r>
            <a:r>
              <a:rPr kumimoji="1" lang="ja-JP" altLang="en-US" dirty="0">
                <a:solidFill>
                  <a:schemeClr val="bg1"/>
                </a:solidFill>
              </a:rPr>
              <a:t>クレンジング製品は、水分をしっかりと含ませると、</a:t>
            </a:r>
            <a:r>
              <a:rPr kumimoji="1" lang="ja-JP" altLang="en-US" b="1" dirty="0">
                <a:solidFill>
                  <a:srgbClr val="FFC000"/>
                </a:solidFill>
              </a:rPr>
              <a:t>製品成分が溶けて肌によく浸透</a:t>
            </a:r>
            <a:r>
              <a:rPr kumimoji="1" lang="ja-JP" altLang="en-US" dirty="0">
                <a:solidFill>
                  <a:schemeClr val="bg1"/>
                </a:solidFill>
              </a:rPr>
              <a:t>します。肌のための栄養が豊富に配合されているため、</a:t>
            </a:r>
            <a:r>
              <a:rPr kumimoji="1" lang="ja-JP" altLang="en-US" b="1" dirty="0">
                <a:solidFill>
                  <a:srgbClr val="FFC000"/>
                </a:solidFill>
              </a:rPr>
              <a:t>成分が肌に浸透することで、洗浄と同時に整肌</a:t>
            </a:r>
            <a:r>
              <a:rPr kumimoji="1" lang="ja-JP" altLang="en-US" dirty="0">
                <a:solidFill>
                  <a:schemeClr val="bg1"/>
                </a:solidFill>
              </a:rPr>
              <a:t>も行います。</a:t>
            </a:r>
            <a:endParaRPr kumimoji="1" lang="en-US" altLang="ja-JP" dirty="0">
              <a:solidFill>
                <a:schemeClr val="bg1"/>
              </a:solidFill>
            </a:endParaRPr>
          </a:p>
          <a:p>
            <a:pPr marL="285750" indent="-285750">
              <a:lnSpc>
                <a:spcPct val="130000"/>
              </a:lnSpc>
              <a:buClr>
                <a:schemeClr val="bg1"/>
              </a:buClr>
              <a:buFont typeface="Wingdings" panose="05000000000000000000" pitchFamily="2" charset="2"/>
              <a:buChar char="v"/>
            </a:pPr>
            <a:r>
              <a:rPr kumimoji="1" lang="ja-JP" altLang="en-US" dirty="0">
                <a:solidFill>
                  <a:schemeClr val="bg1"/>
                </a:solidFill>
              </a:rPr>
              <a:t>常に</a:t>
            </a:r>
            <a:r>
              <a:rPr kumimoji="1" lang="ja-JP" altLang="en-US" b="1" dirty="0">
                <a:solidFill>
                  <a:srgbClr val="FFC000"/>
                </a:solidFill>
              </a:rPr>
              <a:t>肌に必要な栄養素を補充しながらケア</a:t>
            </a:r>
            <a:r>
              <a:rPr kumimoji="1" lang="ja-JP" altLang="en-US" dirty="0">
                <a:solidFill>
                  <a:schemeClr val="bg1"/>
                </a:solidFill>
              </a:rPr>
              <a:t>するため、その後の施術の効果も高まります。</a:t>
            </a:r>
            <a:endParaRPr kumimoji="1" lang="en-US" altLang="ja-JP" dirty="0">
              <a:solidFill>
                <a:schemeClr val="bg1"/>
              </a:solidFill>
            </a:endParaRPr>
          </a:p>
          <a:p>
            <a:pPr marL="285750" indent="-285750">
              <a:lnSpc>
                <a:spcPct val="130000"/>
              </a:lnSpc>
              <a:buClr>
                <a:schemeClr val="bg1"/>
              </a:buClr>
              <a:buFont typeface="Wingdings" panose="05000000000000000000" pitchFamily="2" charset="2"/>
              <a:buChar char="v"/>
            </a:pPr>
            <a:r>
              <a:rPr kumimoji="1" lang="en-US" altLang="ja-JP" dirty="0">
                <a:solidFill>
                  <a:schemeClr val="bg1"/>
                </a:solidFill>
              </a:rPr>
              <a:t>ALEX</a:t>
            </a:r>
            <a:r>
              <a:rPr kumimoji="1" lang="ja-JP" altLang="en-US" dirty="0">
                <a:solidFill>
                  <a:schemeClr val="bg1"/>
                </a:solidFill>
              </a:rPr>
              <a:t>のクレンジング製品は、</a:t>
            </a:r>
            <a:r>
              <a:rPr kumimoji="1" lang="ja-JP" altLang="en-US" b="1" dirty="0">
                <a:solidFill>
                  <a:srgbClr val="FFC000"/>
                </a:solidFill>
              </a:rPr>
              <a:t>天然ハーブ由来だからこそ、クレンジングしながら栄養素吸収が可能</a:t>
            </a:r>
            <a:r>
              <a:rPr kumimoji="1" lang="ja-JP" altLang="en-US" dirty="0">
                <a:solidFill>
                  <a:schemeClr val="bg1"/>
                </a:solidFill>
              </a:rPr>
              <a:t>です。</a:t>
            </a:r>
          </a:p>
          <a:p>
            <a:pPr marL="285750" indent="-285750">
              <a:lnSpc>
                <a:spcPct val="130000"/>
              </a:lnSpc>
              <a:buClr>
                <a:schemeClr val="bg1"/>
              </a:buClr>
              <a:buFont typeface="Wingdings" panose="05000000000000000000" pitchFamily="2" charset="2"/>
              <a:buChar char="v"/>
            </a:pPr>
            <a:endParaRPr kumimoji="1" lang="ja-JP" altLang="en-US" dirty="0">
              <a:solidFill>
                <a:schemeClr val="bg1"/>
              </a:solidFill>
            </a:endParaRPr>
          </a:p>
        </p:txBody>
      </p:sp>
    </p:spTree>
    <p:extLst>
      <p:ext uri="{BB962C8B-B14F-4D97-AF65-F5344CB8AC3E}">
        <p14:creationId xmlns:p14="http://schemas.microsoft.com/office/powerpoint/2010/main" val="1798522733"/>
      </p:ext>
    </p:extLst>
  </p:cSld>
  <p:clrMapOvr>
    <a:masterClrMapping/>
  </p:clrMapOvr>
  <p:transition spd="med" advClick="0" advTm="8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2250"/>
                            </p:stCondLst>
                            <p:childTnLst>
                              <p:par>
                                <p:cTn id="9" presetID="10" presetClass="entr" presetSubtype="0" fill="hold" grpId="0"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4500"/>
                            </p:stCondLst>
                            <p:childTnLst>
                              <p:par>
                                <p:cTn id="13" presetID="10" presetClass="entr" presetSubtype="0" fill="hold" grpId="0"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6750"/>
                            </p:stCondLst>
                            <p:childTnLst>
                              <p:par>
                                <p:cTn id="17" presetID="10" presetClass="entr" presetSubtype="0" fill="hold" grpId="0"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ja-JP" altLang="en-US" sz="3200" dirty="0"/>
              <a:t>マイルドクレンジングミルク</a:t>
            </a:r>
            <a:endParaRPr kumimoji="1" lang="ja-JP" altLang="en-US" sz="3200" dirty="0"/>
          </a:p>
        </p:txBody>
      </p:sp>
      <p:sp>
        <p:nvSpPr>
          <p:cNvPr id="5" name="コンテンツ プレースホルダー 4"/>
          <p:cNvSpPr>
            <a:spLocks noGrp="1"/>
          </p:cNvSpPr>
          <p:nvPr>
            <p:ph idx="1"/>
          </p:nvPr>
        </p:nvSpPr>
        <p:spPr>
          <a:xfrm>
            <a:off x="3851920" y="1275606"/>
            <a:ext cx="5112568" cy="3531839"/>
          </a:xfrm>
        </p:spPr>
        <p:txBody>
          <a:bodyPr>
            <a:noAutofit/>
          </a:bodyPr>
          <a:lstStyle/>
          <a:p>
            <a:pPr marL="361950" indent="-361950">
              <a:lnSpc>
                <a:spcPct val="150000"/>
              </a:lnSpc>
              <a:buFont typeface="Wingdings" panose="05000000000000000000" pitchFamily="2" charset="2"/>
              <a:buChar char="v"/>
              <a:tabLst>
                <a:tab pos="177800" algn="l"/>
              </a:tabLst>
            </a:pPr>
            <a:r>
              <a:rPr lang="en-US" altLang="ja-JP" sz="2000" dirty="0"/>
              <a:t>4</a:t>
            </a:r>
            <a:r>
              <a:rPr lang="ja-JP" altLang="en-US" sz="2000" dirty="0"/>
              <a:t>種類のクレンジング製品の中で、</a:t>
            </a:r>
            <a:br>
              <a:rPr lang="en-US" altLang="ja-JP" sz="2000" dirty="0"/>
            </a:br>
            <a:r>
              <a:rPr lang="ja-JP" altLang="en-US" sz="2000" dirty="0"/>
              <a:t>最もポピュラーなクレンジング製品。</a:t>
            </a:r>
          </a:p>
          <a:p>
            <a:pPr marL="361950" indent="-361950">
              <a:lnSpc>
                <a:spcPct val="150000"/>
              </a:lnSpc>
              <a:buFont typeface="Wingdings" panose="05000000000000000000" pitchFamily="2" charset="2"/>
              <a:buChar char="v"/>
              <a:tabLst>
                <a:tab pos="177800" algn="l"/>
              </a:tabLst>
            </a:pPr>
            <a:r>
              <a:rPr lang="ja-JP" altLang="en-US" sz="2000" dirty="0"/>
              <a:t>オールスキンタイプの製品で、特徴は、カミツレエキス配合で血行を促します。</a:t>
            </a:r>
            <a:endParaRPr lang="en-US" altLang="ja-JP" sz="2000" dirty="0"/>
          </a:p>
          <a:p>
            <a:pPr marL="361950" indent="-361950">
              <a:lnSpc>
                <a:spcPct val="150000"/>
              </a:lnSpc>
              <a:buFont typeface="Wingdings" panose="05000000000000000000" pitchFamily="2" charset="2"/>
              <a:buChar char="v"/>
              <a:tabLst>
                <a:tab pos="177800" algn="l"/>
              </a:tabLst>
            </a:pPr>
            <a:r>
              <a:rPr lang="ja-JP" altLang="en-US" sz="2000" dirty="0"/>
              <a:t>アラントインの効果によりアレルギーと赤みを抑え、肌の鎮静と修復作用があります。</a:t>
            </a: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rcRect l="11957" r="11957"/>
          <a:stretch/>
        </p:blipFill>
        <p:spPr>
          <a:xfrm>
            <a:off x="2627784" y="987574"/>
            <a:ext cx="1030440" cy="3960440"/>
          </a:xfrm>
          <a:prstGeom prst="rect">
            <a:avLst/>
          </a:prstGeom>
        </p:spPr>
      </p:pic>
    </p:spTree>
    <p:extLst>
      <p:ext uri="{BB962C8B-B14F-4D97-AF65-F5344CB8AC3E}">
        <p14:creationId xmlns:p14="http://schemas.microsoft.com/office/powerpoint/2010/main" val="3378515364"/>
      </p:ext>
    </p:extLst>
  </p:cSld>
  <p:clrMapOvr>
    <a:masterClrMapping/>
  </p:clrMapOvr>
  <p:transition spd="med" advClick="0" advTm="6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sz="3200" dirty="0"/>
              <a:t>LH</a:t>
            </a:r>
            <a:r>
              <a:rPr lang="ja-JP" altLang="en-US" sz="3200" dirty="0"/>
              <a:t>クレンジングミルク</a:t>
            </a:r>
            <a:endParaRPr kumimoji="1" lang="ja-JP" altLang="en-US" sz="3200" dirty="0"/>
          </a:p>
        </p:txBody>
      </p:sp>
      <p:sp>
        <p:nvSpPr>
          <p:cNvPr id="5" name="コンテンツ プレースホルダー 4"/>
          <p:cNvSpPr>
            <a:spLocks noGrp="1"/>
          </p:cNvSpPr>
          <p:nvPr>
            <p:ph idx="1"/>
          </p:nvPr>
        </p:nvSpPr>
        <p:spPr>
          <a:xfrm>
            <a:off x="3851920" y="1275606"/>
            <a:ext cx="5112568" cy="3531839"/>
          </a:xfrm>
        </p:spPr>
        <p:txBody>
          <a:bodyPr>
            <a:noAutofit/>
          </a:bodyPr>
          <a:lstStyle/>
          <a:p>
            <a:pPr marL="361950" indent="-361950">
              <a:lnSpc>
                <a:spcPct val="150000"/>
              </a:lnSpc>
              <a:buFont typeface="Wingdings" panose="05000000000000000000" pitchFamily="2" charset="2"/>
              <a:buChar char="v"/>
              <a:tabLst>
                <a:tab pos="177800" algn="l"/>
              </a:tabLst>
            </a:pPr>
            <a:r>
              <a:rPr lang="ja-JP" altLang="en-US" sz="2000" dirty="0"/>
              <a:t>内容成分をピックアップして全て肌への栄養補給と低刺激にこだわった製品</a:t>
            </a:r>
          </a:p>
          <a:p>
            <a:pPr marL="361950" indent="-361950">
              <a:lnSpc>
                <a:spcPct val="150000"/>
              </a:lnSpc>
              <a:buFont typeface="Wingdings" panose="05000000000000000000" pitchFamily="2" charset="2"/>
              <a:buChar char="v"/>
              <a:tabLst>
                <a:tab pos="177800" algn="l"/>
              </a:tabLst>
            </a:pPr>
            <a:r>
              <a:rPr lang="ja-JP" altLang="en-US" sz="2000" dirty="0"/>
              <a:t>ホワイトスイレンの血行促進効果と、ハマメリスの荒れた肌を整える効果があります。</a:t>
            </a:r>
          </a:p>
          <a:p>
            <a:pPr marL="361950" indent="-361950">
              <a:lnSpc>
                <a:spcPct val="150000"/>
              </a:lnSpc>
              <a:buFont typeface="Wingdings" panose="05000000000000000000" pitchFamily="2" charset="2"/>
              <a:buChar char="v"/>
              <a:tabLst>
                <a:tab pos="177800" algn="l"/>
              </a:tabLst>
            </a:pPr>
            <a:r>
              <a:rPr lang="ja-JP" altLang="en-US" sz="2000" dirty="0"/>
              <a:t>超敏感肌の方にも、安心して使用していただけます。</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rcRect l="36980" r="36980"/>
          <a:stretch/>
        </p:blipFill>
        <p:spPr>
          <a:xfrm>
            <a:off x="2699792" y="1031975"/>
            <a:ext cx="1030440" cy="3960440"/>
          </a:xfrm>
          <a:prstGeom prst="rect">
            <a:avLst/>
          </a:prstGeom>
        </p:spPr>
      </p:pic>
    </p:spTree>
    <p:extLst>
      <p:ext uri="{BB962C8B-B14F-4D97-AF65-F5344CB8AC3E}">
        <p14:creationId xmlns:p14="http://schemas.microsoft.com/office/powerpoint/2010/main" val="3886319267"/>
      </p:ext>
    </p:extLst>
  </p:cSld>
  <p:clrMapOvr>
    <a:masterClrMapping/>
  </p:clrMapOvr>
  <p:transition spd="med" advClick="0" advTm="6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ja-JP" altLang="en-US" sz="3200" dirty="0"/>
              <a:t>クレンジングジェル</a:t>
            </a:r>
            <a:endParaRPr kumimoji="1" lang="ja-JP" altLang="en-US" sz="3200" dirty="0"/>
          </a:p>
        </p:txBody>
      </p:sp>
      <p:sp>
        <p:nvSpPr>
          <p:cNvPr id="5" name="コンテンツ プレースホルダー 4"/>
          <p:cNvSpPr>
            <a:spLocks noGrp="1"/>
          </p:cNvSpPr>
          <p:nvPr>
            <p:ph idx="1"/>
          </p:nvPr>
        </p:nvSpPr>
        <p:spPr>
          <a:xfrm>
            <a:off x="3851920" y="987574"/>
            <a:ext cx="5112568" cy="3954016"/>
          </a:xfrm>
        </p:spPr>
        <p:txBody>
          <a:bodyPr>
            <a:noAutofit/>
          </a:bodyPr>
          <a:lstStyle/>
          <a:p>
            <a:pPr marL="361950" indent="-361950">
              <a:lnSpc>
                <a:spcPct val="150000"/>
              </a:lnSpc>
              <a:buFont typeface="Wingdings" panose="05000000000000000000" pitchFamily="2" charset="2"/>
              <a:buChar char="v"/>
              <a:tabLst>
                <a:tab pos="177800" algn="l"/>
              </a:tabLst>
            </a:pPr>
            <a:r>
              <a:rPr lang="ja-JP" altLang="en-US" sz="2000" dirty="0"/>
              <a:t>低刺激の石鹸タイプの洗顔ジェルです。</a:t>
            </a:r>
          </a:p>
          <a:p>
            <a:pPr marL="361950" indent="-361950">
              <a:lnSpc>
                <a:spcPct val="150000"/>
              </a:lnSpc>
              <a:buFont typeface="Wingdings" panose="05000000000000000000" pitchFamily="2" charset="2"/>
              <a:buChar char="v"/>
              <a:tabLst>
                <a:tab pos="177800" algn="l"/>
              </a:tabLst>
            </a:pPr>
            <a:r>
              <a:rPr lang="ja-JP" altLang="en-US" sz="2000" dirty="0"/>
              <a:t>乾燥の激しい肌に最適で、保湿成分を残しながら肌の自然なバランスを取り戻します。</a:t>
            </a:r>
            <a:endParaRPr lang="en-US" altLang="ja-JP" sz="2000" dirty="0"/>
          </a:p>
          <a:p>
            <a:pPr marL="361950" indent="-361950">
              <a:lnSpc>
                <a:spcPct val="150000"/>
              </a:lnSpc>
              <a:buFont typeface="Wingdings" panose="05000000000000000000" pitchFamily="2" charset="2"/>
              <a:buChar char="v"/>
              <a:tabLst>
                <a:tab pos="177800" algn="l"/>
              </a:tabLst>
            </a:pPr>
            <a:r>
              <a:rPr lang="ja-JP" altLang="en-US" sz="2000" dirty="0"/>
              <a:t>配合されているパンテノールとマンサクエキスは抗炎症と鎮静作用があり、「Ｂピール」施術の際のクレンジングには必須です。</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rcRect l="11080" r="11080"/>
          <a:stretch/>
        </p:blipFill>
        <p:spPr>
          <a:xfrm>
            <a:off x="2627784" y="964258"/>
            <a:ext cx="1030440" cy="3960440"/>
          </a:xfrm>
          <a:prstGeom prst="rect">
            <a:avLst/>
          </a:prstGeom>
        </p:spPr>
      </p:pic>
    </p:spTree>
    <p:extLst>
      <p:ext uri="{BB962C8B-B14F-4D97-AF65-F5344CB8AC3E}">
        <p14:creationId xmlns:p14="http://schemas.microsoft.com/office/powerpoint/2010/main" val="1709132348"/>
      </p:ext>
    </p:extLst>
  </p:cSld>
  <p:clrMapOvr>
    <a:masterClrMapping/>
  </p:clrMapOvr>
  <p:transition spd="med" advClick="0" advTm="6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ja-JP" altLang="en-US" sz="3200" dirty="0"/>
              <a:t>ディープジェル</a:t>
            </a:r>
            <a:endParaRPr kumimoji="1" lang="ja-JP" altLang="en-US" sz="3200" dirty="0"/>
          </a:p>
        </p:txBody>
      </p:sp>
      <p:sp>
        <p:nvSpPr>
          <p:cNvPr id="5" name="コンテンツ プレースホルダー 4"/>
          <p:cNvSpPr>
            <a:spLocks noGrp="1"/>
          </p:cNvSpPr>
          <p:nvPr>
            <p:ph idx="1"/>
          </p:nvPr>
        </p:nvSpPr>
        <p:spPr>
          <a:xfrm>
            <a:off x="3851920" y="1181435"/>
            <a:ext cx="5112568" cy="3528392"/>
          </a:xfrm>
        </p:spPr>
        <p:txBody>
          <a:bodyPr>
            <a:noAutofit/>
          </a:bodyPr>
          <a:lstStyle/>
          <a:p>
            <a:pPr marL="361950" indent="-361950">
              <a:lnSpc>
                <a:spcPct val="150000"/>
              </a:lnSpc>
              <a:buFont typeface="Wingdings" panose="05000000000000000000" pitchFamily="2" charset="2"/>
              <a:buChar char="v"/>
              <a:tabLst>
                <a:tab pos="177800" algn="l"/>
              </a:tabLst>
            </a:pPr>
            <a:r>
              <a:rPr lang="en-US" altLang="ja-JP" sz="2000" dirty="0"/>
              <a:t>C</a:t>
            </a:r>
            <a:r>
              <a:rPr lang="ja-JP" altLang="en-US" sz="2000" dirty="0"/>
              <a:t>ピールの施術前のクレンジングに必須のクレンジングジェルです。</a:t>
            </a:r>
          </a:p>
          <a:p>
            <a:pPr marL="361950" indent="-361950">
              <a:lnSpc>
                <a:spcPct val="150000"/>
              </a:lnSpc>
              <a:buFont typeface="Wingdings" panose="05000000000000000000" pitchFamily="2" charset="2"/>
              <a:buChar char="v"/>
              <a:tabLst>
                <a:tab pos="177800" algn="l"/>
              </a:tabLst>
            </a:pPr>
            <a:r>
              <a:rPr lang="ja-JP" altLang="en-US" sz="2000" dirty="0"/>
              <a:t>ティツリーの効果で肌深部の不純物を取り除き、皮脂の分泌を正常化します。</a:t>
            </a:r>
          </a:p>
          <a:p>
            <a:pPr marL="361950" indent="-361950">
              <a:lnSpc>
                <a:spcPct val="150000"/>
              </a:lnSpc>
              <a:buFont typeface="Wingdings" panose="05000000000000000000" pitchFamily="2" charset="2"/>
              <a:buChar char="v"/>
              <a:tabLst>
                <a:tab pos="177800" algn="l"/>
              </a:tabLst>
            </a:pPr>
            <a:r>
              <a:rPr lang="ja-JP" altLang="en-US" sz="2000" dirty="0"/>
              <a:t>メントール、樟脳（しょうのう）の成分が配合されているので鎮静効果と痛みを和らげる効果があります。</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rcRect t="1101" b="1101"/>
          <a:stretch/>
        </p:blipFill>
        <p:spPr>
          <a:xfrm>
            <a:off x="2483768" y="1114542"/>
            <a:ext cx="1224136" cy="3662177"/>
          </a:xfrm>
          <a:prstGeom prst="rect">
            <a:avLst/>
          </a:prstGeom>
        </p:spPr>
      </p:pic>
    </p:spTree>
    <p:extLst>
      <p:ext uri="{BB962C8B-B14F-4D97-AF65-F5344CB8AC3E}">
        <p14:creationId xmlns:p14="http://schemas.microsoft.com/office/powerpoint/2010/main" val="3882549165"/>
      </p:ext>
    </p:extLst>
  </p:cSld>
  <p:clrMapOvr>
    <a:masterClrMapping/>
  </p:clrMapOvr>
  <p:transition spd="med" advClick="0" advTm="6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sz="3200" dirty="0"/>
              <a:t>SD </a:t>
            </a:r>
            <a:r>
              <a:rPr lang="ja-JP" altLang="en-US" sz="3200" dirty="0"/>
              <a:t>クレンジングバター</a:t>
            </a:r>
            <a:endParaRPr kumimoji="1" lang="ja-JP" altLang="en-US" sz="3200" dirty="0"/>
          </a:p>
        </p:txBody>
      </p:sp>
      <p:sp>
        <p:nvSpPr>
          <p:cNvPr id="5" name="コンテンツ プレースホルダー 4"/>
          <p:cNvSpPr>
            <a:spLocks noGrp="1"/>
          </p:cNvSpPr>
          <p:nvPr>
            <p:ph idx="1"/>
          </p:nvPr>
        </p:nvSpPr>
        <p:spPr>
          <a:xfrm>
            <a:off x="3419872" y="987574"/>
            <a:ext cx="5616625" cy="3888432"/>
          </a:xfrm>
        </p:spPr>
        <p:txBody>
          <a:bodyPr lIns="0" tIns="36000" rIns="0" bIns="36000">
            <a:noAutofit/>
          </a:bodyPr>
          <a:lstStyle/>
          <a:p>
            <a:pPr marL="361950" indent="-361950">
              <a:lnSpc>
                <a:spcPct val="150000"/>
              </a:lnSpc>
              <a:buFont typeface="Wingdings" panose="05000000000000000000" pitchFamily="2" charset="2"/>
              <a:buChar char="v"/>
              <a:tabLst>
                <a:tab pos="177800" algn="l"/>
              </a:tabLst>
            </a:pPr>
            <a:r>
              <a:rPr lang="ja-JP" altLang="en-US" sz="1800" dirty="0"/>
              <a:t>低刺激のクレンジング剤。メイクリムーバーとしても使用できます。純粋な天然オイル配合で、目の周辺でも使用可能。特に超敏感肌には最適です。</a:t>
            </a:r>
          </a:p>
          <a:p>
            <a:pPr marL="361950" indent="-361950">
              <a:lnSpc>
                <a:spcPct val="150000"/>
              </a:lnSpc>
              <a:buFont typeface="Wingdings" panose="05000000000000000000" pitchFamily="2" charset="2"/>
              <a:buChar char="v"/>
              <a:tabLst>
                <a:tab pos="177800" algn="l"/>
              </a:tabLst>
            </a:pPr>
            <a:r>
              <a:rPr lang="ja-JP" altLang="en-US" sz="1800" dirty="0"/>
              <a:t>肌へ充分に水分補給するので、乾燥肌、ストレスのある肌、敏感肌のお手入れにも最適。保湿剤の特性は、肌に長期的な潤いを保持します。</a:t>
            </a:r>
          </a:p>
          <a:p>
            <a:pPr marL="361950" indent="-361950">
              <a:lnSpc>
                <a:spcPct val="150000"/>
              </a:lnSpc>
              <a:buFont typeface="Wingdings" panose="05000000000000000000" pitchFamily="2" charset="2"/>
              <a:buChar char="v"/>
              <a:tabLst>
                <a:tab pos="177800" algn="l"/>
              </a:tabLst>
            </a:pPr>
            <a:r>
              <a:rPr lang="ja-JP" altLang="en-US" sz="1800" dirty="0"/>
              <a:t>脂肪酸と豊富に配合されたビタミン</a:t>
            </a:r>
            <a:r>
              <a:rPr lang="en-US" altLang="ja-JP" sz="1800" dirty="0"/>
              <a:t>E</a:t>
            </a:r>
            <a:r>
              <a:rPr lang="ja-JP" altLang="en-US" sz="1800" dirty="0"/>
              <a:t>が、炎症や、かゆみを防ぎ、発赤や刺激を軽減しながら肌を落ち着かせ、再構成させます。</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rcRect l="11648" r="11648"/>
          <a:stretch/>
        </p:blipFill>
        <p:spPr>
          <a:xfrm>
            <a:off x="2123728" y="1435623"/>
            <a:ext cx="1224136" cy="2992334"/>
          </a:xfrm>
          <a:prstGeom prst="rect">
            <a:avLst/>
          </a:prstGeom>
        </p:spPr>
      </p:pic>
    </p:spTree>
    <p:extLst>
      <p:ext uri="{BB962C8B-B14F-4D97-AF65-F5344CB8AC3E}">
        <p14:creationId xmlns:p14="http://schemas.microsoft.com/office/powerpoint/2010/main" val="848377403"/>
      </p:ext>
    </p:extLst>
  </p:cSld>
  <p:clrMapOvr>
    <a:masterClrMapping/>
  </p:clrMapOvr>
  <p:transition spd="med" advClick="0" advTm="6000">
    <p:fade/>
  </p:transition>
</p:sld>
</file>

<file path=ppt/theme/theme1.xml><?xml version="1.0" encoding="utf-8"?>
<a:theme xmlns:a="http://schemas.openxmlformats.org/drawingml/2006/main" name="128">
  <a:themeElements>
    <a:clrScheme name="赤紫">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1154</Template>
  <TotalTime>0</TotalTime>
  <Words>685</Words>
  <Application>Microsoft Office PowerPoint</Application>
  <PresentationFormat>画面に合わせる (16:9)</PresentationFormat>
  <Paragraphs>54</Paragraphs>
  <Slides>10</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Arial</vt:lpstr>
      <vt:lpstr>Calibri</vt:lpstr>
      <vt:lpstr>Century Gothic</vt:lpstr>
      <vt:lpstr>Wingdings</vt:lpstr>
      <vt:lpstr>128</vt:lpstr>
      <vt:lpstr>ALEX cosmetics ～クレンジング製品の紹介～</vt:lpstr>
      <vt:lpstr>あらゆる肌コンディションに対応する 世界最高水準のクレンジング製品</vt:lpstr>
      <vt:lpstr>ALEX社 クレンジング製品の特長</vt:lpstr>
      <vt:lpstr>クレンジングへのこだわり</vt:lpstr>
      <vt:lpstr>マイルドクレンジングミルク</vt:lpstr>
      <vt:lpstr>LHクレンジングミルク</vt:lpstr>
      <vt:lpstr>クレンジングジェル</vt:lpstr>
      <vt:lpstr>ディープジェル</vt:lpstr>
      <vt:lpstr>SD クレンジングバター</vt:lpstr>
      <vt:lpstr>健康な肌を保つ・お手入れの流れ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2020-09-26T05:45:24Z</dcterms:created>
  <dcterms:modified xsi:type="dcterms:W3CDTF">2023-09-26T08:57:59Z</dcterms:modified>
</cp:coreProperties>
</file>