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328C"/>
    <a:srgbClr val="EEF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92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9118F2-86C9-0EB9-F218-CBAD2BBA7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526984C-2370-967A-C241-9915F00E9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B11DDE-5D1B-F28A-F8F3-D22437ED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D96B31-0E84-F01D-3679-95DA14EE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41FB86-4824-7E79-839A-2B13232AF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381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2560AB-A1D4-12A3-27D9-87213A832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27FD27-ADC7-D50B-B017-EAD1A762C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67A671-3F55-7E75-5BBA-E8EA203B2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3AD43F-8D0E-9E39-9F51-32C281437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467D74-D038-72B8-AA42-DA318383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3125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FFF1446-4AC8-1791-052F-CBFA842A5F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A62E376-0077-F1A0-2C9F-EF6F97532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060D01-02BA-4C89-A2D3-E3A204D1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655988-342C-BFC2-E0EC-4D3027E9D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C5CE07-04DB-DABD-762C-5E83F097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539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8DA61A-3271-0343-84E0-353AED895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F8290C-2E2F-ECF8-5AD7-A259102E9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7AA41F-1CFF-E4F2-0B0F-467C1A14C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2C0916-6674-E980-1B08-688943423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1D345D-DE97-3A1A-DD15-1B1CD1CD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168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7C159A-9169-234C-B8DE-621A81F83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CDA530-A6BE-5646-EDB9-3B7A762FD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42E9E5-D2BF-3A8F-F4E9-71F348C47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080544-B83A-55D4-B5F1-0412334B1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615408-1770-17EF-C36D-162C84D8E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621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6EFDF9-1DA1-C418-7CFC-BA3D0CE07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77367F-54D6-1279-4C8A-9ECC591886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D062220-4D3C-EB34-8E14-45E0C2E691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6E0AA2-E202-5A16-B8B3-C06B3952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62792A-257C-72BD-1FC3-97EF72D6F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D94BBBE-8620-ADF2-68E2-3B5647312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36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EE0816-F244-A3EC-25F8-D930F6C6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2569FB-D996-516C-D554-B0472FF61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8EB5F01-C652-12A5-71AC-4E363CB606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EA7F310-3FB8-D0B9-13D3-E8D73A71E9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D9E6750-B502-A53E-875C-35B2AC5AF4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538C01D-06D7-99D0-7783-F6285FF09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A9AACA5-24F7-FD9E-715F-A701476ED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811A162-3012-F8BB-1FE2-D78834D84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25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6F679E-2809-40C2-B38F-37A75C390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A6C4E0E-428E-91C2-A5E9-D9B1F3848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B884A6-5253-780A-D6A7-76C270CE3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ACD3963-A2A2-DC0E-34E6-7BD277083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94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040F9D6-3128-3EA3-36DA-156FA890E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E41A326-F906-A91B-1007-4BB7C2E12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7BFC6F-E950-FB5C-BD35-360EC3AB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487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9FD156-F52A-F9A9-0191-15AA67B07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D2F80C-F1BA-1004-A85D-9A3A87EDD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A9FEC58-1700-2B3F-8EA0-2CC8B4CF7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A931F2-C40C-CAF5-CF82-E921458B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9EE2E07-1617-2A29-890A-40351BE2F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1799CA0-39FB-83EB-20B6-591BA155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499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6D8800-B3F5-4C94-16D6-C8FC0D86B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9D2B678-166E-C46D-7FB9-469FB5387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B67B1B6-9C5F-24FF-0198-4BEBD5175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4D7D397-6374-39EE-889E-43EF9407B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E58E4E-1A37-D123-7C8D-94F627FE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471480E-D32C-44C6-0BF7-38A6FFBF0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70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E4FB080-D7C7-F259-54B6-BE92718E1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63463C5-9929-822B-1AFF-BB52C1443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838935-6AED-27DF-2B11-2D18FEEF93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A8A00-1E5F-431C-AEA8-C29CB6226EFF}" type="datetimeFigureOut">
              <a:rPr kumimoji="1" lang="ja-JP" altLang="en-US" smtClean="0"/>
              <a:t>2025/5/7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24E407-008E-465B-E046-94200526BE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C2E28A-A35E-1023-E3B7-61475FA77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E3E8D-7CEF-4466-B4F0-B02B30AE36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33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79D2B0EA-9FA9-3F87-C528-404B628A6FF0}"/>
              </a:ext>
            </a:extLst>
          </p:cNvPr>
          <p:cNvSpPr/>
          <p:nvPr/>
        </p:nvSpPr>
        <p:spPr>
          <a:xfrm>
            <a:off x="6547399" y="2828169"/>
            <a:ext cx="5409282" cy="3195027"/>
          </a:xfrm>
          <a:prstGeom prst="roundRect">
            <a:avLst>
              <a:gd name="adj" fmla="val 2198"/>
            </a:avLst>
          </a:prstGeom>
          <a:solidFill>
            <a:srgbClr val="EEF7FA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53E05B8-8755-04E6-A0D8-B6FB33705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" y="2810103"/>
            <a:ext cx="5894465" cy="334119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E62C2D6-903C-3555-D3F9-4559913F8D29}"/>
              </a:ext>
            </a:extLst>
          </p:cNvPr>
          <p:cNvSpPr txBox="1"/>
          <p:nvPr/>
        </p:nvSpPr>
        <p:spPr>
          <a:xfrm>
            <a:off x="7834807" y="3067578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7328C"/>
                </a:solidFill>
              </a:rPr>
              <a:t>オンライン無料保険相談で</a:t>
            </a:r>
          </a:p>
          <a:p>
            <a:pPr algn="ctr"/>
            <a:r>
              <a:rPr kumimoji="1" lang="ja-JP" altLang="en-US" sz="1200" b="1" dirty="0">
                <a:solidFill>
                  <a:srgbClr val="07328C"/>
                </a:solidFill>
              </a:rPr>
              <a:t>選べる「デジタルギフト」プレゼント！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9C7E8AB4-E231-828B-89E9-27C0881A6208}"/>
              </a:ext>
            </a:extLst>
          </p:cNvPr>
          <p:cNvSpPr/>
          <p:nvPr/>
        </p:nvSpPr>
        <p:spPr>
          <a:xfrm>
            <a:off x="6926984" y="3652647"/>
            <a:ext cx="4770303" cy="1404000"/>
          </a:xfrm>
          <a:prstGeom prst="roundRect">
            <a:avLst>
              <a:gd name="adj" fmla="val 5556"/>
            </a:avLst>
          </a:prstGeom>
          <a:solidFill>
            <a:srgbClr val="0732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C26CEFB-FEEB-7FC3-6CD2-311A99F3DB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01" t="70739" r="5853" b="7497"/>
          <a:stretch/>
        </p:blipFill>
        <p:spPr>
          <a:xfrm>
            <a:off x="7026136" y="5151253"/>
            <a:ext cx="4671151" cy="727159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5168424-81E2-0C4F-CE44-408BA59D118F}"/>
              </a:ext>
            </a:extLst>
          </p:cNvPr>
          <p:cNvSpPr/>
          <p:nvPr/>
        </p:nvSpPr>
        <p:spPr>
          <a:xfrm>
            <a:off x="7199678" y="4037038"/>
            <a:ext cx="4282281" cy="898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E86448ED-DB77-CE25-BBBE-D386C4274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719" y="4114157"/>
            <a:ext cx="3812832" cy="733088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6051382-974A-5611-029D-F441BAAC0937}"/>
              </a:ext>
            </a:extLst>
          </p:cNvPr>
          <p:cNvSpPr txBox="1"/>
          <p:nvPr/>
        </p:nvSpPr>
        <p:spPr>
          <a:xfrm>
            <a:off x="7929746" y="3726441"/>
            <a:ext cx="2678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デジタルギフト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1,500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円分</a:t>
            </a:r>
            <a:endParaRPr lang="ja-JP" altLang="en-US" dirty="0">
              <a:solidFill>
                <a:schemeClr val="bg1"/>
              </a:solidFill>
            </a:endParaRPr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7DB2279E-D2DD-AD84-7989-A2982B131A59}"/>
              </a:ext>
            </a:extLst>
          </p:cNvPr>
          <p:cNvSpPr/>
          <p:nvPr/>
        </p:nvSpPr>
        <p:spPr>
          <a:xfrm>
            <a:off x="5820964" y="4037038"/>
            <a:ext cx="842612" cy="72350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0A2B2C0B-DB42-13B8-37D3-F7EA82A37A05}"/>
              </a:ext>
            </a:extLst>
          </p:cNvPr>
          <p:cNvSpPr/>
          <p:nvPr/>
        </p:nvSpPr>
        <p:spPr>
          <a:xfrm>
            <a:off x="7912812" y="5320042"/>
            <a:ext cx="2341152" cy="65297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D59848E2-DFE4-80DA-9532-54024EDF1038}"/>
              </a:ext>
            </a:extLst>
          </p:cNvPr>
          <p:cNvCxnSpPr>
            <a:cxnSpLocks/>
          </p:cNvCxnSpPr>
          <p:nvPr/>
        </p:nvCxnSpPr>
        <p:spPr>
          <a:xfrm>
            <a:off x="9258814" y="6023196"/>
            <a:ext cx="408035" cy="566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9F3B5FC-347C-DCEF-5515-8C24DBE9509B}"/>
              </a:ext>
            </a:extLst>
          </p:cNvPr>
          <p:cNvSpPr txBox="1"/>
          <p:nvPr/>
        </p:nvSpPr>
        <p:spPr>
          <a:xfrm>
            <a:off x="9083388" y="6502988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次のぺージ</a:t>
            </a: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C3ECD57A-D276-2A3E-395E-659AEF140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34" y="726462"/>
            <a:ext cx="5406237" cy="1998098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10032D15-1312-7E42-7AD0-1D624249F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438" y="670539"/>
            <a:ext cx="5406237" cy="1998098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3D1B62A-A13C-A395-AEDE-513D358853F0}"/>
              </a:ext>
            </a:extLst>
          </p:cNvPr>
          <p:cNvSpPr txBox="1"/>
          <p:nvPr/>
        </p:nvSpPr>
        <p:spPr>
          <a:xfrm>
            <a:off x="8689823" y="1141714"/>
            <a:ext cx="1716541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b="1" dirty="0">
                <a:solidFill>
                  <a:srgbClr val="07328C"/>
                </a:solidFill>
              </a:rPr>
              <a:t>オンライン無料保険相談</a:t>
            </a:r>
            <a:endParaRPr kumimoji="1" lang="en-US" altLang="ja-JP" sz="1050" b="1" dirty="0">
              <a:solidFill>
                <a:srgbClr val="07328C"/>
              </a:solidFill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03659E8D-9FAA-D94C-BA42-A9959E95156E}"/>
              </a:ext>
            </a:extLst>
          </p:cNvPr>
          <p:cNvCxnSpPr>
            <a:cxnSpLocks/>
          </p:cNvCxnSpPr>
          <p:nvPr/>
        </p:nvCxnSpPr>
        <p:spPr>
          <a:xfrm>
            <a:off x="4596553" y="1322321"/>
            <a:ext cx="40132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A03D78A-FE51-976B-F28A-32B5399C1319}"/>
              </a:ext>
            </a:extLst>
          </p:cNvPr>
          <p:cNvSpPr txBox="1"/>
          <p:nvPr/>
        </p:nvSpPr>
        <p:spPr>
          <a:xfrm>
            <a:off x="7912812" y="997922"/>
            <a:ext cx="965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文言変更</a:t>
            </a:r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2FEFA35A-9A0E-F46F-CC26-9FF8C317C413}"/>
              </a:ext>
            </a:extLst>
          </p:cNvPr>
          <p:cNvSpPr/>
          <p:nvPr/>
        </p:nvSpPr>
        <p:spPr>
          <a:xfrm>
            <a:off x="2906308" y="1141714"/>
            <a:ext cx="1518208" cy="326488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D04B1D3-12D7-2A7C-2871-0851C424F1A9}"/>
              </a:ext>
            </a:extLst>
          </p:cNvPr>
          <p:cNvSpPr txBox="1"/>
          <p:nvPr/>
        </p:nvSpPr>
        <p:spPr>
          <a:xfrm>
            <a:off x="5829714" y="3699474"/>
            <a:ext cx="965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まるっと変更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60A5223-D021-472E-2AAD-DDCF9326C18E}"/>
              </a:ext>
            </a:extLst>
          </p:cNvPr>
          <p:cNvSpPr txBox="1"/>
          <p:nvPr/>
        </p:nvSpPr>
        <p:spPr>
          <a:xfrm>
            <a:off x="4876606" y="125645"/>
            <a:ext cx="2579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【X</a:t>
            </a:r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からのお問い合わせ</a:t>
            </a:r>
            <a:r>
              <a:rPr kumimoji="1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1596BD-423F-BB78-D5C7-7740CA3BDD6B}"/>
              </a:ext>
            </a:extLst>
          </p:cNvPr>
          <p:cNvSpPr txBox="1"/>
          <p:nvPr/>
        </p:nvSpPr>
        <p:spPr>
          <a:xfrm>
            <a:off x="5633159" y="6159399"/>
            <a:ext cx="17725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スマホはどうするか要相談</a:t>
            </a:r>
            <a:endParaRPr kumimoji="1" lang="en-US" altLang="ja-JP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</a:t>
            </a:r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はスマホ画面が重要</a:t>
            </a:r>
          </a:p>
        </p:txBody>
      </p:sp>
    </p:spTree>
    <p:extLst>
      <p:ext uri="{BB962C8B-B14F-4D97-AF65-F5344CB8AC3E}">
        <p14:creationId xmlns:p14="http://schemas.microsoft.com/office/powerpoint/2010/main" val="229846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7A78BB7-DDC6-8AAA-AA9F-A3F7802C1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24" y="245823"/>
            <a:ext cx="3199117" cy="370833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F5854FC-9DF0-9166-74E5-52D031A12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815" y="101601"/>
            <a:ext cx="3461958" cy="31616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F3B88F3-8A89-9A1C-974E-548CBDC81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4990" y="450365"/>
            <a:ext cx="4232834" cy="3503797"/>
          </a:xfrm>
          <a:prstGeom prst="rect">
            <a:avLst/>
          </a:prstGeom>
        </p:spPr>
      </p:pic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68885273-A88E-27DA-866A-9AFA43195456}"/>
              </a:ext>
            </a:extLst>
          </p:cNvPr>
          <p:cNvCxnSpPr>
            <a:cxnSpLocks/>
          </p:cNvCxnSpPr>
          <p:nvPr/>
        </p:nvCxnSpPr>
        <p:spPr>
          <a:xfrm flipH="1">
            <a:off x="1246293" y="4047076"/>
            <a:ext cx="405700" cy="10396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3DF298A-4F8F-52A4-09B0-BDE5AE96BFC9}"/>
              </a:ext>
            </a:extLst>
          </p:cNvPr>
          <p:cNvSpPr txBox="1"/>
          <p:nvPr/>
        </p:nvSpPr>
        <p:spPr>
          <a:xfrm>
            <a:off x="524435" y="5086773"/>
            <a:ext cx="31991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新規</a:t>
            </a:r>
            <a:r>
              <a:rPr kumimoji="1"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LINE</a:t>
            </a:r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広告と同じ</a:t>
            </a:r>
            <a:endParaRPr kumimoji="1" lang="en-US" altLang="ja-JP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デジタルギフトのキャンペーン概要</a:t>
            </a:r>
            <a:endParaRPr kumimoji="1"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BA6B8CCC-F441-1C1F-3827-D36442027897}"/>
              </a:ext>
            </a:extLst>
          </p:cNvPr>
          <p:cNvSpPr/>
          <p:nvPr/>
        </p:nvSpPr>
        <p:spPr>
          <a:xfrm>
            <a:off x="204176" y="245822"/>
            <a:ext cx="3400401" cy="3869311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D4AFF1C9-F12E-819C-21E9-D933A5A3C803}"/>
              </a:ext>
            </a:extLst>
          </p:cNvPr>
          <p:cNvSpPr/>
          <p:nvPr/>
        </p:nvSpPr>
        <p:spPr>
          <a:xfrm>
            <a:off x="8171206" y="225835"/>
            <a:ext cx="3400401" cy="3869311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2FB8C562-3533-54CF-9F17-330F53D9C48A}"/>
              </a:ext>
            </a:extLst>
          </p:cNvPr>
          <p:cNvCxnSpPr>
            <a:cxnSpLocks/>
            <a:stCxn id="15" idx="4"/>
          </p:cNvCxnSpPr>
          <p:nvPr/>
        </p:nvCxnSpPr>
        <p:spPr>
          <a:xfrm>
            <a:off x="9871407" y="4095146"/>
            <a:ext cx="136193" cy="9916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677E546-E3E7-69C8-79E5-3CDA2EAD0B14}"/>
              </a:ext>
            </a:extLst>
          </p:cNvPr>
          <p:cNvSpPr txBox="1"/>
          <p:nvPr/>
        </p:nvSpPr>
        <p:spPr>
          <a:xfrm>
            <a:off x="9422596" y="5096952"/>
            <a:ext cx="25652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新規</a:t>
            </a:r>
            <a:r>
              <a:rPr kumimoji="1"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LINE</a:t>
            </a:r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広告と同じ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よくある質問</a:t>
            </a:r>
            <a:endParaRPr kumimoji="1"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EABD3175-AA49-6B2E-ECEB-100F4BBF9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325" y="3532021"/>
            <a:ext cx="3563972" cy="3254829"/>
          </a:xfrm>
          <a:prstGeom prst="rect">
            <a:avLst/>
          </a:prstGeom>
        </p:spPr>
      </p:pic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278AB0C5-A3F3-4A79-10B9-1BFD383DB458}"/>
              </a:ext>
            </a:extLst>
          </p:cNvPr>
          <p:cNvCxnSpPr/>
          <p:nvPr/>
        </p:nvCxnSpPr>
        <p:spPr>
          <a:xfrm>
            <a:off x="4692051" y="4237251"/>
            <a:ext cx="7533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B791170-D10F-5C5B-D8DF-5AA49B98B001}"/>
              </a:ext>
            </a:extLst>
          </p:cNvPr>
          <p:cNvSpPr txBox="1"/>
          <p:nvPr/>
        </p:nvSpPr>
        <p:spPr>
          <a:xfrm>
            <a:off x="4482474" y="3974779"/>
            <a:ext cx="13065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お問い合わせフォーム</a:t>
            </a:r>
            <a:endParaRPr lang="ja-JP" altLang="en-US" sz="1050" dirty="0">
              <a:solidFill>
                <a:srgbClr val="FF0000"/>
              </a:solidFill>
            </a:endParaRPr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BBD0D2C9-5DE5-4980-A301-20505298DBED}"/>
              </a:ext>
            </a:extLst>
          </p:cNvPr>
          <p:cNvSpPr/>
          <p:nvPr/>
        </p:nvSpPr>
        <p:spPr>
          <a:xfrm rot="5400000">
            <a:off x="5356374" y="2886841"/>
            <a:ext cx="692282" cy="72350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F3828C89-6BE5-0DDE-5F18-BC507EB75275}"/>
              </a:ext>
            </a:extLst>
          </p:cNvPr>
          <p:cNvCxnSpPr>
            <a:cxnSpLocks/>
          </p:cNvCxnSpPr>
          <p:nvPr/>
        </p:nvCxnSpPr>
        <p:spPr>
          <a:xfrm>
            <a:off x="5304543" y="5378907"/>
            <a:ext cx="201013" cy="159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29DBA13-25C3-0309-42BC-FEA8A5994C92}"/>
              </a:ext>
            </a:extLst>
          </p:cNvPr>
          <p:cNvSpPr txBox="1"/>
          <p:nvPr/>
        </p:nvSpPr>
        <p:spPr>
          <a:xfrm>
            <a:off x="5161005" y="5192013"/>
            <a:ext cx="13065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5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オンラインにて</a:t>
            </a:r>
            <a:endParaRPr lang="ja-JP" altLang="en-US" sz="1050" dirty="0">
              <a:solidFill>
                <a:srgbClr val="FF0000"/>
              </a:solidFill>
            </a:endParaRPr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BB12CBFB-E5DC-3E23-9888-F6D542C5756F}"/>
              </a:ext>
            </a:extLst>
          </p:cNvPr>
          <p:cNvCxnSpPr>
            <a:cxnSpLocks/>
          </p:cNvCxnSpPr>
          <p:nvPr/>
        </p:nvCxnSpPr>
        <p:spPr>
          <a:xfrm flipH="1">
            <a:off x="5505556" y="5429174"/>
            <a:ext cx="218863" cy="1088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7D00BF-796B-2792-9732-11EA161477BA}"/>
              </a:ext>
            </a:extLst>
          </p:cNvPr>
          <p:cNvSpPr txBox="1"/>
          <p:nvPr/>
        </p:nvSpPr>
        <p:spPr>
          <a:xfrm>
            <a:off x="9112830" y="5407200"/>
            <a:ext cx="29534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https://consaru.nhsig.co.jp/line-lp/</a:t>
            </a:r>
            <a:endParaRPr kumimoji="1"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E99D73-1D03-BCEB-65A5-E4AFCB4DC4B8}"/>
              </a:ext>
            </a:extLst>
          </p:cNvPr>
          <p:cNvSpPr txBox="1"/>
          <p:nvPr/>
        </p:nvSpPr>
        <p:spPr>
          <a:xfrm>
            <a:off x="450924" y="5538005"/>
            <a:ext cx="29534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https://consaru.nhsig.co.jp/line-lp/</a:t>
            </a:r>
            <a:endParaRPr kumimoji="1"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031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4CE66-51FD-5E47-AFEB-B299E7BE4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0F1D9B4-720A-B5E8-5DC7-C48687561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80" y="595205"/>
            <a:ext cx="5239266" cy="260545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1FC29E3-4228-8F27-24F8-7FD634E863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5317"/>
          <a:stretch/>
        </p:blipFill>
        <p:spPr>
          <a:xfrm>
            <a:off x="1190856" y="2960876"/>
            <a:ext cx="4473344" cy="1392931"/>
          </a:xfrm>
          <a:prstGeom prst="rect">
            <a:avLst/>
          </a:prstGeom>
        </p:spPr>
      </p:pic>
      <p:sp>
        <p:nvSpPr>
          <p:cNvPr id="6" name="乗算記号 5">
            <a:extLst>
              <a:ext uri="{FF2B5EF4-FFF2-40B4-BE49-F238E27FC236}">
                <a16:creationId xmlns:a16="http://schemas.microsoft.com/office/drawing/2014/main" id="{0AC4554D-9C54-85FE-23CB-CD31C28CAED8}"/>
              </a:ext>
            </a:extLst>
          </p:cNvPr>
          <p:cNvSpPr/>
          <p:nvPr/>
        </p:nvSpPr>
        <p:spPr>
          <a:xfrm>
            <a:off x="1600359" y="26196"/>
            <a:ext cx="3629308" cy="3174463"/>
          </a:xfrm>
          <a:prstGeom prst="mathMultiply">
            <a:avLst>
              <a:gd name="adj1" fmla="val 4804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51285A-A32F-5649-A5CC-B310201D8927}"/>
              </a:ext>
            </a:extLst>
          </p:cNvPr>
          <p:cNvSpPr txBox="1"/>
          <p:nvPr/>
        </p:nvSpPr>
        <p:spPr>
          <a:xfrm>
            <a:off x="6667346" y="1164066"/>
            <a:ext cx="38445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電話での問い合わせをなくす（削除）</a:t>
            </a:r>
            <a:endParaRPr kumimoji="1" lang="en-US" altLang="ja-JP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完全メールのみのお問い合わせに</a:t>
            </a:r>
            <a:endParaRPr lang="en-US" altLang="ja-JP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F006AC89-0636-F1D1-4E60-1860266F803C}"/>
              </a:ext>
            </a:extLst>
          </p:cNvPr>
          <p:cNvCxnSpPr>
            <a:cxnSpLocks/>
          </p:cNvCxnSpPr>
          <p:nvPr/>
        </p:nvCxnSpPr>
        <p:spPr>
          <a:xfrm flipH="1">
            <a:off x="5158185" y="1356351"/>
            <a:ext cx="1341183" cy="1386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FA5E7581-B16A-D92B-E3E4-261BDB2B2281}"/>
              </a:ext>
            </a:extLst>
          </p:cNvPr>
          <p:cNvCxnSpPr>
            <a:cxnSpLocks/>
          </p:cNvCxnSpPr>
          <p:nvPr/>
        </p:nvCxnSpPr>
        <p:spPr>
          <a:xfrm>
            <a:off x="6163993" y="3497483"/>
            <a:ext cx="1669094" cy="5328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CD0C51B-BC8D-B21B-271D-604D432514F4}"/>
              </a:ext>
            </a:extLst>
          </p:cNvPr>
          <p:cNvSpPr txBox="1"/>
          <p:nvPr/>
        </p:nvSpPr>
        <p:spPr>
          <a:xfrm>
            <a:off x="7765353" y="4092197"/>
            <a:ext cx="29534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ここから新規</a:t>
            </a:r>
            <a:r>
              <a:rPr kumimoji="1"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</a:t>
            </a:r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広告</a:t>
            </a:r>
            <a:r>
              <a:rPr kumimoji="1"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</a:t>
            </a:r>
            <a:r>
              <a:rPr kumimoji="1"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と同じ項目にしてほしい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3D60C8B-B24C-42F8-AC36-8B41CA87E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5737" y="4850606"/>
            <a:ext cx="3978551" cy="1868872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769FD5-63E9-C49C-E581-2E5B6F0EDC83}"/>
              </a:ext>
            </a:extLst>
          </p:cNvPr>
          <p:cNvSpPr txBox="1"/>
          <p:nvPr/>
        </p:nvSpPr>
        <p:spPr>
          <a:xfrm>
            <a:off x="7923008" y="4353807"/>
            <a:ext cx="29534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https://consaru.nhsig.co.jp/line-lp/</a:t>
            </a:r>
            <a:endParaRPr kumimoji="1" lang="ja-JP" altLang="en-US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9676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129</Words>
  <Application>Microsoft Office PowerPoint</Application>
  <PresentationFormat>ワイド画面</PresentationFormat>
  <Paragraphs>22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神崎 美鶴</dc:creator>
  <cp:lastModifiedBy>神崎 美鶴</cp:lastModifiedBy>
  <cp:revision>5</cp:revision>
  <dcterms:created xsi:type="dcterms:W3CDTF">2025-04-23T05:46:19Z</dcterms:created>
  <dcterms:modified xsi:type="dcterms:W3CDTF">2025-05-07T07:53:08Z</dcterms:modified>
</cp:coreProperties>
</file>