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59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29090E-7853-45C4-A4D3-E6156BCDD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E4D3F1E-7894-4336-9E24-2C6FE1851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ADD0374-B945-40A2-B116-15145204F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397A6-A0C7-4716-8A81-AF572749EB2B}" type="datetimeFigureOut">
              <a:rPr kumimoji="1" lang="ja-JP" altLang="en-US" smtClean="0"/>
              <a:t>2022/9/27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C407326-1A50-41B9-A975-B8235D1F0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6AABA87-88A7-4A81-B33D-3073A422A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2084A-41B1-4AB7-AE6E-1762129666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375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0BBFB4-35D8-4D9C-86BF-6AA80E2CF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ABBADB6-D484-40D0-AFFA-404D544AC4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4600D7-2639-47EA-8DBE-249A58F2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397A6-A0C7-4716-8A81-AF572749EB2B}" type="datetimeFigureOut">
              <a:rPr kumimoji="1" lang="ja-JP" altLang="en-US" smtClean="0"/>
              <a:t>2022/9/27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58BFA6-A7D6-489B-AEC4-D867189E7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8E4F621-B5FC-42F3-970D-0BC54A9C6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2084A-41B1-4AB7-AE6E-1762129666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4416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0A7D21D-CB45-46FF-B5F8-86D14630CC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0E0D2B8-95DA-4C13-A6CE-46924ED53C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3D2B2C4-3ABA-4524-BA87-866541538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397A6-A0C7-4716-8A81-AF572749EB2B}" type="datetimeFigureOut">
              <a:rPr kumimoji="1" lang="ja-JP" altLang="en-US" smtClean="0"/>
              <a:t>2022/9/27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0BB454E-8367-43E1-8F45-2B2E51FA0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203A10B-1F1D-4924-B083-4463019CF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2084A-41B1-4AB7-AE6E-1762129666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3948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096819-B94E-4FE2-B5C5-559A5F6A7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E69B938-A170-4074-B2C3-42CD08135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56EB06D-E9DA-4518-8FC6-940796741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397A6-A0C7-4716-8A81-AF572749EB2B}" type="datetimeFigureOut">
              <a:rPr kumimoji="1" lang="ja-JP" altLang="en-US" smtClean="0"/>
              <a:t>2022/9/27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88FF12F-F4F8-4563-AD37-F7B20986D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8F16758-EF32-4BD4-B06C-456968EE6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2084A-41B1-4AB7-AE6E-1762129666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6407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05E0DD-92F2-4318-9009-DF61CEE93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A6A1CBF-1A04-4DB3-AF83-933A9F312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276D81-0C65-47D0-B06D-F8F4197B0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397A6-A0C7-4716-8A81-AF572749EB2B}" type="datetimeFigureOut">
              <a:rPr kumimoji="1" lang="ja-JP" altLang="en-US" smtClean="0"/>
              <a:t>2022/9/27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8FDC129-47D2-4176-8FE0-01D30F8D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B5EEE46-14F4-4629-9673-581E524AD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2084A-41B1-4AB7-AE6E-1762129666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2623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12CEE3-64A4-42F4-97F5-5608DFCAD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ADE205F-D56C-40C0-A1BD-C80C195DDC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D611A29-9DE7-43CA-9151-1DAA5C08B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3C47A4A-7C21-467F-AA36-56DF67577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397A6-A0C7-4716-8A81-AF572749EB2B}" type="datetimeFigureOut">
              <a:rPr kumimoji="1" lang="ja-JP" altLang="en-US" smtClean="0"/>
              <a:t>2022/9/27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DA09E96-0204-4F7F-ADA7-D9A79C8C7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29256F3-1943-4657-81CE-2E52EF69D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2084A-41B1-4AB7-AE6E-1762129666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5977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F5307C-C8A5-469A-912A-6C55BE3FD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96F1C8C-CC72-4A00-84FA-F9ACC205B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6101C94-516B-48DA-8A12-382B5B17A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47B40B7-E6C0-40E9-A48B-3583A4B927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E261A74-2E34-4A08-BE91-DB502B0434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D3DEDD3-E8C2-4FA2-83D8-259FAA40D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397A6-A0C7-4716-8A81-AF572749EB2B}" type="datetimeFigureOut">
              <a:rPr kumimoji="1" lang="ja-JP" altLang="en-US" smtClean="0"/>
              <a:t>2022/9/27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EFA7107-BDE6-487A-94C5-287A24D80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90EB73B-E650-4A17-8B9B-9A2563003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2084A-41B1-4AB7-AE6E-1762129666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1401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D91847-119A-4DD1-9E08-3BEB0355B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0CC70F2-31C9-44AA-BA62-A8C4CBE0B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397A6-A0C7-4716-8A81-AF572749EB2B}" type="datetimeFigureOut">
              <a:rPr kumimoji="1" lang="ja-JP" altLang="en-US" smtClean="0"/>
              <a:t>2022/9/27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893ECB7-7594-46B3-B948-DF572FAF8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D0B96E0-8F13-404E-B170-2D092EA79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2084A-41B1-4AB7-AE6E-1762129666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370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FB35AC4-AE73-4D3A-9688-66C0CDF45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397A6-A0C7-4716-8A81-AF572749EB2B}" type="datetimeFigureOut">
              <a:rPr kumimoji="1" lang="ja-JP" altLang="en-US" smtClean="0"/>
              <a:t>2022/9/27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3F4CAE6-2C60-47AE-AE6D-58340E8B5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DF4953-2DD5-454A-B447-3CA1834FF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2084A-41B1-4AB7-AE6E-1762129666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6169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E0CB14-14BE-4246-AF91-9129028B2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CAA2836-B70D-4545-816E-9DE9CDAE4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052D7FD-1A7F-4655-8954-D6480906AC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36F23F8-65FA-46D3-B72A-956E8CFFF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397A6-A0C7-4716-8A81-AF572749EB2B}" type="datetimeFigureOut">
              <a:rPr kumimoji="1" lang="ja-JP" altLang="en-US" smtClean="0"/>
              <a:t>2022/9/27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DB4B12-0E9C-478F-967F-3AB3AD838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1AA97D9-8550-449D-A131-08694FD8B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2084A-41B1-4AB7-AE6E-1762129666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5937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FB49F8-12F8-4CC1-844D-4EDD298B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B94ECDF-C319-4DB9-9C78-8FA3EAFB13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DB8444F-A7A4-4F5D-8169-48D4F44EC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35BEE46-4F70-4038-8842-A5F4DF924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397A6-A0C7-4716-8A81-AF572749EB2B}" type="datetimeFigureOut">
              <a:rPr kumimoji="1" lang="ja-JP" altLang="en-US" smtClean="0"/>
              <a:t>2022/9/27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8DF062F-1400-4AAE-B35E-0B5D2E9E6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FB1F88C-7BB6-4A3F-A80D-65E6273D2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2084A-41B1-4AB7-AE6E-1762129666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8481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52B4906-21CF-4719-B623-9C261CD42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25BEB6A-BC11-4D41-9DEB-EF810385A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BD1EBC4-68FA-464A-B801-B91E555563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397A6-A0C7-4716-8A81-AF572749EB2B}" type="datetimeFigureOut">
              <a:rPr kumimoji="1" lang="ja-JP" altLang="en-US" smtClean="0"/>
              <a:t>2022/9/27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A2D2457-DFE0-4A66-903C-E83A290F5C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0FDB608-E195-4014-AB20-2607B54A95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2084A-41B1-4AB7-AE6E-1762129666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978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3D375E3-5E7C-495F-A98D-0AE84C922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6530"/>
            <a:ext cx="10515600" cy="951723"/>
          </a:xfrm>
        </p:spPr>
        <p:txBody>
          <a:bodyPr/>
          <a:lstStyle/>
          <a:p>
            <a:r>
              <a:rPr kumimoji="1" lang="ja-JP" altLang="en-US" dirty="0"/>
              <a:t>東北大学発スタートアップとして設立した弊社の</a:t>
            </a:r>
            <a:r>
              <a:rPr kumimoji="1" lang="en-US" altLang="ja-JP" dirty="0"/>
              <a:t>HP</a:t>
            </a:r>
            <a:r>
              <a:rPr kumimoji="1" lang="ja-JP" altLang="en-US" dirty="0"/>
              <a:t>とロゴを作成して頂きたい。</a:t>
            </a:r>
          </a:p>
        </p:txBody>
      </p:sp>
    </p:spTree>
    <p:extLst>
      <p:ext uri="{BB962C8B-B14F-4D97-AF65-F5344CB8AC3E}">
        <p14:creationId xmlns:p14="http://schemas.microsoft.com/office/powerpoint/2010/main" val="54672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67014A53-B1A6-4CB4-A286-200255B96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6530"/>
            <a:ext cx="10515600" cy="951723"/>
          </a:xfrm>
        </p:spPr>
        <p:txBody>
          <a:bodyPr/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96626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0054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316898-F3A4-4FAB-A2C6-E683F243F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339ACBB-284D-46FB-A644-AE5DAA832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360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</Words>
  <Application>Microsoft Office PowerPoint</Application>
  <PresentationFormat>ワイド画面</PresentationFormat>
  <Paragraphs>1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noriyuki kadoya</dc:creator>
  <cp:lastModifiedBy>noriyuki kadoya</cp:lastModifiedBy>
  <cp:revision>1</cp:revision>
  <dcterms:created xsi:type="dcterms:W3CDTF">2022-09-27T00:57:52Z</dcterms:created>
  <dcterms:modified xsi:type="dcterms:W3CDTF">2022-09-27T00:59:52Z</dcterms:modified>
</cp:coreProperties>
</file>