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797675" cy="9926638"/>
  <p:embeddedFontLst>
    <p:embeddedFont>
      <p:font typeface="IPAexMincho" panose="020B0600070205080204" charset="-128"/>
      <p:regular r:id="rId5"/>
    </p:embeddedFont>
    <p:embeddedFont>
      <p:font typeface="Monterchi Serif" panose="020B0600070205080204" charset="0"/>
      <p:regular r:id="rId6"/>
    </p:embeddedFont>
    <p:embeddedFont>
      <p:font typeface="游ゴシック" panose="020B0400000000000000" pitchFamily="50" charset="-128"/>
      <p:regular r:id="rId7"/>
      <p:bold r:id="rId8"/>
    </p:embeddedFont>
    <p:embeddedFont>
      <p:font typeface="游明朝" panose="02020400000000000000" pitchFamily="18" charset="-128"/>
      <p:regular r:id="rId9"/>
    </p:embeddedFont>
    <p:embeddedFont>
      <p:font typeface="游明朝 Demibold" panose="02020600000000000000" pitchFamily="18" charset="-128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D72D17-D457-48C5-9A26-FDFCCA5FA429}" v="16" dt="2023-09-10T05:58:31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95" autoAdjust="0"/>
    <p:restoredTop sz="94567" autoAdjust="0"/>
  </p:normalViewPr>
  <p:slideViewPr>
    <p:cSldViewPr>
      <p:cViewPr>
        <p:scale>
          <a:sx n="100" d="100"/>
          <a:sy n="100" d="100"/>
        </p:scale>
        <p:origin x="2286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5" Type="http://schemas.microsoft.com/office/2016/11/relationships/changesInfo" Target="changesInfos/changesInfo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いずみ事務所（共有）" userId="ecf300b1-a861-40a4-aa5d-31e917ce93e7" providerId="ADAL" clId="{D5D72D17-D457-48C5-9A26-FDFCCA5FA429}"/>
    <pc:docChg chg="undo redo custSel modSld">
      <pc:chgData name="いずみ事務所（共有）" userId="ecf300b1-a861-40a4-aa5d-31e917ce93e7" providerId="ADAL" clId="{D5D72D17-D457-48C5-9A26-FDFCCA5FA429}" dt="2023-09-10T06:13:37.427" v="3679" actId="692"/>
      <pc:docMkLst>
        <pc:docMk/>
      </pc:docMkLst>
      <pc:sldChg chg="addSp delSp modSp mod">
        <pc:chgData name="いずみ事務所（共有）" userId="ecf300b1-a861-40a4-aa5d-31e917ce93e7" providerId="ADAL" clId="{D5D72D17-D457-48C5-9A26-FDFCCA5FA429}" dt="2023-09-10T05:57:38.692" v="3653"/>
        <pc:sldMkLst>
          <pc:docMk/>
          <pc:sldMk cId="0" sldId="256"/>
        </pc:sldMkLst>
        <pc:spChg chg="del mod">
          <ac:chgData name="いずみ事務所（共有）" userId="ecf300b1-a861-40a4-aa5d-31e917ce93e7" providerId="ADAL" clId="{D5D72D17-D457-48C5-9A26-FDFCCA5FA429}" dt="2023-09-09T07:48:10.035" v="2364" actId="478"/>
          <ac:spMkLst>
            <pc:docMk/>
            <pc:sldMk cId="0" sldId="256"/>
            <ac:spMk id="2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11:17:53.509" v="3368" actId="113"/>
          <ac:spMkLst>
            <pc:docMk/>
            <pc:sldMk cId="0" sldId="256"/>
            <ac:spMk id="3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22:12:25.844" v="3603"/>
          <ac:spMkLst>
            <pc:docMk/>
            <pc:sldMk cId="0" sldId="256"/>
            <ac:spMk id="11" creationId="{E60EF6D7-1F2A-999D-F92C-41A8950C5B44}"/>
          </ac:spMkLst>
        </pc:spChg>
        <pc:spChg chg="mod">
          <ac:chgData name="いずみ事務所（共有）" userId="ecf300b1-a861-40a4-aa5d-31e917ce93e7" providerId="ADAL" clId="{D5D72D17-D457-48C5-9A26-FDFCCA5FA429}" dt="2023-09-09T07:49:41.377" v="2437" actId="20577"/>
          <ac:spMkLst>
            <pc:docMk/>
            <pc:sldMk cId="0" sldId="256"/>
            <ac:spMk id="12" creationId="{CB9C478A-7B7C-8B5F-CA45-57DD9C64EB47}"/>
          </ac:spMkLst>
        </pc:spChg>
        <pc:spChg chg="mod">
          <ac:chgData name="いずみ事務所（共有）" userId="ecf300b1-a861-40a4-aa5d-31e917ce93e7" providerId="ADAL" clId="{D5D72D17-D457-48C5-9A26-FDFCCA5FA429}" dt="2023-09-09T22:22:07.342" v="3646" actId="207"/>
          <ac:spMkLst>
            <pc:docMk/>
            <pc:sldMk cId="0" sldId="256"/>
            <ac:spMk id="21" creationId="{675ABD1C-0993-2D6D-E74F-E6E9FB2DFADD}"/>
          </ac:spMkLst>
        </pc:spChg>
        <pc:spChg chg="mod">
          <ac:chgData name="いずみ事務所（共有）" userId="ecf300b1-a861-40a4-aa5d-31e917ce93e7" providerId="ADAL" clId="{D5D72D17-D457-48C5-9A26-FDFCCA5FA429}" dt="2023-09-10T05:57:34.588" v="3652"/>
          <ac:spMkLst>
            <pc:docMk/>
            <pc:sldMk cId="0" sldId="256"/>
            <ac:spMk id="42" creationId="{F9C329EC-7F2A-31D6-8E9C-E4E44AB5B14E}"/>
          </ac:spMkLst>
        </pc:spChg>
        <pc:spChg chg="mod">
          <ac:chgData name="いずみ事務所（共有）" userId="ecf300b1-a861-40a4-aa5d-31e917ce93e7" providerId="ADAL" clId="{D5D72D17-D457-48C5-9A26-FDFCCA5FA429}" dt="2023-09-10T05:57:34.588" v="3652"/>
          <ac:spMkLst>
            <pc:docMk/>
            <pc:sldMk cId="0" sldId="256"/>
            <ac:spMk id="43" creationId="{2CB1DF49-985D-2D6A-5249-E1F6B81BCB1D}"/>
          </ac:spMkLst>
        </pc:spChg>
        <pc:spChg chg="mod">
          <ac:chgData name="いずみ事務所（共有）" userId="ecf300b1-a861-40a4-aa5d-31e917ce93e7" providerId="ADAL" clId="{D5D72D17-D457-48C5-9A26-FDFCCA5FA429}" dt="2023-09-09T22:05:44.218" v="3565" actId="1076"/>
          <ac:spMkLst>
            <pc:docMk/>
            <pc:sldMk cId="0" sldId="256"/>
            <ac:spMk id="45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11:17:41.458" v="3366" actId="6549"/>
          <ac:spMkLst>
            <pc:docMk/>
            <pc:sldMk cId="0" sldId="256"/>
            <ac:spMk id="46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9:15:02.482" v="2858" actId="20577"/>
          <ac:spMkLst>
            <pc:docMk/>
            <pc:sldMk cId="0" sldId="256"/>
            <ac:spMk id="48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7:31:56.523" v="1897" actId="14100"/>
          <ac:spMkLst>
            <pc:docMk/>
            <pc:sldMk cId="0" sldId="256"/>
            <ac:spMk id="49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7:45:10.539" v="2194" actId="20577"/>
          <ac:spMkLst>
            <pc:docMk/>
            <pc:sldMk cId="0" sldId="256"/>
            <ac:spMk id="51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7:45:28.302" v="2199" actId="1076"/>
          <ac:spMkLst>
            <pc:docMk/>
            <pc:sldMk cId="0" sldId="256"/>
            <ac:spMk id="52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7:47:29.022" v="2336" actId="6549"/>
          <ac:spMkLst>
            <pc:docMk/>
            <pc:sldMk cId="0" sldId="256"/>
            <ac:spMk id="55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22:05:29.159" v="3561" actId="1076"/>
          <ac:spMkLst>
            <pc:docMk/>
            <pc:sldMk cId="0" sldId="256"/>
            <ac:spMk id="60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22:05:35.806" v="3564" actId="1076"/>
          <ac:spMkLst>
            <pc:docMk/>
            <pc:sldMk cId="0" sldId="256"/>
            <ac:spMk id="61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11:20:27.353" v="3401" actId="403"/>
          <ac:spMkLst>
            <pc:docMk/>
            <pc:sldMk cId="0" sldId="256"/>
            <ac:spMk id="71" creationId="{00000000-0000-0000-0000-000000000000}"/>
          </ac:spMkLst>
        </pc:spChg>
        <pc:grpChg chg="add del mod">
          <ac:chgData name="いずみ事務所（共有）" userId="ecf300b1-a861-40a4-aa5d-31e917ce93e7" providerId="ADAL" clId="{D5D72D17-D457-48C5-9A26-FDFCCA5FA429}" dt="2023-09-09T22:12:26.787" v="3604"/>
          <ac:grpSpMkLst>
            <pc:docMk/>
            <pc:sldMk cId="0" sldId="256"/>
            <ac:grpSpMk id="9" creationId="{20F55CDE-843C-9A75-1031-57B90F3B14DC}"/>
          </ac:grpSpMkLst>
        </pc:grpChg>
        <pc:grpChg chg="del mod">
          <ac:chgData name="いずみ事務所（共有）" userId="ecf300b1-a861-40a4-aa5d-31e917ce93e7" providerId="ADAL" clId="{D5D72D17-D457-48C5-9A26-FDFCCA5FA429}" dt="2023-09-09T22:11:19.955" v="3592" actId="478"/>
          <ac:grpSpMkLst>
            <pc:docMk/>
            <pc:sldMk cId="0" sldId="256"/>
            <ac:grpSpMk id="13" creationId="{C195AD08-F2F6-A55A-A403-F5A8CEE7B536}"/>
          </ac:grpSpMkLst>
        </pc:grpChg>
        <pc:grpChg chg="add mod">
          <ac:chgData name="いずみ事務所（共有）" userId="ecf300b1-a861-40a4-aa5d-31e917ce93e7" providerId="ADAL" clId="{D5D72D17-D457-48C5-9A26-FDFCCA5FA429}" dt="2023-09-09T22:22:07.342" v="3646" actId="207"/>
          <ac:grpSpMkLst>
            <pc:docMk/>
            <pc:sldMk cId="0" sldId="256"/>
            <ac:grpSpMk id="16" creationId="{3249C775-79A6-C21D-953E-168B63086899}"/>
          </ac:grpSpMkLst>
        </pc:grpChg>
        <pc:grpChg chg="add mod">
          <ac:chgData name="いずみ事務所（共有）" userId="ecf300b1-a861-40a4-aa5d-31e917ce93e7" providerId="ADAL" clId="{D5D72D17-D457-48C5-9A26-FDFCCA5FA429}" dt="2023-09-10T05:57:34.588" v="3652"/>
          <ac:grpSpMkLst>
            <pc:docMk/>
            <pc:sldMk cId="0" sldId="256"/>
            <ac:grpSpMk id="37" creationId="{EF140621-8A44-B909-8897-99A286C8384D}"/>
          </ac:grpSpMkLst>
        </pc:grpChg>
        <pc:grpChg chg="del">
          <ac:chgData name="いずみ事務所（共有）" userId="ecf300b1-a861-40a4-aa5d-31e917ce93e7" providerId="ADAL" clId="{D5D72D17-D457-48C5-9A26-FDFCCA5FA429}" dt="2023-09-09T22:09:23.828" v="3581" actId="478"/>
          <ac:grpSpMkLst>
            <pc:docMk/>
            <pc:sldMk cId="0" sldId="256"/>
            <ac:grpSpMk id="38" creationId="{ED254F1B-C4B9-C7F0-F9A2-8D9C06AD944C}"/>
          </ac:grpSpMkLst>
        </pc:grpChg>
        <pc:picChg chg="add del mod">
          <ac:chgData name="いずみ事務所（共有）" userId="ecf300b1-a861-40a4-aa5d-31e917ce93e7" providerId="ADAL" clId="{D5D72D17-D457-48C5-9A26-FDFCCA5FA429}" dt="2023-09-09T22:07:32.730" v="3569" actId="478"/>
          <ac:picMkLst>
            <pc:docMk/>
            <pc:sldMk cId="0" sldId="256"/>
            <ac:picMk id="4" creationId="{7DA093DD-46BA-B138-CE88-B992C191D86B}"/>
          </ac:picMkLst>
        </pc:picChg>
        <pc:picChg chg="add del mod">
          <ac:chgData name="いずみ事務所（共有）" userId="ecf300b1-a861-40a4-aa5d-31e917ce93e7" providerId="ADAL" clId="{D5D72D17-D457-48C5-9A26-FDFCCA5FA429}" dt="2023-09-09T07:52:35.071" v="2514" actId="478"/>
          <ac:picMkLst>
            <pc:docMk/>
            <pc:sldMk cId="0" sldId="256"/>
            <ac:picMk id="5" creationId="{7488BC16-E8A5-C192-4A48-096700A6D2F0}"/>
          </ac:picMkLst>
        </pc:picChg>
        <pc:picChg chg="add del mod">
          <ac:chgData name="いずみ事務所（共有）" userId="ecf300b1-a861-40a4-aa5d-31e917ce93e7" providerId="ADAL" clId="{D5D72D17-D457-48C5-9A26-FDFCCA5FA429}" dt="2023-09-10T05:57:10.336" v="3650" actId="478"/>
          <ac:picMkLst>
            <pc:docMk/>
            <pc:sldMk cId="0" sldId="256"/>
            <ac:picMk id="6" creationId="{96DD5E98-99FE-5E4E-E196-DE4A197391A1}"/>
          </ac:picMkLst>
        </pc:picChg>
        <pc:picChg chg="add del mod ord">
          <ac:chgData name="いずみ事務所（共有）" userId="ecf300b1-a861-40a4-aa5d-31e917ce93e7" providerId="ADAL" clId="{D5D72D17-D457-48C5-9A26-FDFCCA5FA429}" dt="2023-09-10T05:57:11.163" v="3651" actId="478"/>
          <ac:picMkLst>
            <pc:docMk/>
            <pc:sldMk cId="0" sldId="256"/>
            <ac:picMk id="8" creationId="{C301849A-0612-2EBA-421E-B6D175AB1DEF}"/>
          </ac:picMkLst>
        </pc:picChg>
        <pc:picChg chg="del">
          <ac:chgData name="いずみ事務所（共有）" userId="ecf300b1-a861-40a4-aa5d-31e917ce93e7" providerId="ADAL" clId="{D5D72D17-D457-48C5-9A26-FDFCCA5FA429}" dt="2023-09-09T22:06:49.699" v="3566" actId="478"/>
          <ac:picMkLst>
            <pc:docMk/>
            <pc:sldMk cId="0" sldId="256"/>
            <ac:picMk id="41" creationId="{81A5135C-1CD1-0863-4C88-40F705F62F64}"/>
          </ac:picMkLst>
        </pc:picChg>
        <pc:picChg chg="add mod">
          <ac:chgData name="いずみ事務所（共有）" userId="ecf300b1-a861-40a4-aa5d-31e917ce93e7" providerId="ADAL" clId="{D5D72D17-D457-48C5-9A26-FDFCCA5FA429}" dt="2023-09-10T05:57:38.692" v="3653"/>
          <ac:picMkLst>
            <pc:docMk/>
            <pc:sldMk cId="0" sldId="256"/>
            <ac:picMk id="44" creationId="{6EBA03AB-AF6A-0D42-B411-5F7A272C0B59}"/>
          </ac:picMkLst>
        </pc:picChg>
      </pc:sldChg>
      <pc:sldChg chg="addSp delSp modSp mod">
        <pc:chgData name="いずみ事務所（共有）" userId="ecf300b1-a861-40a4-aa5d-31e917ce93e7" providerId="ADAL" clId="{D5D72D17-D457-48C5-9A26-FDFCCA5FA429}" dt="2023-09-10T06:13:37.427" v="3679" actId="692"/>
        <pc:sldMkLst>
          <pc:docMk/>
          <pc:sldMk cId="0" sldId="257"/>
        </pc:sldMkLst>
        <pc:spChg chg="mod">
          <ac:chgData name="いずみ事務所（共有）" userId="ecf300b1-a861-40a4-aa5d-31e917ce93e7" providerId="ADAL" clId="{D5D72D17-D457-48C5-9A26-FDFCCA5FA429}" dt="2023-09-09T09:15:21.309" v="2863" actId="6549"/>
          <ac:spMkLst>
            <pc:docMk/>
            <pc:sldMk cId="0" sldId="257"/>
            <ac:spMk id="34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9:15:23.041" v="2864" actId="6549"/>
          <ac:spMkLst>
            <pc:docMk/>
            <pc:sldMk cId="0" sldId="257"/>
            <ac:spMk id="35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9:19:01.750" v="328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9:15:07.456" v="2859" actId="113"/>
          <ac:spMkLst>
            <pc:docMk/>
            <pc:sldMk cId="0" sldId="257"/>
            <ac:spMk id="37" creationId="{00000000-0000-0000-0000-000000000000}"/>
          </ac:spMkLst>
        </pc:spChg>
        <pc:spChg chg="add mod">
          <ac:chgData name="いずみ事務所（共有）" userId="ecf300b1-a861-40a4-aa5d-31e917ce93e7" providerId="ADAL" clId="{D5D72D17-D457-48C5-9A26-FDFCCA5FA429}" dt="2023-09-09T22:09:39.361" v="3583" actId="1076"/>
          <ac:spMkLst>
            <pc:docMk/>
            <pc:sldMk cId="0" sldId="257"/>
            <ac:spMk id="40" creationId="{611FD32F-6E04-1308-1F34-DE9673DBA13E}"/>
          </ac:spMkLst>
        </pc:spChg>
        <pc:spChg chg="mod">
          <ac:chgData name="いずみ事務所（共有）" userId="ecf300b1-a861-40a4-aa5d-31e917ce93e7" providerId="ADAL" clId="{D5D72D17-D457-48C5-9A26-FDFCCA5FA429}" dt="2023-09-08T08:49:14.817" v="1112" actId="20577"/>
          <ac:spMkLst>
            <pc:docMk/>
            <pc:sldMk cId="0" sldId="257"/>
            <ac:spMk id="41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8T08:49:25.001" v="1121" actId="20577"/>
          <ac:spMkLst>
            <pc:docMk/>
            <pc:sldMk cId="0" sldId="257"/>
            <ac:spMk id="42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7:42:42.451" v="2092" actId="20577"/>
          <ac:spMkLst>
            <pc:docMk/>
            <pc:sldMk cId="0" sldId="257"/>
            <ac:spMk id="43" creationId="{00000000-0000-0000-0000-000000000000}"/>
          </ac:spMkLst>
        </pc:spChg>
        <pc:spChg chg="add del mod">
          <ac:chgData name="いずみ事務所（共有）" userId="ecf300b1-a861-40a4-aa5d-31e917ce93e7" providerId="ADAL" clId="{D5D72D17-D457-48C5-9A26-FDFCCA5FA429}" dt="2023-09-10T05:57:01.204" v="3649" actId="478"/>
          <ac:spMkLst>
            <pc:docMk/>
            <pc:sldMk cId="0" sldId="257"/>
            <ac:spMk id="45" creationId="{7FDB9C34-AECB-F8ED-CC01-D28E6CD8BBDA}"/>
          </ac:spMkLst>
        </pc:spChg>
        <pc:spChg chg="mod">
          <ac:chgData name="いずみ事務所（共有）" userId="ecf300b1-a861-40a4-aa5d-31e917ce93e7" providerId="ADAL" clId="{D5D72D17-D457-48C5-9A26-FDFCCA5FA429}" dt="2023-09-09T22:11:59.539" v="3600"/>
          <ac:spMkLst>
            <pc:docMk/>
            <pc:sldMk cId="0" sldId="257"/>
            <ac:spMk id="46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9:15:08.816" v="2860" actId="113"/>
          <ac:spMkLst>
            <pc:docMk/>
            <pc:sldMk cId="0" sldId="257"/>
            <ac:spMk id="47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9:15:09.965" v="2861" actId="113"/>
          <ac:spMkLst>
            <pc:docMk/>
            <pc:sldMk cId="0" sldId="257"/>
            <ac:spMk id="48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8T07:25:03.935" v="187" actId="20577"/>
          <ac:spMkLst>
            <pc:docMk/>
            <pc:sldMk cId="0" sldId="257"/>
            <ac:spMk id="49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8T08:49:54.487" v="1141" actId="6549"/>
          <ac:spMkLst>
            <pc:docMk/>
            <pc:sldMk cId="0" sldId="257"/>
            <ac:spMk id="50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8T08:49:55.981" v="1143" actId="6549"/>
          <ac:spMkLst>
            <pc:docMk/>
            <pc:sldMk cId="0" sldId="257"/>
            <ac:spMk id="51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8T08:49:58.067" v="1145" actId="6549"/>
          <ac:spMkLst>
            <pc:docMk/>
            <pc:sldMk cId="0" sldId="257"/>
            <ac:spMk id="52" creationId="{00000000-0000-0000-0000-000000000000}"/>
          </ac:spMkLst>
        </pc:spChg>
        <pc:spChg chg="mod">
          <ac:chgData name="いずみ事務所（共有）" userId="ecf300b1-a861-40a4-aa5d-31e917ce93e7" providerId="ADAL" clId="{D5D72D17-D457-48C5-9A26-FDFCCA5FA429}" dt="2023-09-09T07:42:49.328" v="2099" actId="6549"/>
          <ac:spMkLst>
            <pc:docMk/>
            <pc:sldMk cId="0" sldId="257"/>
            <ac:spMk id="59" creationId="{975ACFFB-4117-E931-332D-844042CA5A5C}"/>
          </ac:spMkLst>
        </pc:spChg>
        <pc:spChg chg="mod ord">
          <ac:chgData name="いずみ事務所（共有）" userId="ecf300b1-a861-40a4-aa5d-31e917ce93e7" providerId="ADAL" clId="{D5D72D17-D457-48C5-9A26-FDFCCA5FA429}" dt="2023-09-10T05:58:18.116" v="3658" actId="1076"/>
          <ac:spMkLst>
            <pc:docMk/>
            <pc:sldMk cId="0" sldId="257"/>
            <ac:spMk id="60" creationId="{954DC9B7-6EDE-1CB4-289B-78099587A2B2}"/>
          </ac:spMkLst>
        </pc:spChg>
        <pc:spChg chg="mod">
          <ac:chgData name="いずみ事務所（共有）" userId="ecf300b1-a861-40a4-aa5d-31e917ce93e7" providerId="ADAL" clId="{D5D72D17-D457-48C5-9A26-FDFCCA5FA429}" dt="2023-09-08T08:49:29.852" v="1128" actId="6549"/>
          <ac:spMkLst>
            <pc:docMk/>
            <pc:sldMk cId="0" sldId="257"/>
            <ac:spMk id="61" creationId="{EC2155D8-669E-8214-5344-7A739CAD6A89}"/>
          </ac:spMkLst>
        </pc:spChg>
        <pc:spChg chg="mod">
          <ac:chgData name="いずみ事務所（共有）" userId="ecf300b1-a861-40a4-aa5d-31e917ce93e7" providerId="ADAL" clId="{D5D72D17-D457-48C5-9A26-FDFCCA5FA429}" dt="2023-09-08T08:49:19.272" v="1119" actId="20577"/>
          <ac:spMkLst>
            <pc:docMk/>
            <pc:sldMk cId="0" sldId="257"/>
            <ac:spMk id="62" creationId="{1F87DE06-8C8F-D34C-D324-05CA74EA3112}"/>
          </ac:spMkLst>
        </pc:spChg>
        <pc:spChg chg="mod">
          <ac:chgData name="いずみ事務所（共有）" userId="ecf300b1-a861-40a4-aa5d-31e917ce93e7" providerId="ADAL" clId="{D5D72D17-D457-48C5-9A26-FDFCCA5FA429}" dt="2023-09-10T05:58:08.054" v="3655"/>
          <ac:spMkLst>
            <pc:docMk/>
            <pc:sldMk cId="0" sldId="257"/>
            <ac:spMk id="63" creationId="{2276C520-643A-1925-8B36-285CF495A8C6}"/>
          </ac:spMkLst>
        </pc:spChg>
        <pc:grpChg chg="del">
          <ac:chgData name="いずみ事務所（共有）" userId="ecf300b1-a861-40a4-aa5d-31e917ce93e7" providerId="ADAL" clId="{D5D72D17-D457-48C5-9A26-FDFCCA5FA429}" dt="2023-09-09T22:10:29.340" v="3586" actId="478"/>
          <ac:grpSpMkLst>
            <pc:docMk/>
            <pc:sldMk cId="0" sldId="257"/>
            <ac:grpSpMk id="16" creationId="{00000000-0000-0000-0000-000000000000}"/>
          </ac:grpSpMkLst>
        </pc:grpChg>
        <pc:grpChg chg="mod">
          <ac:chgData name="いずみ事務所（共有）" userId="ecf300b1-a861-40a4-aa5d-31e917ce93e7" providerId="ADAL" clId="{D5D72D17-D457-48C5-9A26-FDFCCA5FA429}" dt="2023-09-09T22:02:51.207" v="3403" actId="1076"/>
          <ac:grpSpMkLst>
            <pc:docMk/>
            <pc:sldMk cId="0" sldId="257"/>
            <ac:grpSpMk id="22" creationId="{00000000-0000-0000-0000-000000000000}"/>
          </ac:grpSpMkLst>
        </pc:grpChg>
        <pc:grpChg chg="add mod">
          <ac:chgData name="いずみ事務所（共有）" userId="ecf300b1-a861-40a4-aa5d-31e917ce93e7" providerId="ADAL" clId="{D5D72D17-D457-48C5-9A26-FDFCCA5FA429}" dt="2023-09-10T05:58:08.054" v="3655"/>
          <ac:grpSpMkLst>
            <pc:docMk/>
            <pc:sldMk cId="0" sldId="257"/>
            <ac:grpSpMk id="58" creationId="{79ED0352-E656-541B-D7E6-864518F60A86}"/>
          </ac:grpSpMkLst>
        </pc:grpChg>
        <pc:picChg chg="mod">
          <ac:chgData name="いずみ事務所（共有）" userId="ecf300b1-a861-40a4-aa5d-31e917ce93e7" providerId="ADAL" clId="{D5D72D17-D457-48C5-9A26-FDFCCA5FA429}" dt="2023-09-10T06:13:37.427" v="3679" actId="692"/>
          <ac:picMkLst>
            <pc:docMk/>
            <pc:sldMk cId="0" sldId="257"/>
            <ac:picMk id="3" creationId="{00000000-0000-0000-0000-000000000000}"/>
          </ac:picMkLst>
        </pc:picChg>
        <pc:picChg chg="del">
          <ac:chgData name="いずみ事務所（共有）" userId="ecf300b1-a861-40a4-aa5d-31e917ce93e7" providerId="ADAL" clId="{D5D72D17-D457-48C5-9A26-FDFCCA5FA429}" dt="2023-09-09T22:12:11.226" v="3602" actId="478"/>
          <ac:picMkLst>
            <pc:docMk/>
            <pc:sldMk cId="0" sldId="257"/>
            <ac:picMk id="19" creationId="{00000000-0000-0000-0000-000000000000}"/>
          </ac:picMkLst>
        </pc:picChg>
        <pc:picChg chg="add mod">
          <ac:chgData name="いずみ事務所（共有）" userId="ecf300b1-a861-40a4-aa5d-31e917ce93e7" providerId="ADAL" clId="{D5D72D17-D457-48C5-9A26-FDFCCA5FA429}" dt="2023-09-09T22:12:08.087" v="3601" actId="1076"/>
          <ac:picMkLst>
            <pc:docMk/>
            <pc:sldMk cId="0" sldId="257"/>
            <ac:picMk id="44" creationId="{4740053B-ADCA-434D-ED7D-BCDD551D5FBE}"/>
          </ac:picMkLst>
        </pc:picChg>
        <pc:picChg chg="add mod">
          <ac:chgData name="いずみ事務所（共有）" userId="ecf300b1-a861-40a4-aa5d-31e917ce93e7" providerId="ADAL" clId="{D5D72D17-D457-48C5-9A26-FDFCCA5FA429}" dt="2023-09-10T05:57:46.904" v="3654"/>
          <ac:picMkLst>
            <pc:docMk/>
            <pc:sldMk cId="0" sldId="257"/>
            <ac:picMk id="57" creationId="{FA6E18E1-51C1-1363-4302-B29E1519C12B}"/>
          </ac:picMkLst>
        </pc:picChg>
        <pc:picChg chg="add mod">
          <ac:chgData name="いずみ事務所（共有）" userId="ecf300b1-a861-40a4-aa5d-31e917ce93e7" providerId="ADAL" clId="{D5D72D17-D457-48C5-9A26-FDFCCA5FA429}" dt="2023-09-10T05:58:31.248" v="3659"/>
          <ac:picMkLst>
            <pc:docMk/>
            <pc:sldMk cId="0" sldId="257"/>
            <ac:picMk id="64" creationId="{CA863B0F-7E54-32AB-DAD2-E69F4BDA1D2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4E41B-3272-4930-8BF2-AF55F0868D1F}" type="datetimeFigureOut">
              <a:rPr kumimoji="1" lang="ja-JP" altLang="en-US" smtClean="0"/>
              <a:t>2023/9/10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510FF-AAA7-4396-A010-E05D7D2399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739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510FF-AAA7-4396-A010-E05D7D23999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552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游ゴシック" panose="020B0400000000000000" pitchFamily="50" charset="-128"/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游ゴシック" panose="020B0400000000000000" pitchFamily="50" charset="-12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游ゴシック" panose="020B0400000000000000" pitchFamily="50" charset="-128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游ゴシック" panose="020B0400000000000000" pitchFamily="50" charset="-128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游ゴシック" panose="020B0400000000000000" pitchFamily="50" charset="-128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游ゴシック" panose="020B0400000000000000" pitchFamily="50" charset="-128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游ゴシック" panose="020B0400000000000000" pitchFamily="50" charset="-128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游ゴシック" panose="020B0400000000000000" pitchFamily="50" charset="-128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游ゴシック" panose="020B0400000000000000" pitchFamily="50" charset="-128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10" Type="http://schemas.openxmlformats.org/officeDocument/2006/relationships/image" Target="../media/image12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グループ化 107">
            <a:extLst>
              <a:ext uri="{FF2B5EF4-FFF2-40B4-BE49-F238E27FC236}">
                <a16:creationId xmlns:a16="http://schemas.microsoft.com/office/drawing/2014/main" id="{F716CE4D-787F-EFE1-813A-EEFF68199DBA}"/>
              </a:ext>
            </a:extLst>
          </p:cNvPr>
          <p:cNvGrpSpPr/>
          <p:nvPr/>
        </p:nvGrpSpPr>
        <p:grpSpPr>
          <a:xfrm>
            <a:off x="3530229" y="4284752"/>
            <a:ext cx="2677429" cy="974648"/>
            <a:chOff x="3530229" y="4284752"/>
            <a:chExt cx="2677429" cy="974648"/>
          </a:xfrm>
        </p:grpSpPr>
        <p:grpSp>
          <p:nvGrpSpPr>
            <p:cNvPr id="33" name="Group 33"/>
            <p:cNvGrpSpPr/>
            <p:nvPr/>
          </p:nvGrpSpPr>
          <p:grpSpPr>
            <a:xfrm>
              <a:off x="3530229" y="4284752"/>
              <a:ext cx="2677429" cy="950792"/>
              <a:chOff x="0" y="0"/>
              <a:chExt cx="1057750" cy="375621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057750" cy="375621"/>
              </a:xfrm>
              <a:custGeom>
                <a:avLst/>
                <a:gdLst/>
                <a:ahLst/>
                <a:cxnLst/>
                <a:rect l="l" t="t" r="r" b="b"/>
                <a:pathLst>
                  <a:path w="1057750" h="375621">
                    <a:moveTo>
                      <a:pt x="0" y="0"/>
                    </a:moveTo>
                    <a:lnTo>
                      <a:pt x="1057750" y="0"/>
                    </a:lnTo>
                    <a:lnTo>
                      <a:pt x="1057750" y="375621"/>
                    </a:lnTo>
                    <a:lnTo>
                      <a:pt x="0" y="375621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>
                <a:solidFill>
                  <a:srgbClr val="AB2849"/>
                </a:solidFill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28"/>
                  </a:lnSpc>
                </a:pPr>
                <a:endParaRPr dirty="0">
                  <a:latin typeface="游ゴシック" panose="020B0400000000000000" pitchFamily="50" charset="-128"/>
                </a:endParaRPr>
              </a:p>
            </p:txBody>
          </p:sp>
        </p:grpSp>
        <p:cxnSp>
          <p:nvCxnSpPr>
            <p:cNvPr id="105" name="直線コネクタ 104">
              <a:extLst>
                <a:ext uri="{FF2B5EF4-FFF2-40B4-BE49-F238E27FC236}">
                  <a16:creationId xmlns:a16="http://schemas.microsoft.com/office/drawing/2014/main" id="{057B3D42-CB0C-0D74-8B11-21A6FFC91C82}"/>
                </a:ext>
              </a:extLst>
            </p:cNvPr>
            <p:cNvCxnSpPr>
              <a:cxnSpLocks/>
            </p:cNvCxnSpPr>
            <p:nvPr/>
          </p:nvCxnSpPr>
          <p:spPr>
            <a:xfrm>
              <a:off x="6207658" y="4652843"/>
              <a:ext cx="0" cy="606557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線コネクタ 105">
              <a:extLst>
                <a:ext uri="{FF2B5EF4-FFF2-40B4-BE49-F238E27FC236}">
                  <a16:creationId xmlns:a16="http://schemas.microsoft.com/office/drawing/2014/main" id="{B04B1BB9-4EAB-F927-AAD1-898603F72C73}"/>
                </a:ext>
              </a:extLst>
            </p:cNvPr>
            <p:cNvCxnSpPr>
              <a:cxnSpLocks/>
            </p:cNvCxnSpPr>
            <p:nvPr/>
          </p:nvCxnSpPr>
          <p:spPr>
            <a:xfrm>
              <a:off x="5561978" y="5232844"/>
              <a:ext cx="645680" cy="5244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E8F4EEDA-60F2-AB66-9FCE-0E201E605018}"/>
              </a:ext>
            </a:extLst>
          </p:cNvPr>
          <p:cNvGrpSpPr/>
          <p:nvPr/>
        </p:nvGrpSpPr>
        <p:grpSpPr>
          <a:xfrm>
            <a:off x="468419" y="4284752"/>
            <a:ext cx="2677429" cy="974648"/>
            <a:chOff x="3530229" y="4284752"/>
            <a:chExt cx="2677429" cy="974648"/>
          </a:xfrm>
        </p:grpSpPr>
        <p:grpSp>
          <p:nvGrpSpPr>
            <p:cNvPr id="115" name="Group 33">
              <a:extLst>
                <a:ext uri="{FF2B5EF4-FFF2-40B4-BE49-F238E27FC236}">
                  <a16:creationId xmlns:a16="http://schemas.microsoft.com/office/drawing/2014/main" id="{D26878F7-A51C-67EF-285B-4AA1E8B7181F}"/>
                </a:ext>
              </a:extLst>
            </p:cNvPr>
            <p:cNvGrpSpPr/>
            <p:nvPr/>
          </p:nvGrpSpPr>
          <p:grpSpPr>
            <a:xfrm>
              <a:off x="3530229" y="4284752"/>
              <a:ext cx="2677429" cy="950792"/>
              <a:chOff x="0" y="0"/>
              <a:chExt cx="1057750" cy="375621"/>
            </a:xfrm>
          </p:grpSpPr>
          <p:sp>
            <p:nvSpPr>
              <p:cNvPr id="118" name="Freeform 34">
                <a:extLst>
                  <a:ext uri="{FF2B5EF4-FFF2-40B4-BE49-F238E27FC236}">
                    <a16:creationId xmlns:a16="http://schemas.microsoft.com/office/drawing/2014/main" id="{682F1017-D31A-28AB-6109-324D41D421BA}"/>
                  </a:ext>
                </a:extLst>
              </p:cNvPr>
              <p:cNvSpPr/>
              <p:nvPr/>
            </p:nvSpPr>
            <p:spPr>
              <a:xfrm>
                <a:off x="0" y="0"/>
                <a:ext cx="1057750" cy="375621"/>
              </a:xfrm>
              <a:custGeom>
                <a:avLst/>
                <a:gdLst/>
                <a:ahLst/>
                <a:cxnLst/>
                <a:rect l="l" t="t" r="r" b="b"/>
                <a:pathLst>
                  <a:path w="1057750" h="375621">
                    <a:moveTo>
                      <a:pt x="0" y="0"/>
                    </a:moveTo>
                    <a:lnTo>
                      <a:pt x="1057750" y="0"/>
                    </a:lnTo>
                    <a:lnTo>
                      <a:pt x="1057750" y="375621"/>
                    </a:lnTo>
                    <a:lnTo>
                      <a:pt x="0" y="375621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>
                <a:solidFill>
                  <a:srgbClr val="AB2849"/>
                </a:solidFill>
              </a:ln>
            </p:spPr>
            <p:txBody>
              <a:bodyPr/>
              <a:lstStyle/>
              <a:p>
                <a:endParaRPr lang="ja-JP" altLang="en-US">
                  <a:latin typeface="游ゴシック" panose="020B0400000000000000" pitchFamily="50" charset="-128"/>
                </a:endParaRPr>
              </a:p>
            </p:txBody>
          </p:sp>
          <p:sp>
            <p:nvSpPr>
              <p:cNvPr id="119" name="TextBox 35">
                <a:extLst>
                  <a:ext uri="{FF2B5EF4-FFF2-40B4-BE49-F238E27FC236}">
                    <a16:creationId xmlns:a16="http://schemas.microsoft.com/office/drawing/2014/main" id="{30BFB845-AB53-E3D7-1C9A-8685D2DFE716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28"/>
                  </a:lnSpc>
                </a:pPr>
                <a:endParaRPr dirty="0">
                  <a:latin typeface="游ゴシック" panose="020B0400000000000000" pitchFamily="50" charset="-128"/>
                </a:endParaRPr>
              </a:p>
            </p:txBody>
          </p:sp>
        </p:grpSp>
        <p:cxnSp>
          <p:nvCxnSpPr>
            <p:cNvPr id="116" name="直線コネクタ 115">
              <a:extLst>
                <a:ext uri="{FF2B5EF4-FFF2-40B4-BE49-F238E27FC236}">
                  <a16:creationId xmlns:a16="http://schemas.microsoft.com/office/drawing/2014/main" id="{F308A681-3569-4C52-0D34-195287343D6D}"/>
                </a:ext>
              </a:extLst>
            </p:cNvPr>
            <p:cNvCxnSpPr>
              <a:cxnSpLocks/>
            </p:cNvCxnSpPr>
            <p:nvPr/>
          </p:nvCxnSpPr>
          <p:spPr>
            <a:xfrm>
              <a:off x="6207658" y="4652843"/>
              <a:ext cx="0" cy="606557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線コネクタ 116">
              <a:extLst>
                <a:ext uri="{FF2B5EF4-FFF2-40B4-BE49-F238E27FC236}">
                  <a16:creationId xmlns:a16="http://schemas.microsoft.com/office/drawing/2014/main" id="{8372F17F-3ABC-0198-11B7-7C61FF5EAA5B}"/>
                </a:ext>
              </a:extLst>
            </p:cNvPr>
            <p:cNvCxnSpPr>
              <a:cxnSpLocks/>
            </p:cNvCxnSpPr>
            <p:nvPr/>
          </p:nvCxnSpPr>
          <p:spPr>
            <a:xfrm>
              <a:off x="5561978" y="5232844"/>
              <a:ext cx="645680" cy="5244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3"/>
          <p:cNvSpPr txBox="1"/>
          <p:nvPr/>
        </p:nvSpPr>
        <p:spPr>
          <a:xfrm>
            <a:off x="3108245" y="1143225"/>
            <a:ext cx="860521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400" spc="7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のご紹介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3014" t="8806" r="14371" b="4000"/>
          <a:stretch>
            <a:fillRect/>
          </a:stretch>
        </p:blipFill>
        <p:spPr>
          <a:xfrm>
            <a:off x="4077360" y="0"/>
            <a:ext cx="2780640" cy="3661618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297722" y="1447800"/>
            <a:ext cx="6572141" cy="0"/>
          </a:xfrm>
          <a:prstGeom prst="line">
            <a:avLst/>
          </a:prstGeom>
          <a:ln w="123825" cap="flat">
            <a:solidFill>
              <a:srgbClr val="FAE5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3007" t="18319" r="15998" b="38231"/>
          <a:stretch>
            <a:fillRect/>
          </a:stretch>
        </p:blipFill>
        <p:spPr>
          <a:xfrm>
            <a:off x="4077360" y="396712"/>
            <a:ext cx="2718617" cy="182462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456195" y="1641264"/>
            <a:ext cx="3265397" cy="2014838"/>
            <a:chOff x="0" y="0"/>
            <a:chExt cx="4353863" cy="2686451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4"/>
            <a:srcRect t="3694" b="3694"/>
            <a:stretch>
              <a:fillRect/>
            </a:stretch>
          </p:blipFill>
          <p:spPr>
            <a:xfrm>
              <a:off x="0" y="0"/>
              <a:ext cx="4353863" cy="2686451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519162" y="1714242"/>
            <a:ext cx="3139464" cy="1868881"/>
            <a:chOff x="0" y="0"/>
            <a:chExt cx="12155260" cy="7235863"/>
          </a:xfrm>
        </p:grpSpPr>
        <p:sp>
          <p:nvSpPr>
            <p:cNvPr id="20" name="Freeform 20"/>
            <p:cNvSpPr/>
            <p:nvPr/>
          </p:nvSpPr>
          <p:spPr>
            <a:xfrm>
              <a:off x="1270" y="-10160"/>
              <a:ext cx="12151450" cy="7259993"/>
            </a:xfrm>
            <a:custGeom>
              <a:avLst/>
              <a:gdLst/>
              <a:ahLst/>
              <a:cxnLst/>
              <a:rect l="l" t="t" r="r" b="b"/>
              <a:pathLst>
                <a:path w="12151450" h="7259993">
                  <a:moveTo>
                    <a:pt x="12148911" y="6445923"/>
                  </a:moveTo>
                  <a:cubicBezTo>
                    <a:pt x="12147640" y="6280823"/>
                    <a:pt x="12151450" y="6086149"/>
                    <a:pt x="12141290" y="5897887"/>
                  </a:cubicBezTo>
                  <a:cubicBezTo>
                    <a:pt x="12150181" y="5851969"/>
                    <a:pt x="12141290" y="5683604"/>
                    <a:pt x="12150181" y="5610136"/>
                  </a:cubicBezTo>
                  <a:cubicBezTo>
                    <a:pt x="12146371" y="5558097"/>
                    <a:pt x="12147640" y="5506056"/>
                    <a:pt x="12141290" y="5487690"/>
                  </a:cubicBezTo>
                  <a:lnTo>
                    <a:pt x="12141290" y="5437180"/>
                  </a:lnTo>
                  <a:cubicBezTo>
                    <a:pt x="12143831" y="4892291"/>
                    <a:pt x="12145100" y="4365769"/>
                    <a:pt x="12138750" y="3819350"/>
                  </a:cubicBezTo>
                  <a:cubicBezTo>
                    <a:pt x="12138750" y="3666291"/>
                    <a:pt x="12137481" y="3514763"/>
                    <a:pt x="12137481" y="3361704"/>
                  </a:cubicBezTo>
                  <a:cubicBezTo>
                    <a:pt x="12134940" y="3321909"/>
                    <a:pt x="12133671" y="3280583"/>
                    <a:pt x="12132400" y="3237727"/>
                  </a:cubicBezTo>
                  <a:cubicBezTo>
                    <a:pt x="12131131" y="3047934"/>
                    <a:pt x="12133671" y="2865794"/>
                    <a:pt x="12133671" y="2685185"/>
                  </a:cubicBezTo>
                  <a:cubicBezTo>
                    <a:pt x="12136211" y="2535187"/>
                    <a:pt x="12137481" y="2380598"/>
                    <a:pt x="12134940" y="2227540"/>
                  </a:cubicBezTo>
                  <a:cubicBezTo>
                    <a:pt x="12134940" y="2224479"/>
                    <a:pt x="12136211" y="2226009"/>
                    <a:pt x="12136211" y="2227540"/>
                  </a:cubicBezTo>
                  <a:cubicBezTo>
                    <a:pt x="12132400" y="2097440"/>
                    <a:pt x="12129861" y="1909178"/>
                    <a:pt x="12132400" y="1754588"/>
                  </a:cubicBezTo>
                  <a:lnTo>
                    <a:pt x="12127321" y="1665814"/>
                  </a:lnTo>
                  <a:lnTo>
                    <a:pt x="12127321" y="1416329"/>
                  </a:lnTo>
                  <a:cubicBezTo>
                    <a:pt x="12129861" y="1188271"/>
                    <a:pt x="12132400" y="974090"/>
                    <a:pt x="12132400" y="783590"/>
                  </a:cubicBezTo>
                  <a:cubicBezTo>
                    <a:pt x="12132400" y="548640"/>
                    <a:pt x="12132400" y="311150"/>
                    <a:pt x="12133671" y="74930"/>
                  </a:cubicBezTo>
                  <a:lnTo>
                    <a:pt x="12133671" y="17780"/>
                  </a:lnTo>
                  <a:lnTo>
                    <a:pt x="12093031" y="17780"/>
                  </a:lnTo>
                  <a:lnTo>
                    <a:pt x="12093031" y="52070"/>
                  </a:lnTo>
                  <a:lnTo>
                    <a:pt x="12099381" y="52070"/>
                  </a:lnTo>
                  <a:lnTo>
                    <a:pt x="12099381" y="74930"/>
                  </a:lnTo>
                  <a:cubicBezTo>
                    <a:pt x="12099381" y="100330"/>
                    <a:pt x="12100650" y="127000"/>
                    <a:pt x="12100650" y="153670"/>
                  </a:cubicBezTo>
                  <a:cubicBezTo>
                    <a:pt x="12100650" y="191770"/>
                    <a:pt x="12100650" y="231140"/>
                    <a:pt x="12101921" y="270510"/>
                  </a:cubicBezTo>
                  <a:lnTo>
                    <a:pt x="12101921" y="508000"/>
                  </a:lnTo>
                  <a:cubicBezTo>
                    <a:pt x="12101921" y="661670"/>
                    <a:pt x="12103190" y="815340"/>
                    <a:pt x="12108271" y="965200"/>
                  </a:cubicBezTo>
                  <a:lnTo>
                    <a:pt x="12103190" y="955040"/>
                  </a:lnTo>
                  <a:cubicBezTo>
                    <a:pt x="12105731" y="993140"/>
                    <a:pt x="12105731" y="1033780"/>
                    <a:pt x="12107000" y="1081130"/>
                  </a:cubicBezTo>
                  <a:cubicBezTo>
                    <a:pt x="12107000" y="1108681"/>
                    <a:pt x="12108271" y="1136231"/>
                    <a:pt x="12108271" y="1165312"/>
                  </a:cubicBezTo>
                  <a:cubicBezTo>
                    <a:pt x="12109540" y="1339799"/>
                    <a:pt x="12104461" y="1521939"/>
                    <a:pt x="12108271" y="1696426"/>
                  </a:cubicBezTo>
                  <a:lnTo>
                    <a:pt x="12105731" y="1679589"/>
                  </a:lnTo>
                  <a:cubicBezTo>
                    <a:pt x="12104461" y="1926014"/>
                    <a:pt x="12105731" y="2164786"/>
                    <a:pt x="12107000" y="2400496"/>
                  </a:cubicBezTo>
                  <a:cubicBezTo>
                    <a:pt x="12107000" y="2512229"/>
                    <a:pt x="12105731" y="2623962"/>
                    <a:pt x="12107000" y="2735694"/>
                  </a:cubicBezTo>
                  <a:cubicBezTo>
                    <a:pt x="12105731" y="2982119"/>
                    <a:pt x="12109540" y="3147422"/>
                    <a:pt x="12109540" y="3395377"/>
                  </a:cubicBezTo>
                  <a:lnTo>
                    <a:pt x="12104461" y="3401500"/>
                  </a:lnTo>
                  <a:cubicBezTo>
                    <a:pt x="12122240" y="3817819"/>
                    <a:pt x="12089221" y="4275465"/>
                    <a:pt x="12108271" y="4708621"/>
                  </a:cubicBezTo>
                  <a:lnTo>
                    <a:pt x="12101921" y="4678009"/>
                  </a:lnTo>
                  <a:cubicBezTo>
                    <a:pt x="12112081" y="4745355"/>
                    <a:pt x="12098111" y="4939739"/>
                    <a:pt x="12114621" y="4915250"/>
                  </a:cubicBezTo>
                  <a:lnTo>
                    <a:pt x="12109540" y="4991779"/>
                  </a:lnTo>
                  <a:cubicBezTo>
                    <a:pt x="12131131" y="5285652"/>
                    <a:pt x="12099381" y="5527485"/>
                    <a:pt x="12113350" y="5888703"/>
                  </a:cubicBezTo>
                  <a:lnTo>
                    <a:pt x="12109540" y="5865744"/>
                  </a:lnTo>
                  <a:cubicBezTo>
                    <a:pt x="12112081" y="5962172"/>
                    <a:pt x="12114621" y="6073904"/>
                    <a:pt x="12110811" y="6144311"/>
                  </a:cubicBezTo>
                  <a:cubicBezTo>
                    <a:pt x="12110811" y="6133597"/>
                    <a:pt x="12109540" y="6138189"/>
                    <a:pt x="12108271" y="6115230"/>
                  </a:cubicBezTo>
                  <a:cubicBezTo>
                    <a:pt x="12093031" y="6381153"/>
                    <a:pt x="12109540" y="6659284"/>
                    <a:pt x="12109540" y="6923443"/>
                  </a:cubicBezTo>
                  <a:lnTo>
                    <a:pt x="12101921" y="6892963"/>
                  </a:lnTo>
                  <a:cubicBezTo>
                    <a:pt x="12104461" y="6931063"/>
                    <a:pt x="12105731" y="6980593"/>
                    <a:pt x="12105731" y="7033934"/>
                  </a:cubicBezTo>
                  <a:lnTo>
                    <a:pt x="12105731" y="7195223"/>
                  </a:lnTo>
                  <a:cubicBezTo>
                    <a:pt x="12101921" y="7195223"/>
                    <a:pt x="12099381" y="7193953"/>
                    <a:pt x="12094300" y="7193953"/>
                  </a:cubicBezTo>
                  <a:lnTo>
                    <a:pt x="12091761" y="7195223"/>
                  </a:lnTo>
                  <a:lnTo>
                    <a:pt x="12080331" y="7200303"/>
                  </a:lnTo>
                  <a:lnTo>
                    <a:pt x="12072711" y="7200303"/>
                  </a:lnTo>
                  <a:cubicBezTo>
                    <a:pt x="12052390" y="7195223"/>
                    <a:pt x="12056200" y="7197763"/>
                    <a:pt x="12047311" y="7192684"/>
                  </a:cubicBezTo>
                  <a:cubicBezTo>
                    <a:pt x="11943171" y="7191413"/>
                    <a:pt x="11929200" y="7181253"/>
                    <a:pt x="11855540" y="7176173"/>
                  </a:cubicBezTo>
                  <a:cubicBezTo>
                    <a:pt x="11855540" y="7176173"/>
                    <a:pt x="11856811" y="7176173"/>
                    <a:pt x="11855540" y="7177443"/>
                  </a:cubicBezTo>
                  <a:cubicBezTo>
                    <a:pt x="11804740" y="7186334"/>
                    <a:pt x="11734890" y="7181253"/>
                    <a:pt x="11694250" y="7179984"/>
                  </a:cubicBezTo>
                  <a:lnTo>
                    <a:pt x="11677740" y="7176173"/>
                  </a:lnTo>
                  <a:cubicBezTo>
                    <a:pt x="11653611" y="7167284"/>
                    <a:pt x="11559631" y="7192684"/>
                    <a:pt x="11591381" y="7178713"/>
                  </a:cubicBezTo>
                  <a:cubicBezTo>
                    <a:pt x="11380561" y="7182523"/>
                    <a:pt x="11139261" y="7182523"/>
                    <a:pt x="10605477" y="7182523"/>
                  </a:cubicBezTo>
                  <a:cubicBezTo>
                    <a:pt x="10527801" y="7188873"/>
                    <a:pt x="10181247" y="7182523"/>
                    <a:pt x="10303737" y="7192684"/>
                  </a:cubicBezTo>
                  <a:cubicBezTo>
                    <a:pt x="10166310" y="7179984"/>
                    <a:pt x="9754031" y="7177443"/>
                    <a:pt x="9601666" y="7177443"/>
                  </a:cubicBezTo>
                  <a:cubicBezTo>
                    <a:pt x="9607641" y="7176173"/>
                    <a:pt x="9613616" y="7174903"/>
                    <a:pt x="9637517" y="7174903"/>
                  </a:cubicBezTo>
                  <a:cubicBezTo>
                    <a:pt x="9341751" y="7158393"/>
                    <a:pt x="9284988" y="7190143"/>
                    <a:pt x="9007147" y="7169823"/>
                  </a:cubicBezTo>
                  <a:cubicBezTo>
                    <a:pt x="8962334" y="7183793"/>
                    <a:pt x="8502254" y="7166013"/>
                    <a:pt x="8343915" y="7181253"/>
                  </a:cubicBezTo>
                  <a:cubicBezTo>
                    <a:pt x="8311052" y="7178713"/>
                    <a:pt x="8299102" y="7174903"/>
                    <a:pt x="8311052" y="7173634"/>
                  </a:cubicBezTo>
                  <a:cubicBezTo>
                    <a:pt x="7809146" y="7171093"/>
                    <a:pt x="7256453" y="7169823"/>
                    <a:pt x="6835211" y="7167284"/>
                  </a:cubicBezTo>
                  <a:cubicBezTo>
                    <a:pt x="6473719" y="7179984"/>
                    <a:pt x="5959864" y="7162203"/>
                    <a:pt x="5646173" y="7178713"/>
                  </a:cubicBezTo>
                  <a:cubicBezTo>
                    <a:pt x="5389245" y="7174903"/>
                    <a:pt x="4970990" y="7168553"/>
                    <a:pt x="4612487" y="7174903"/>
                  </a:cubicBezTo>
                  <a:lnTo>
                    <a:pt x="4648337" y="7172363"/>
                  </a:lnTo>
                  <a:cubicBezTo>
                    <a:pt x="4242033" y="7173634"/>
                    <a:pt x="3734152" y="7173634"/>
                    <a:pt x="3456312" y="7185063"/>
                  </a:cubicBezTo>
                  <a:cubicBezTo>
                    <a:pt x="3336810" y="7168553"/>
                    <a:pt x="3160546" y="7172363"/>
                    <a:pt x="2984281" y="7167284"/>
                  </a:cubicBezTo>
                  <a:cubicBezTo>
                    <a:pt x="2712416" y="7174903"/>
                    <a:pt x="2165697" y="7172363"/>
                    <a:pt x="1750430" y="7179984"/>
                  </a:cubicBezTo>
                  <a:cubicBezTo>
                    <a:pt x="1687692" y="7172363"/>
                    <a:pt x="1409852" y="7183793"/>
                    <a:pt x="1388939" y="7172363"/>
                  </a:cubicBezTo>
                  <a:cubicBezTo>
                    <a:pt x="1004570" y="7179984"/>
                    <a:pt x="814070" y="7183793"/>
                    <a:pt x="617220" y="7185063"/>
                  </a:cubicBezTo>
                  <a:lnTo>
                    <a:pt x="318770" y="7185063"/>
                  </a:lnTo>
                  <a:lnTo>
                    <a:pt x="168910" y="7183793"/>
                  </a:lnTo>
                  <a:lnTo>
                    <a:pt x="93980" y="7182523"/>
                  </a:lnTo>
                  <a:lnTo>
                    <a:pt x="58420" y="7182523"/>
                  </a:lnTo>
                  <a:lnTo>
                    <a:pt x="45720" y="7181253"/>
                  </a:lnTo>
                  <a:lnTo>
                    <a:pt x="48260" y="7181253"/>
                  </a:lnTo>
                  <a:cubicBezTo>
                    <a:pt x="52070" y="7039013"/>
                    <a:pt x="55880" y="6899313"/>
                    <a:pt x="58420" y="6764693"/>
                  </a:cubicBezTo>
                  <a:cubicBezTo>
                    <a:pt x="55880" y="6740563"/>
                    <a:pt x="53340" y="6716434"/>
                    <a:pt x="49530" y="6691034"/>
                  </a:cubicBezTo>
                  <a:cubicBezTo>
                    <a:pt x="46990" y="6525934"/>
                    <a:pt x="45720" y="6343053"/>
                    <a:pt x="45720" y="6148903"/>
                  </a:cubicBezTo>
                  <a:cubicBezTo>
                    <a:pt x="46990" y="6098394"/>
                    <a:pt x="48260" y="6046354"/>
                    <a:pt x="45720" y="5992783"/>
                  </a:cubicBezTo>
                  <a:lnTo>
                    <a:pt x="45720" y="5959110"/>
                  </a:lnTo>
                  <a:lnTo>
                    <a:pt x="48260" y="5951457"/>
                  </a:lnTo>
                  <a:lnTo>
                    <a:pt x="49530" y="5868805"/>
                  </a:lnTo>
                  <a:cubicBezTo>
                    <a:pt x="50800" y="5870336"/>
                    <a:pt x="53340" y="5870336"/>
                    <a:pt x="54610" y="5876459"/>
                  </a:cubicBezTo>
                  <a:lnTo>
                    <a:pt x="54610" y="5893295"/>
                  </a:lnTo>
                  <a:lnTo>
                    <a:pt x="54610" y="5877989"/>
                  </a:lnTo>
                  <a:cubicBezTo>
                    <a:pt x="55880" y="5882581"/>
                    <a:pt x="57150" y="5888703"/>
                    <a:pt x="57150" y="5897887"/>
                  </a:cubicBezTo>
                  <a:lnTo>
                    <a:pt x="57150" y="5466261"/>
                  </a:lnTo>
                  <a:cubicBezTo>
                    <a:pt x="58420" y="5469323"/>
                    <a:pt x="59690" y="5472384"/>
                    <a:pt x="58420" y="5483098"/>
                  </a:cubicBezTo>
                  <a:cubicBezTo>
                    <a:pt x="69850" y="5372895"/>
                    <a:pt x="57150" y="5326978"/>
                    <a:pt x="57150" y="5256571"/>
                  </a:cubicBezTo>
                  <a:lnTo>
                    <a:pt x="57150" y="5242796"/>
                  </a:lnTo>
                  <a:cubicBezTo>
                    <a:pt x="57150" y="5218306"/>
                    <a:pt x="59690" y="5192286"/>
                    <a:pt x="63500" y="5158613"/>
                  </a:cubicBezTo>
                  <a:cubicBezTo>
                    <a:pt x="50800" y="5138716"/>
                    <a:pt x="64770" y="4933617"/>
                    <a:pt x="54610" y="4838721"/>
                  </a:cubicBezTo>
                  <a:lnTo>
                    <a:pt x="54610" y="4805048"/>
                  </a:lnTo>
                  <a:cubicBezTo>
                    <a:pt x="57150" y="4798925"/>
                    <a:pt x="58420" y="4795864"/>
                    <a:pt x="59690" y="4800456"/>
                  </a:cubicBezTo>
                  <a:cubicBezTo>
                    <a:pt x="62230" y="4543317"/>
                    <a:pt x="63500" y="4258628"/>
                    <a:pt x="66040" y="4039754"/>
                  </a:cubicBezTo>
                  <a:cubicBezTo>
                    <a:pt x="53340" y="3853023"/>
                    <a:pt x="71120" y="3588231"/>
                    <a:pt x="54610" y="3429050"/>
                  </a:cubicBezTo>
                  <a:cubicBezTo>
                    <a:pt x="58420" y="3295889"/>
                    <a:pt x="64770" y="3081607"/>
                    <a:pt x="58420" y="2896406"/>
                  </a:cubicBezTo>
                  <a:lnTo>
                    <a:pt x="60960" y="2914773"/>
                  </a:lnTo>
                  <a:cubicBezTo>
                    <a:pt x="59690" y="2705083"/>
                    <a:pt x="59690" y="2444883"/>
                    <a:pt x="48260" y="2301008"/>
                  </a:cubicBezTo>
                  <a:cubicBezTo>
                    <a:pt x="64770" y="2239784"/>
                    <a:pt x="60960" y="2149480"/>
                    <a:pt x="66040" y="2059175"/>
                  </a:cubicBezTo>
                  <a:cubicBezTo>
                    <a:pt x="58420" y="1919892"/>
                    <a:pt x="60960" y="1638264"/>
                    <a:pt x="53340" y="1425512"/>
                  </a:cubicBezTo>
                  <a:cubicBezTo>
                    <a:pt x="60960" y="1393370"/>
                    <a:pt x="50800" y="1249495"/>
                    <a:pt x="60960" y="1238780"/>
                  </a:cubicBezTo>
                  <a:cubicBezTo>
                    <a:pt x="53340" y="1028700"/>
                    <a:pt x="49530" y="836930"/>
                    <a:pt x="48260" y="638810"/>
                  </a:cubicBezTo>
                  <a:lnTo>
                    <a:pt x="48260" y="339090"/>
                  </a:lnTo>
                  <a:lnTo>
                    <a:pt x="49530" y="189230"/>
                  </a:lnTo>
                  <a:lnTo>
                    <a:pt x="50800" y="114300"/>
                  </a:lnTo>
                  <a:lnTo>
                    <a:pt x="50800" y="78740"/>
                  </a:lnTo>
                  <a:lnTo>
                    <a:pt x="52070" y="66040"/>
                  </a:lnTo>
                  <a:lnTo>
                    <a:pt x="64770" y="66040"/>
                  </a:lnTo>
                  <a:cubicBezTo>
                    <a:pt x="210820" y="69850"/>
                    <a:pt x="354330" y="73660"/>
                    <a:pt x="492760" y="77470"/>
                  </a:cubicBezTo>
                  <a:cubicBezTo>
                    <a:pt x="558800" y="71120"/>
                    <a:pt x="633730" y="58420"/>
                    <a:pt x="701040" y="50800"/>
                  </a:cubicBezTo>
                  <a:cubicBezTo>
                    <a:pt x="707390" y="52070"/>
                    <a:pt x="707390" y="53340"/>
                    <a:pt x="692150" y="53340"/>
                  </a:cubicBezTo>
                  <a:cubicBezTo>
                    <a:pt x="788670" y="50800"/>
                    <a:pt x="877570" y="62230"/>
                    <a:pt x="974090" y="59690"/>
                  </a:cubicBezTo>
                  <a:cubicBezTo>
                    <a:pt x="972820" y="60960"/>
                    <a:pt x="972820" y="60960"/>
                    <a:pt x="957580" y="63500"/>
                  </a:cubicBezTo>
                  <a:cubicBezTo>
                    <a:pt x="1075248" y="58420"/>
                    <a:pt x="1299313" y="72390"/>
                    <a:pt x="1550265" y="63500"/>
                  </a:cubicBezTo>
                  <a:lnTo>
                    <a:pt x="1565203" y="66040"/>
                  </a:lnTo>
                  <a:lnTo>
                    <a:pt x="1723542" y="62230"/>
                  </a:lnTo>
                  <a:cubicBezTo>
                    <a:pt x="1720555" y="64770"/>
                    <a:pt x="1714580" y="69850"/>
                    <a:pt x="1666779" y="69850"/>
                  </a:cubicBezTo>
                  <a:cubicBezTo>
                    <a:pt x="3596725" y="73660"/>
                    <a:pt x="5586422" y="55880"/>
                    <a:pt x="7567156" y="58420"/>
                  </a:cubicBezTo>
                  <a:lnTo>
                    <a:pt x="7492468" y="62230"/>
                  </a:lnTo>
                  <a:lnTo>
                    <a:pt x="7877860" y="55880"/>
                  </a:lnTo>
                  <a:cubicBezTo>
                    <a:pt x="7874873" y="57150"/>
                    <a:pt x="7856947" y="58420"/>
                    <a:pt x="7839022" y="59690"/>
                  </a:cubicBezTo>
                  <a:cubicBezTo>
                    <a:pt x="8331965" y="66040"/>
                    <a:pt x="8842833" y="55880"/>
                    <a:pt x="9320838" y="57150"/>
                  </a:cubicBezTo>
                  <a:cubicBezTo>
                    <a:pt x="9317850" y="58420"/>
                    <a:pt x="9246149" y="62230"/>
                    <a:pt x="9311875" y="64770"/>
                  </a:cubicBezTo>
                  <a:cubicBezTo>
                    <a:pt x="9667392" y="54610"/>
                    <a:pt x="9882494" y="77470"/>
                    <a:pt x="10058759" y="57150"/>
                  </a:cubicBezTo>
                  <a:cubicBezTo>
                    <a:pt x="10076684" y="58420"/>
                    <a:pt x="10085646" y="62230"/>
                    <a:pt x="10049796" y="64770"/>
                  </a:cubicBezTo>
                  <a:cubicBezTo>
                    <a:pt x="11038669" y="58420"/>
                    <a:pt x="11518990" y="58420"/>
                    <a:pt x="11941900" y="62230"/>
                  </a:cubicBezTo>
                  <a:cubicBezTo>
                    <a:pt x="11990161" y="59690"/>
                    <a:pt x="12040961" y="58420"/>
                    <a:pt x="12091761" y="55880"/>
                  </a:cubicBezTo>
                  <a:lnTo>
                    <a:pt x="12091761" y="20320"/>
                  </a:lnTo>
                  <a:cubicBezTo>
                    <a:pt x="11813631" y="19050"/>
                    <a:pt x="11534231" y="19050"/>
                    <a:pt x="11254831" y="17780"/>
                  </a:cubicBezTo>
                  <a:cubicBezTo>
                    <a:pt x="9335776" y="12700"/>
                    <a:pt x="7501431" y="0"/>
                    <a:pt x="5460946" y="24130"/>
                  </a:cubicBezTo>
                  <a:cubicBezTo>
                    <a:pt x="5463934" y="22860"/>
                    <a:pt x="5446008" y="21590"/>
                    <a:pt x="5499784" y="20320"/>
                  </a:cubicBezTo>
                  <a:cubicBezTo>
                    <a:pt x="4911240" y="24130"/>
                    <a:pt x="4376472" y="17780"/>
                    <a:pt x="3820791" y="21590"/>
                  </a:cubicBezTo>
                  <a:lnTo>
                    <a:pt x="3823778" y="20320"/>
                  </a:lnTo>
                  <a:cubicBezTo>
                    <a:pt x="2455488" y="34290"/>
                    <a:pt x="1002030" y="17780"/>
                    <a:pt x="438150" y="33020"/>
                  </a:cubicBezTo>
                  <a:lnTo>
                    <a:pt x="19050" y="33020"/>
                  </a:lnTo>
                  <a:lnTo>
                    <a:pt x="19050" y="78740"/>
                  </a:lnTo>
                  <a:cubicBezTo>
                    <a:pt x="19050" y="213360"/>
                    <a:pt x="20320" y="350520"/>
                    <a:pt x="20320" y="488950"/>
                  </a:cubicBezTo>
                  <a:cubicBezTo>
                    <a:pt x="7620" y="951230"/>
                    <a:pt x="11430" y="1482144"/>
                    <a:pt x="20320" y="2036216"/>
                  </a:cubicBezTo>
                  <a:cubicBezTo>
                    <a:pt x="26670" y="2720389"/>
                    <a:pt x="8890" y="3383133"/>
                    <a:pt x="13970" y="4065774"/>
                  </a:cubicBezTo>
                  <a:cubicBezTo>
                    <a:pt x="7620" y="4587705"/>
                    <a:pt x="21590" y="5129532"/>
                    <a:pt x="25400" y="5666768"/>
                  </a:cubicBezTo>
                  <a:cubicBezTo>
                    <a:pt x="20320" y="5867275"/>
                    <a:pt x="13970" y="6073904"/>
                    <a:pt x="15240" y="6269393"/>
                  </a:cubicBezTo>
                  <a:lnTo>
                    <a:pt x="19050" y="6256693"/>
                  </a:lnTo>
                  <a:cubicBezTo>
                    <a:pt x="13970" y="6306223"/>
                    <a:pt x="15240" y="6360834"/>
                    <a:pt x="19050" y="6412903"/>
                  </a:cubicBezTo>
                  <a:cubicBezTo>
                    <a:pt x="17780" y="6473864"/>
                    <a:pt x="17780" y="6536093"/>
                    <a:pt x="19050" y="6598324"/>
                  </a:cubicBezTo>
                  <a:cubicBezTo>
                    <a:pt x="19050" y="6599593"/>
                    <a:pt x="19050" y="6602134"/>
                    <a:pt x="17780" y="6603403"/>
                  </a:cubicBezTo>
                  <a:lnTo>
                    <a:pt x="16510" y="6590703"/>
                  </a:lnTo>
                  <a:cubicBezTo>
                    <a:pt x="12700" y="6614834"/>
                    <a:pt x="15240" y="6642774"/>
                    <a:pt x="19050" y="6670713"/>
                  </a:cubicBezTo>
                  <a:cubicBezTo>
                    <a:pt x="19050" y="6694843"/>
                    <a:pt x="20320" y="6717703"/>
                    <a:pt x="20320" y="6741834"/>
                  </a:cubicBezTo>
                  <a:lnTo>
                    <a:pt x="24130" y="6937413"/>
                  </a:lnTo>
                  <a:cubicBezTo>
                    <a:pt x="21590" y="6986943"/>
                    <a:pt x="34290" y="7110134"/>
                    <a:pt x="15240" y="7113943"/>
                  </a:cubicBezTo>
                  <a:cubicBezTo>
                    <a:pt x="15240" y="7070763"/>
                    <a:pt x="6350" y="7181253"/>
                    <a:pt x="1270" y="7084734"/>
                  </a:cubicBezTo>
                  <a:cubicBezTo>
                    <a:pt x="0" y="7096163"/>
                    <a:pt x="0" y="7124103"/>
                    <a:pt x="0" y="7153313"/>
                  </a:cubicBezTo>
                  <a:cubicBezTo>
                    <a:pt x="0" y="7162203"/>
                    <a:pt x="1270" y="7171093"/>
                    <a:pt x="1270" y="7178713"/>
                  </a:cubicBezTo>
                  <a:cubicBezTo>
                    <a:pt x="2540" y="7196493"/>
                    <a:pt x="5080" y="7209193"/>
                    <a:pt x="7620" y="7205384"/>
                  </a:cubicBezTo>
                  <a:cubicBezTo>
                    <a:pt x="17780" y="7215543"/>
                    <a:pt x="25400" y="7259993"/>
                    <a:pt x="33020" y="7199034"/>
                  </a:cubicBezTo>
                  <a:lnTo>
                    <a:pt x="60960" y="7199034"/>
                  </a:lnTo>
                  <a:cubicBezTo>
                    <a:pt x="91440" y="7199034"/>
                    <a:pt x="121920" y="7199034"/>
                    <a:pt x="152400" y="7200303"/>
                  </a:cubicBezTo>
                  <a:cubicBezTo>
                    <a:pt x="194310" y="7201574"/>
                    <a:pt x="234950" y="7202843"/>
                    <a:pt x="273050" y="7204113"/>
                  </a:cubicBezTo>
                  <a:cubicBezTo>
                    <a:pt x="991870" y="7230784"/>
                    <a:pt x="2580964" y="7214274"/>
                    <a:pt x="4271908" y="7197763"/>
                  </a:cubicBezTo>
                  <a:cubicBezTo>
                    <a:pt x="5705923" y="7206653"/>
                    <a:pt x="7139939" y="7186334"/>
                    <a:pt x="8535117" y="7199034"/>
                  </a:cubicBezTo>
                  <a:cubicBezTo>
                    <a:pt x="7764334" y="7201574"/>
                    <a:pt x="7002513" y="7206653"/>
                    <a:pt x="6207829" y="7210463"/>
                  </a:cubicBezTo>
                  <a:cubicBezTo>
                    <a:pt x="6225754" y="7209193"/>
                    <a:pt x="6234717" y="7207924"/>
                    <a:pt x="6252642" y="7206653"/>
                  </a:cubicBezTo>
                  <a:cubicBezTo>
                    <a:pt x="6192891" y="7209193"/>
                    <a:pt x="6127166" y="7213003"/>
                    <a:pt x="6058452" y="7211734"/>
                  </a:cubicBezTo>
                  <a:cubicBezTo>
                    <a:pt x="6040527" y="7210463"/>
                    <a:pt x="6076378" y="7209193"/>
                    <a:pt x="6100278" y="7207924"/>
                  </a:cubicBezTo>
                  <a:cubicBezTo>
                    <a:pt x="5837375" y="7197763"/>
                    <a:pt x="5332482" y="7214274"/>
                    <a:pt x="5168168" y="7206653"/>
                  </a:cubicBezTo>
                  <a:cubicBezTo>
                    <a:pt x="5093479" y="7207924"/>
                    <a:pt x="5060616" y="7211734"/>
                    <a:pt x="5102442" y="7215543"/>
                  </a:cubicBezTo>
                  <a:cubicBezTo>
                    <a:pt x="4134481" y="7218084"/>
                    <a:pt x="3097808" y="7220624"/>
                    <a:pt x="2108934" y="7228243"/>
                  </a:cubicBezTo>
                  <a:cubicBezTo>
                    <a:pt x="2061134" y="7226974"/>
                    <a:pt x="2052171" y="7224434"/>
                    <a:pt x="2067109" y="7220624"/>
                  </a:cubicBezTo>
                  <a:cubicBezTo>
                    <a:pt x="1224624" y="7237134"/>
                    <a:pt x="735330" y="7230784"/>
                    <a:pt x="368300" y="7228243"/>
                  </a:cubicBezTo>
                  <a:cubicBezTo>
                    <a:pt x="354330" y="7232053"/>
                    <a:pt x="405130" y="7233324"/>
                    <a:pt x="369570" y="7237134"/>
                  </a:cubicBezTo>
                  <a:cubicBezTo>
                    <a:pt x="487680" y="7242213"/>
                    <a:pt x="585470" y="7226974"/>
                    <a:pt x="692150" y="7234593"/>
                  </a:cubicBezTo>
                  <a:lnTo>
                    <a:pt x="678180" y="7238403"/>
                  </a:lnTo>
                  <a:cubicBezTo>
                    <a:pt x="755650" y="7240943"/>
                    <a:pt x="693420" y="7228243"/>
                    <a:pt x="774700" y="7233324"/>
                  </a:cubicBezTo>
                  <a:cubicBezTo>
                    <a:pt x="806450" y="7237134"/>
                    <a:pt x="767080" y="7238403"/>
                    <a:pt x="781050" y="7239674"/>
                  </a:cubicBezTo>
                  <a:cubicBezTo>
                    <a:pt x="946150" y="7238403"/>
                    <a:pt x="1242550" y="7242213"/>
                    <a:pt x="1610016" y="7232053"/>
                  </a:cubicBezTo>
                  <a:cubicBezTo>
                    <a:pt x="1699642" y="7240943"/>
                    <a:pt x="2028271" y="7232053"/>
                    <a:pt x="2171673" y="7240943"/>
                  </a:cubicBezTo>
                  <a:cubicBezTo>
                    <a:pt x="2273249" y="7237134"/>
                    <a:pt x="2371837" y="7238403"/>
                    <a:pt x="2410675" y="7232053"/>
                  </a:cubicBezTo>
                  <a:cubicBezTo>
                    <a:pt x="3772990" y="7237134"/>
                    <a:pt x="5165180" y="7228243"/>
                    <a:pt x="6560358" y="7228243"/>
                  </a:cubicBezTo>
                  <a:cubicBezTo>
                    <a:pt x="7214628" y="7210463"/>
                    <a:pt x="7994374" y="7232053"/>
                    <a:pt x="8771132" y="7225703"/>
                  </a:cubicBezTo>
                  <a:cubicBezTo>
                    <a:pt x="8777107" y="7225703"/>
                    <a:pt x="8774119" y="7226974"/>
                    <a:pt x="8771132" y="7226974"/>
                  </a:cubicBezTo>
                  <a:cubicBezTo>
                    <a:pt x="9025072" y="7223163"/>
                    <a:pt x="9392539" y="7220624"/>
                    <a:pt x="9694279" y="7223163"/>
                  </a:cubicBezTo>
                  <a:lnTo>
                    <a:pt x="9951208" y="7215543"/>
                  </a:lnTo>
                  <a:cubicBezTo>
                    <a:pt x="10527801" y="7220624"/>
                    <a:pt x="11110370" y="7223163"/>
                    <a:pt x="11366590" y="7223163"/>
                  </a:cubicBezTo>
                  <a:lnTo>
                    <a:pt x="12005400" y="7223163"/>
                  </a:lnTo>
                  <a:cubicBezTo>
                    <a:pt x="12001590" y="7224434"/>
                    <a:pt x="11990161" y="7225703"/>
                    <a:pt x="11966031" y="7226974"/>
                  </a:cubicBezTo>
                  <a:cubicBezTo>
                    <a:pt x="11985081" y="7228243"/>
                    <a:pt x="12057471" y="7228243"/>
                    <a:pt x="12093031" y="7224434"/>
                  </a:cubicBezTo>
                  <a:cubicBezTo>
                    <a:pt x="12098111" y="7224434"/>
                    <a:pt x="12103190" y="7223163"/>
                    <a:pt x="12107000" y="7223163"/>
                  </a:cubicBezTo>
                  <a:lnTo>
                    <a:pt x="12132400" y="7223163"/>
                  </a:lnTo>
                  <a:lnTo>
                    <a:pt x="12132400" y="7207924"/>
                  </a:lnTo>
                  <a:cubicBezTo>
                    <a:pt x="12140021" y="7204113"/>
                    <a:pt x="12126050" y="7205384"/>
                    <a:pt x="12132400" y="7197763"/>
                  </a:cubicBezTo>
                  <a:lnTo>
                    <a:pt x="12132400" y="6891693"/>
                  </a:lnTo>
                  <a:cubicBezTo>
                    <a:pt x="12137481" y="6910743"/>
                    <a:pt x="12129861" y="6974243"/>
                    <a:pt x="12138750" y="6965353"/>
                  </a:cubicBezTo>
                  <a:cubicBezTo>
                    <a:pt x="12142561" y="6920903"/>
                    <a:pt x="12136211" y="6901853"/>
                    <a:pt x="12132400" y="6891693"/>
                  </a:cubicBezTo>
                  <a:cubicBezTo>
                    <a:pt x="12132400" y="6710084"/>
                    <a:pt x="12133671" y="6527203"/>
                    <a:pt x="12133671" y="6345593"/>
                  </a:cubicBezTo>
                  <a:cubicBezTo>
                    <a:pt x="12134940" y="6230023"/>
                    <a:pt x="12134940" y="6095332"/>
                    <a:pt x="12136211" y="5959110"/>
                  </a:cubicBezTo>
                  <a:cubicBezTo>
                    <a:pt x="12142561" y="6284634"/>
                    <a:pt x="12137481" y="6572924"/>
                    <a:pt x="12136211" y="6856134"/>
                  </a:cubicBezTo>
                  <a:cubicBezTo>
                    <a:pt x="12140021" y="6870103"/>
                    <a:pt x="12141290" y="6819303"/>
                    <a:pt x="12145100" y="6854863"/>
                  </a:cubicBezTo>
                  <a:cubicBezTo>
                    <a:pt x="12150181" y="6736753"/>
                    <a:pt x="12134940" y="6638963"/>
                    <a:pt x="12142561" y="6532284"/>
                  </a:cubicBezTo>
                  <a:lnTo>
                    <a:pt x="12146371" y="6546253"/>
                  </a:lnTo>
                  <a:cubicBezTo>
                    <a:pt x="12148911" y="6468783"/>
                    <a:pt x="12136211" y="6531013"/>
                    <a:pt x="12141290" y="6449733"/>
                  </a:cubicBezTo>
                  <a:cubicBezTo>
                    <a:pt x="12146371" y="6420523"/>
                    <a:pt x="12147640" y="6461164"/>
                    <a:pt x="12148911" y="6445923"/>
                  </a:cubicBezTo>
                  <a:close/>
                  <a:moveTo>
                    <a:pt x="11676471" y="7196493"/>
                  </a:moveTo>
                  <a:lnTo>
                    <a:pt x="11704411" y="7196493"/>
                  </a:lnTo>
                  <a:cubicBezTo>
                    <a:pt x="11698061" y="7195223"/>
                    <a:pt x="11689171" y="7195223"/>
                    <a:pt x="11676471" y="719649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85859" y="7315200"/>
            <a:ext cx="6174064" cy="1711720"/>
            <a:chOff x="0" y="0"/>
            <a:chExt cx="8232086" cy="2123856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8232086" cy="2123856"/>
              <a:chOff x="0" y="0"/>
              <a:chExt cx="2439137" cy="62929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439137" cy="629291"/>
              </a:xfrm>
              <a:custGeom>
                <a:avLst/>
                <a:gdLst/>
                <a:ahLst/>
                <a:cxnLst/>
                <a:rect l="l" t="t" r="r" b="b"/>
                <a:pathLst>
                  <a:path w="2439137" h="629291">
                    <a:moveTo>
                      <a:pt x="0" y="0"/>
                    </a:moveTo>
                    <a:lnTo>
                      <a:pt x="2439137" y="0"/>
                    </a:lnTo>
                    <a:lnTo>
                      <a:pt x="2439137" y="629291"/>
                    </a:lnTo>
                    <a:lnTo>
                      <a:pt x="0" y="629291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>
                <a:solidFill>
                  <a:srgbClr val="AB2849"/>
                </a:solidFill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190500"/>
                <a:ext cx="812800" cy="1003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24"/>
                  </a:lnSpc>
                </a:pPr>
                <a:endParaRPr dirty="0">
                  <a:latin typeface="游ゴシック" panose="020B0400000000000000" pitchFamily="50" charset="-128"/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63923" y="70817"/>
              <a:ext cx="8095859" cy="1982222"/>
              <a:chOff x="0" y="0"/>
              <a:chExt cx="2398773" cy="58732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398773" cy="587325"/>
              </a:xfrm>
              <a:custGeom>
                <a:avLst/>
                <a:gdLst/>
                <a:ahLst/>
                <a:cxnLst/>
                <a:rect l="l" t="t" r="r" b="b"/>
                <a:pathLst>
                  <a:path w="2398773" h="587325">
                    <a:moveTo>
                      <a:pt x="0" y="0"/>
                    </a:moveTo>
                    <a:lnTo>
                      <a:pt x="2398773" y="0"/>
                    </a:lnTo>
                    <a:lnTo>
                      <a:pt x="2398773" y="587325"/>
                    </a:lnTo>
                    <a:lnTo>
                      <a:pt x="0" y="58732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>
                <a:solidFill>
                  <a:srgbClr val="AB2849"/>
                </a:solidFill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190500"/>
                <a:ext cx="812800" cy="1003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24"/>
                  </a:lnSpc>
                </a:pPr>
                <a:endParaRPr dirty="0">
                  <a:latin typeface="游ゴシック" panose="020B0400000000000000" pitchFamily="50" charset="-128"/>
                </a:endParaRPr>
              </a:p>
            </p:txBody>
          </p:sp>
        </p:grp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662816" y="7855507"/>
            <a:ext cx="980935" cy="980931"/>
            <a:chOff x="0" y="0"/>
            <a:chExt cx="6350000" cy="634997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4999" r="-24999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71982" y="7467600"/>
            <a:ext cx="290833" cy="290833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52293">
            <a:off x="712385" y="7678043"/>
            <a:ext cx="1369674" cy="103867"/>
          </a:xfrm>
          <a:prstGeom prst="rect">
            <a:avLst/>
          </a:prstGeom>
        </p:spPr>
      </p:pic>
      <p:sp>
        <p:nvSpPr>
          <p:cNvPr id="45" name="TextBox 45"/>
          <p:cNvSpPr txBox="1"/>
          <p:nvPr/>
        </p:nvSpPr>
        <p:spPr>
          <a:xfrm>
            <a:off x="4526684" y="7085099"/>
            <a:ext cx="2070587" cy="184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1200" spc="36" dirty="0">
                <a:solidFill>
                  <a:srgbClr val="222222"/>
                </a:solidFill>
                <a:latin typeface="+mn-ea"/>
              </a:rPr>
              <a:t>お気軽にお申し込み下さい。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52400" y="212838"/>
            <a:ext cx="3496540" cy="2429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29"/>
              </a:lnSpc>
            </a:pPr>
            <a:r>
              <a:rPr lang="ja-JP" altLang="en-US" sz="1449" spc="188" dirty="0">
                <a:solidFill>
                  <a:srgbClr val="222222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Arial" panose="020B0604020202020204" pitchFamily="34" charset="0"/>
              </a:rPr>
              <a:t>全力で事業に突進したい経営者様</a:t>
            </a:r>
            <a:r>
              <a:rPr lang="en-US" sz="1449" spc="188" dirty="0">
                <a:solidFill>
                  <a:srgbClr val="222222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Arial" panose="020B0604020202020204" pitchFamily="34" charset="0"/>
              </a:rPr>
              <a:t>へ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876257" y="7806307"/>
            <a:ext cx="4318927" cy="1073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410" lvl="1" indent="-108705" algn="l">
              <a:lnSpc>
                <a:spcPts val="1680"/>
              </a:lnSpc>
              <a:buFont typeface="Arial"/>
              <a:buChar char="•"/>
            </a:pPr>
            <a:r>
              <a:rPr lang="en-US" sz="1100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頭が整理されてスッキリし</a:t>
            </a:r>
            <a:r>
              <a:rPr lang="ja-JP" altLang="en-US" sz="1100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まし</a:t>
            </a:r>
            <a:r>
              <a:rPr lang="en-US" sz="1100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た</a:t>
            </a:r>
            <a:r>
              <a:rPr lang="ja-JP" altLang="en-US" sz="1100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。</a:t>
            </a:r>
            <a:endParaRPr lang="en-US" sz="1100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217410" lvl="1" indent="-108705" algn="l">
              <a:lnSpc>
                <a:spcPts val="1680"/>
              </a:lnSpc>
              <a:buFont typeface="Arial"/>
              <a:buChar char="•"/>
            </a:pPr>
            <a:r>
              <a:rPr lang="ja-JP" altLang="en-US" sz="1100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マッサージとかサウナに近い、不思議な感覚でした！</a:t>
            </a:r>
            <a:endParaRPr lang="en-US" sz="1100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217410" lvl="1" indent="-108705" algn="l">
              <a:lnSpc>
                <a:spcPts val="1680"/>
              </a:lnSpc>
              <a:buFont typeface="Arial"/>
              <a:buChar char="•"/>
            </a:pPr>
            <a:r>
              <a:rPr lang="ja-JP" altLang="en-US" sz="1100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経営判断が速くなった</a:t>
            </a:r>
            <a:r>
              <a:rPr lang="en-US" sz="1100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。</a:t>
            </a:r>
          </a:p>
          <a:p>
            <a:pPr marL="217324" lvl="1" indent="-108662" algn="l">
              <a:lnSpc>
                <a:spcPts val="1680"/>
              </a:lnSpc>
              <a:buFont typeface="Arial"/>
              <a:buChar char="•"/>
            </a:pPr>
            <a:r>
              <a:rPr lang="ja-JP" altLang="en-US" sz="1100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感情が安定し、家族や従業員の笑顔も増えました。</a:t>
            </a:r>
            <a:endParaRPr lang="en-US" altLang="ja-JP" sz="1100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marL="217324" lvl="1" indent="-108662" algn="l">
              <a:lnSpc>
                <a:spcPts val="1680"/>
              </a:lnSpc>
              <a:buFont typeface="Arial"/>
              <a:buChar char="•"/>
            </a:pPr>
            <a:r>
              <a:rPr lang="ja-JP" altLang="en-US" sz="1100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誰にも言えない悩みを聞いてもらえる安心感がある。</a:t>
            </a:r>
            <a:endParaRPr lang="en-US" sz="1100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552026" y="7476605"/>
            <a:ext cx="1877356" cy="278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13" spc="108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ご利用者</a:t>
            </a:r>
            <a:r>
              <a:rPr lang="ja-JP" altLang="en-US" sz="1813" spc="108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様</a:t>
            </a:r>
            <a:r>
              <a:rPr lang="en-US" sz="1813" spc="108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の声</a:t>
            </a:r>
            <a:endParaRPr lang="en-US" sz="1813" spc="108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562583" y="4492307"/>
            <a:ext cx="2249396" cy="5508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0"/>
              </a:lnSpc>
            </a:pPr>
            <a:r>
              <a:rPr lang="ja-JP" altLang="en-US" sz="1600" b="1" spc="102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・感情と思考をほぐす</a:t>
            </a:r>
            <a:br>
              <a:rPr lang="en-US" altLang="ja-JP" sz="1600" b="1" spc="102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</a:br>
            <a:r>
              <a:rPr lang="ja-JP" altLang="en-US" sz="1600" b="1" spc="102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lang="en-US" sz="1600" b="1" spc="102" dirty="0" err="1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タスクの整理</a:t>
            </a:r>
            <a:endParaRPr lang="en-US" sz="1600" b="1" spc="102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3583792" y="4463014"/>
            <a:ext cx="2659357" cy="555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0"/>
              </a:lnSpc>
            </a:pPr>
            <a:r>
              <a:rPr lang="ja-JP" altLang="en-US" sz="1715" b="1" spc="102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・事業を加速させる</a:t>
            </a:r>
            <a:endParaRPr lang="en-US" sz="1715" b="1" spc="102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>
              <a:lnSpc>
                <a:spcPts val="2230"/>
              </a:lnSpc>
            </a:pPr>
            <a:r>
              <a:rPr lang="ja-JP" altLang="en-US" sz="1715" b="1" spc="102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伴走</a:t>
            </a:r>
            <a:r>
              <a:rPr lang="en-US" altLang="ja-JP" sz="1715" b="1" spc="102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1715" b="1" spc="102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二人三脚</a:t>
            </a:r>
            <a:r>
              <a:rPr lang="en-US" altLang="ja-JP" sz="1715" b="1" spc="102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  <a:endParaRPr lang="en-US" sz="1715" b="1" spc="102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53" name="Group 53"/>
          <p:cNvGrpSpPr/>
          <p:nvPr/>
        </p:nvGrpSpPr>
        <p:grpSpPr>
          <a:xfrm>
            <a:off x="766642" y="1933584"/>
            <a:ext cx="2882298" cy="1395831"/>
            <a:chOff x="0" y="-38100"/>
            <a:chExt cx="3843064" cy="1861108"/>
          </a:xfrm>
        </p:grpSpPr>
        <p:pic>
          <p:nvPicPr>
            <p:cNvPr id="54" name="Picture 5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0" y="3662"/>
              <a:ext cx="301623" cy="311829"/>
            </a:xfrm>
            <a:prstGeom prst="rect">
              <a:avLst/>
            </a:prstGeom>
          </p:spPr>
        </p:pic>
        <p:sp>
          <p:nvSpPr>
            <p:cNvPr id="55" name="TextBox 55"/>
            <p:cNvSpPr txBox="1"/>
            <p:nvPr/>
          </p:nvSpPr>
          <p:spPr>
            <a:xfrm>
              <a:off x="381221" y="-38100"/>
              <a:ext cx="3461843" cy="1861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83"/>
                </a:lnSpc>
                <a:spcBef>
                  <a:spcPct val="0"/>
                </a:spcBef>
              </a:pPr>
              <a:r>
                <a:rPr lang="ja-JP" altLang="en-US" sz="1559" b="1" spc="93" dirty="0">
                  <a:solidFill>
                    <a:srgbClr val="FFFF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未来</a:t>
              </a:r>
              <a:r>
                <a:rPr lang="en-US" sz="1559" b="1" spc="93" dirty="0" err="1">
                  <a:solidFill>
                    <a:srgbClr val="FFFF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の行動計画</a:t>
              </a:r>
              <a:endParaRPr lang="en-US" sz="1559" b="1" spc="93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pPr>
                <a:lnSpc>
                  <a:spcPts val="2183"/>
                </a:lnSpc>
                <a:spcBef>
                  <a:spcPct val="0"/>
                </a:spcBef>
              </a:pPr>
              <a:r>
                <a:rPr lang="ja-JP" altLang="en-US" sz="1559" b="1" spc="93" dirty="0">
                  <a:solidFill>
                    <a:srgbClr val="FFFF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企業文化の浸透</a:t>
              </a:r>
              <a:endParaRPr lang="en-US" altLang="ja-JP" sz="1559" b="1" spc="93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pPr>
                <a:lnSpc>
                  <a:spcPts val="2183"/>
                </a:lnSpc>
                <a:spcBef>
                  <a:spcPct val="0"/>
                </a:spcBef>
              </a:pPr>
              <a:r>
                <a:rPr lang="ja-JP" altLang="en-US" sz="1559" b="1" spc="93" dirty="0">
                  <a:solidFill>
                    <a:srgbClr val="FFFF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ヒトに関する</a:t>
              </a:r>
              <a:r>
                <a:rPr lang="en-US" sz="1559" b="1" spc="93" dirty="0" err="1">
                  <a:solidFill>
                    <a:srgbClr val="FFFF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問題解決</a:t>
              </a:r>
              <a:endParaRPr lang="en-US" sz="1559" b="1" spc="93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pPr>
                <a:lnSpc>
                  <a:spcPts val="2183"/>
                </a:lnSpc>
                <a:spcBef>
                  <a:spcPct val="0"/>
                </a:spcBef>
              </a:pPr>
              <a:r>
                <a:rPr lang="en-US" sz="1559" b="1" spc="93" dirty="0" err="1">
                  <a:solidFill>
                    <a:srgbClr val="FFFF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チームの問題解決</a:t>
              </a:r>
              <a:endParaRPr lang="en-US" sz="1559" b="1" spc="93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  <a:p>
              <a:pPr>
                <a:lnSpc>
                  <a:spcPts val="2183"/>
                </a:lnSpc>
                <a:spcBef>
                  <a:spcPct val="0"/>
                </a:spcBef>
              </a:pPr>
              <a:r>
                <a:rPr lang="en-US" sz="1559" b="1" spc="93" dirty="0">
                  <a:solidFill>
                    <a:srgbClr val="FFFF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ビジョンの言語化</a:t>
              </a:r>
            </a:p>
          </p:txBody>
        </p:sp>
        <p:pic>
          <p:nvPicPr>
            <p:cNvPr id="56" name="Picture 5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0" y="358670"/>
              <a:ext cx="301623" cy="311829"/>
            </a:xfrm>
            <a:prstGeom prst="rect">
              <a:avLst/>
            </a:prstGeom>
          </p:spPr>
        </p:pic>
        <p:pic>
          <p:nvPicPr>
            <p:cNvPr id="57" name="Picture 5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0" y="708599"/>
              <a:ext cx="301623" cy="311829"/>
            </a:xfrm>
            <a:prstGeom prst="rect">
              <a:avLst/>
            </a:prstGeom>
          </p:spPr>
        </p:pic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0" y="1058527"/>
              <a:ext cx="301623" cy="311829"/>
            </a:xfrm>
            <a:prstGeom prst="rect">
              <a:avLst/>
            </a:prstGeom>
          </p:spPr>
        </p:pic>
        <p:pic>
          <p:nvPicPr>
            <p:cNvPr id="59" name="Picture 5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0" y="1408456"/>
              <a:ext cx="301623" cy="311829"/>
            </a:xfrm>
            <a:prstGeom prst="rect">
              <a:avLst/>
            </a:prstGeom>
          </p:spPr>
        </p:pic>
      </p:grpSp>
      <p:sp>
        <p:nvSpPr>
          <p:cNvPr id="60" name="TextBox 60"/>
          <p:cNvSpPr txBox="1"/>
          <p:nvPr/>
        </p:nvSpPr>
        <p:spPr>
          <a:xfrm>
            <a:off x="448181" y="5598039"/>
            <a:ext cx="5876418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1400" spc="36" dirty="0">
                <a:solidFill>
                  <a:srgbClr val="222222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こんにちは、泉</a:t>
            </a:r>
            <a:r>
              <a:rPr lang="en-US" sz="1400" spc="36" dirty="0" err="1">
                <a:solidFill>
                  <a:srgbClr val="222222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です</a:t>
            </a:r>
            <a:r>
              <a:rPr lang="ja-JP" altLang="en-US" sz="1400" spc="36" dirty="0">
                <a:solidFill>
                  <a:srgbClr val="222222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。</a:t>
            </a:r>
            <a:endParaRPr lang="en-US" altLang="ja-JP" sz="1400" spc="36" dirty="0">
              <a:solidFill>
                <a:srgbClr val="222222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>
              <a:spcBef>
                <a:spcPts val="600"/>
              </a:spcBef>
            </a:pPr>
            <a:r>
              <a:rPr lang="ja-JP" altLang="en-US" sz="1400" spc="36" dirty="0">
                <a:solidFill>
                  <a:srgbClr val="222222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皆様からのご要望を受け、一部顧問先様限定だったコンテンツを、</a:t>
            </a:r>
            <a:endParaRPr lang="en-US" altLang="ja-JP" sz="1400" spc="36" dirty="0">
              <a:solidFill>
                <a:srgbClr val="222222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>
              <a:spcBef>
                <a:spcPts val="600"/>
              </a:spcBef>
            </a:pPr>
            <a:r>
              <a:rPr lang="ja-JP" altLang="en-US" sz="1400" spc="36" dirty="0">
                <a:solidFill>
                  <a:srgbClr val="222222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解放する事にしました</a:t>
            </a:r>
            <a:r>
              <a:rPr lang="en-US" sz="1400" spc="36" dirty="0">
                <a:solidFill>
                  <a:srgbClr val="222222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。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377912" y="6526255"/>
            <a:ext cx="632118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b="1" spc="45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まずは</a:t>
            </a:r>
            <a:r>
              <a:rPr lang="en-US" altLang="ja-JP" b="1" spc="45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60</a:t>
            </a:r>
            <a:r>
              <a:rPr lang="ja-JP" altLang="en-US" b="1" spc="45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分</a:t>
            </a:r>
            <a:r>
              <a:rPr lang="ja-JP" altLang="en-US" b="1" spc="45" dirty="0">
                <a:solidFill>
                  <a:srgbClr val="AB2849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の</a:t>
            </a:r>
            <a:r>
              <a:rPr lang="en-US" b="1" spc="45" dirty="0" err="1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お試しコンサル</a:t>
            </a:r>
            <a:r>
              <a:rPr lang="en-US" b="1" spc="45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b="1" spc="45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特別価格</a:t>
            </a:r>
            <a:r>
              <a:rPr lang="en-US" altLang="ja-JP" b="1" spc="45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5,000</a:t>
            </a:r>
            <a:r>
              <a:rPr lang="ja-JP" altLang="en-US" b="1" spc="45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円</a:t>
            </a:r>
            <a:r>
              <a:rPr lang="en-US" b="1" spc="45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</a:p>
          <a:p>
            <a:pPr algn="ctr"/>
            <a:r>
              <a:rPr lang="en-US" b="1" spc="45" dirty="0" err="1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を体験してください</a:t>
            </a:r>
            <a:r>
              <a:rPr lang="en-US" b="1" spc="45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！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-57349" y="498796"/>
            <a:ext cx="448978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spc="408" dirty="0">
                <a:ln w="9525">
                  <a:solidFill>
                    <a:srgbClr val="000000"/>
                  </a:solidFill>
                </a:ln>
                <a:solidFill>
                  <a:srgbClr val="222222"/>
                </a:solidFill>
                <a:latin typeface="+mn-ea"/>
              </a:rPr>
              <a:t>「</a:t>
            </a:r>
            <a:r>
              <a:rPr lang="en-US" altLang="ja-JP" sz="4800" b="1" spc="408" dirty="0">
                <a:ln w="9525">
                  <a:solidFill>
                    <a:srgbClr val="000000"/>
                  </a:solidFill>
                </a:ln>
                <a:solidFill>
                  <a:srgbClr val="222222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Dojo</a:t>
            </a:r>
            <a:r>
              <a:rPr lang="ja-JP" altLang="en-US" sz="2000" spc="408" dirty="0">
                <a:ln w="9525">
                  <a:solidFill>
                    <a:srgbClr val="000000"/>
                  </a:solidFill>
                </a:ln>
                <a:solidFill>
                  <a:srgbClr val="222222"/>
                </a:solidFill>
                <a:latin typeface="+mn-ea"/>
              </a:rPr>
              <a:t>壁打ち道場</a:t>
            </a:r>
            <a:r>
              <a:rPr lang="en-US" sz="4400" b="1" spc="408" dirty="0">
                <a:ln w="9525">
                  <a:solidFill>
                    <a:srgbClr val="000000"/>
                  </a:solidFill>
                </a:ln>
                <a:solidFill>
                  <a:srgbClr val="222222"/>
                </a:solidFill>
                <a:latin typeface="+mn-ea"/>
              </a:rPr>
              <a:t>」</a:t>
            </a: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52293">
            <a:off x="2197830" y="4064768"/>
            <a:ext cx="2066913" cy="156741"/>
          </a:xfrm>
          <a:prstGeom prst="rect">
            <a:avLst/>
          </a:prstGeom>
        </p:spPr>
      </p:pic>
      <p:pic>
        <p:nvPicPr>
          <p:cNvPr id="111" name="図 110" descr="ロゴ&#10;&#10;自動的に生成された説明">
            <a:extLst>
              <a:ext uri="{FF2B5EF4-FFF2-40B4-BE49-F238E27FC236}">
                <a16:creationId xmlns:a16="http://schemas.microsoft.com/office/drawing/2014/main" id="{E3BF6F70-1CA0-3A2E-B7F2-B5B003C7660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850" y="4565872"/>
            <a:ext cx="907425" cy="907425"/>
          </a:xfrm>
          <a:prstGeom prst="rect">
            <a:avLst/>
          </a:prstGeom>
        </p:spPr>
      </p:pic>
      <p:pic>
        <p:nvPicPr>
          <p:cNvPr id="74" name="図 73" descr="ロゴ&#10;&#10;自動的に生成された説明">
            <a:extLst>
              <a:ext uri="{FF2B5EF4-FFF2-40B4-BE49-F238E27FC236}">
                <a16:creationId xmlns:a16="http://schemas.microsoft.com/office/drawing/2014/main" id="{C61A0B72-8164-B7D6-B364-A10B8BD81F3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472" y="4568174"/>
            <a:ext cx="907425" cy="90742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B9C478A-7B7C-8B5F-CA45-57DD9C64EB47}"/>
              </a:ext>
            </a:extLst>
          </p:cNvPr>
          <p:cNvSpPr txBox="1"/>
          <p:nvPr/>
        </p:nvSpPr>
        <p:spPr>
          <a:xfrm>
            <a:off x="536811" y="3776786"/>
            <a:ext cx="6321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/>
              <a:t>もし、あなたに“信頼できる相談相手”がいたら</a:t>
            </a:r>
            <a:r>
              <a:rPr lang="en-US" altLang="ja-JP" b="1" dirty="0"/>
              <a:t>?</a:t>
            </a:r>
          </a:p>
        </p:txBody>
      </p:sp>
      <p:grpSp>
        <p:nvGrpSpPr>
          <p:cNvPr id="16" name="Group 14">
            <a:extLst>
              <a:ext uri="{FF2B5EF4-FFF2-40B4-BE49-F238E27FC236}">
                <a16:creationId xmlns:a16="http://schemas.microsoft.com/office/drawing/2014/main" id="{3249C775-79A6-C21D-953E-168B63086899}"/>
              </a:ext>
            </a:extLst>
          </p:cNvPr>
          <p:cNvGrpSpPr/>
          <p:nvPr/>
        </p:nvGrpSpPr>
        <p:grpSpPr>
          <a:xfrm>
            <a:off x="1" y="9197828"/>
            <a:ext cx="6858000" cy="708172"/>
            <a:chOff x="0" y="0"/>
            <a:chExt cx="9450225" cy="619274"/>
          </a:xfrm>
        </p:grpSpPr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675ABD1C-0993-2D6D-E74F-E6E9FB2DFADD}"/>
                </a:ext>
              </a:extLst>
            </p:cNvPr>
            <p:cNvSpPr/>
            <p:nvPr/>
          </p:nvSpPr>
          <p:spPr>
            <a:xfrm>
              <a:off x="0" y="0"/>
              <a:ext cx="9450225" cy="619274"/>
            </a:xfrm>
            <a:custGeom>
              <a:avLst/>
              <a:gdLst/>
              <a:ahLst/>
              <a:cxnLst/>
              <a:rect l="l" t="t" r="r" b="b"/>
              <a:pathLst>
                <a:path w="9450225" h="619274">
                  <a:moveTo>
                    <a:pt x="0" y="0"/>
                  </a:moveTo>
                  <a:lnTo>
                    <a:pt x="9450225" y="0"/>
                  </a:lnTo>
                  <a:lnTo>
                    <a:pt x="9450225" y="619274"/>
                  </a:lnTo>
                  <a:lnTo>
                    <a:pt x="0" y="619274"/>
                  </a:lnTo>
                  <a:close/>
                </a:path>
              </a:pathLst>
            </a:custGeom>
            <a:solidFill>
              <a:srgbClr val="053472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37" name="Group 16">
            <a:extLst>
              <a:ext uri="{FF2B5EF4-FFF2-40B4-BE49-F238E27FC236}">
                <a16:creationId xmlns:a16="http://schemas.microsoft.com/office/drawing/2014/main" id="{EF140621-8A44-B909-8897-99A286C8384D}"/>
              </a:ext>
            </a:extLst>
          </p:cNvPr>
          <p:cNvGrpSpPr/>
          <p:nvPr/>
        </p:nvGrpSpPr>
        <p:grpSpPr>
          <a:xfrm>
            <a:off x="6263065" y="8695825"/>
            <a:ext cx="2757754" cy="3191375"/>
            <a:chOff x="0" y="-190500"/>
            <a:chExt cx="812800" cy="1003300"/>
          </a:xfrm>
        </p:grpSpPr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F9C329EC-7F2A-31D6-8E9C-E4E44AB5B14E}"/>
                </a:ext>
              </a:extLst>
            </p:cNvPr>
            <p:cNvSpPr/>
            <p:nvPr/>
          </p:nvSpPr>
          <p:spPr>
            <a:xfrm>
              <a:off x="18136" y="0"/>
              <a:ext cx="128514" cy="158731"/>
            </a:xfrm>
            <a:custGeom>
              <a:avLst/>
              <a:gdLst/>
              <a:ahLst/>
              <a:cxnLst/>
              <a:rect l="l" t="t" r="r" b="b"/>
              <a:pathLst>
                <a:path w="128514" h="158731">
                  <a:moveTo>
                    <a:pt x="0" y="0"/>
                  </a:moveTo>
                  <a:lnTo>
                    <a:pt x="128514" y="0"/>
                  </a:lnTo>
                  <a:lnTo>
                    <a:pt x="128514" y="158731"/>
                  </a:lnTo>
                  <a:lnTo>
                    <a:pt x="0" y="1587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" name="TextBox 18">
              <a:extLst>
                <a:ext uri="{FF2B5EF4-FFF2-40B4-BE49-F238E27FC236}">
                  <a16:creationId xmlns:a16="http://schemas.microsoft.com/office/drawing/2014/main" id="{2CB1DF49-985D-2D6A-5249-E1F6B81BCB1D}"/>
                </a:ext>
              </a:extLst>
            </p:cNvPr>
            <p:cNvSpPr txBox="1"/>
            <p:nvPr/>
          </p:nvSpPr>
          <p:spPr>
            <a:xfrm>
              <a:off x="0" y="-190500"/>
              <a:ext cx="812800" cy="1003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24"/>
                </a:lnSpc>
              </a:pPr>
              <a:endParaRPr dirty="0">
                <a:latin typeface="游ゴシック" panose="020B0400000000000000" pitchFamily="50" charset="-128"/>
              </a:endParaRPr>
            </a:p>
          </p:txBody>
        </p:sp>
      </p:grpSp>
      <p:pic>
        <p:nvPicPr>
          <p:cNvPr id="44" name="Picture 19">
            <a:extLst>
              <a:ext uri="{FF2B5EF4-FFF2-40B4-BE49-F238E27FC236}">
                <a16:creationId xmlns:a16="http://schemas.microsoft.com/office/drawing/2014/main" id="{6EBA03AB-AF6A-0D42-B411-5F7A272C0B59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21559" t="17766" r="20915" b="11790"/>
          <a:stretch>
            <a:fillRect/>
          </a:stretch>
        </p:blipFill>
        <p:spPr>
          <a:xfrm>
            <a:off x="6373799" y="9360629"/>
            <a:ext cx="325302" cy="3983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4570842" y="3504381"/>
            <a:ext cx="1920685" cy="3364272"/>
            <a:chOff x="0" y="0"/>
            <a:chExt cx="713218" cy="12492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13218" cy="1249272"/>
            </a:xfrm>
            <a:custGeom>
              <a:avLst/>
              <a:gdLst/>
              <a:ahLst/>
              <a:cxnLst/>
              <a:rect l="l" t="t" r="r" b="b"/>
              <a:pathLst>
                <a:path w="713218" h="1249272">
                  <a:moveTo>
                    <a:pt x="0" y="0"/>
                  </a:moveTo>
                  <a:lnTo>
                    <a:pt x="713218" y="0"/>
                  </a:lnTo>
                  <a:lnTo>
                    <a:pt x="713218" y="1249272"/>
                  </a:lnTo>
                  <a:lnTo>
                    <a:pt x="0" y="12492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>
              <a:solidFill>
                <a:srgbClr val="4C6570"/>
              </a:solidFill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8"/>
                </a:lnSpc>
              </a:pPr>
              <a:endParaRPr dirty="0">
                <a:latin typeface="游ゴシック" panose="020B0400000000000000" pitchFamily="50" charset="-128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41526" y="3520992"/>
            <a:ext cx="1920685" cy="3364272"/>
            <a:chOff x="0" y="0"/>
            <a:chExt cx="713218" cy="124927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13218" cy="1249272"/>
            </a:xfrm>
            <a:custGeom>
              <a:avLst/>
              <a:gdLst/>
              <a:ahLst/>
              <a:cxnLst/>
              <a:rect l="l" t="t" r="r" b="b"/>
              <a:pathLst>
                <a:path w="713218" h="1249272">
                  <a:moveTo>
                    <a:pt x="0" y="0"/>
                  </a:moveTo>
                  <a:lnTo>
                    <a:pt x="713218" y="0"/>
                  </a:lnTo>
                  <a:lnTo>
                    <a:pt x="713218" y="1249272"/>
                  </a:lnTo>
                  <a:lnTo>
                    <a:pt x="0" y="12492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>
              <a:solidFill>
                <a:srgbClr val="4C6570"/>
              </a:solidFill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8"/>
                </a:lnSpc>
              </a:pPr>
              <a:endParaRPr dirty="0">
                <a:latin typeface="游ゴシック" panose="020B0400000000000000" pitchFamily="50" charset="-128"/>
              </a:endParaRPr>
            </a:p>
          </p:txBody>
        </p:sp>
      </p:grpSp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7512" t="5307" r="7445" b="2158"/>
          <a:stretch>
            <a:fillRect/>
          </a:stretch>
        </p:blipFill>
        <p:spPr>
          <a:xfrm>
            <a:off x="2452277" y="963637"/>
            <a:ext cx="1920685" cy="229182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l="12021" r="12382"/>
          <a:stretch>
            <a:fillRect/>
          </a:stretch>
        </p:blipFill>
        <p:spPr>
          <a:xfrm>
            <a:off x="350028" y="963637"/>
            <a:ext cx="1918387" cy="229182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 t="21371" r="37124"/>
          <a:stretch>
            <a:fillRect/>
          </a:stretch>
        </p:blipFill>
        <p:spPr>
          <a:xfrm>
            <a:off x="4580013" y="963637"/>
            <a:ext cx="1911514" cy="2291829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334000" y="4191000"/>
            <a:ext cx="388621" cy="0"/>
          </a:xfrm>
          <a:prstGeom prst="line">
            <a:avLst/>
          </a:prstGeom>
          <a:ln w="9525" cap="rnd">
            <a:solidFill>
              <a:srgbClr val="4C65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9" name="Group 9"/>
          <p:cNvGrpSpPr/>
          <p:nvPr/>
        </p:nvGrpSpPr>
        <p:grpSpPr>
          <a:xfrm>
            <a:off x="2452277" y="3504381"/>
            <a:ext cx="1920685" cy="3364272"/>
            <a:chOff x="0" y="0"/>
            <a:chExt cx="713218" cy="12492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13218" cy="1249272"/>
            </a:xfrm>
            <a:custGeom>
              <a:avLst/>
              <a:gdLst/>
              <a:ahLst/>
              <a:cxnLst/>
              <a:rect l="l" t="t" r="r" b="b"/>
              <a:pathLst>
                <a:path w="713218" h="1249272">
                  <a:moveTo>
                    <a:pt x="0" y="0"/>
                  </a:moveTo>
                  <a:lnTo>
                    <a:pt x="713218" y="0"/>
                  </a:lnTo>
                  <a:lnTo>
                    <a:pt x="713218" y="1249272"/>
                  </a:lnTo>
                  <a:lnTo>
                    <a:pt x="0" y="12492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>
              <a:solidFill>
                <a:srgbClr val="4C6570"/>
              </a:solidFill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28"/>
                </a:lnSpc>
              </a:pPr>
              <a:endParaRPr dirty="0">
                <a:latin typeface="游ゴシック" panose="020B0400000000000000" pitchFamily="50" charset="-128"/>
              </a:endParaRPr>
            </a:p>
          </p:txBody>
        </p:sp>
      </p:grpSp>
      <p:sp>
        <p:nvSpPr>
          <p:cNvPr id="12" name="AutoShape 12"/>
          <p:cNvSpPr/>
          <p:nvPr/>
        </p:nvSpPr>
        <p:spPr>
          <a:xfrm>
            <a:off x="3220356" y="4177351"/>
            <a:ext cx="388621" cy="0"/>
          </a:xfrm>
          <a:prstGeom prst="line">
            <a:avLst/>
          </a:prstGeom>
          <a:ln w="9525" cap="rnd">
            <a:solidFill>
              <a:srgbClr val="4C65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AutoShape 13"/>
          <p:cNvSpPr/>
          <p:nvPr/>
        </p:nvSpPr>
        <p:spPr>
          <a:xfrm>
            <a:off x="1093043" y="4177351"/>
            <a:ext cx="388621" cy="0"/>
          </a:xfrm>
          <a:prstGeom prst="line">
            <a:avLst/>
          </a:prstGeom>
          <a:ln w="9525" cap="rnd">
            <a:solidFill>
              <a:srgbClr val="4C65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14" name="Group 14"/>
          <p:cNvGrpSpPr/>
          <p:nvPr/>
        </p:nvGrpSpPr>
        <p:grpSpPr>
          <a:xfrm>
            <a:off x="1" y="9197828"/>
            <a:ext cx="6858000" cy="708172"/>
            <a:chOff x="0" y="0"/>
            <a:chExt cx="9450225" cy="61927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450225" cy="619274"/>
            </a:xfrm>
            <a:custGeom>
              <a:avLst/>
              <a:gdLst/>
              <a:ahLst/>
              <a:cxnLst/>
              <a:rect l="l" t="t" r="r" b="b"/>
              <a:pathLst>
                <a:path w="9450225" h="619274">
                  <a:moveTo>
                    <a:pt x="0" y="0"/>
                  </a:moveTo>
                  <a:lnTo>
                    <a:pt x="9450225" y="0"/>
                  </a:lnTo>
                  <a:lnTo>
                    <a:pt x="9450225" y="619274"/>
                  </a:lnTo>
                  <a:lnTo>
                    <a:pt x="0" y="619274"/>
                  </a:lnTo>
                  <a:close/>
                </a:path>
              </a:pathLst>
            </a:custGeom>
            <a:solidFill>
              <a:srgbClr val="053472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88999" y="454286"/>
            <a:ext cx="548802" cy="262470"/>
            <a:chOff x="0" y="0"/>
            <a:chExt cx="13337525" cy="637921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337525" cy="6379210"/>
            </a:xfrm>
            <a:custGeom>
              <a:avLst/>
              <a:gdLst/>
              <a:ahLst/>
              <a:cxnLst/>
              <a:rect l="l" t="t" r="r" b="b"/>
              <a:pathLst>
                <a:path w="13337525" h="6379210">
                  <a:moveTo>
                    <a:pt x="6686683" y="0"/>
                  </a:moveTo>
                  <a:lnTo>
                    <a:pt x="6641365" y="0"/>
                  </a:lnTo>
                  <a:lnTo>
                    <a:pt x="6637966" y="7620"/>
                  </a:lnTo>
                  <a:lnTo>
                    <a:pt x="0" y="6379210"/>
                  </a:lnTo>
                  <a:lnTo>
                    <a:pt x="6691615" y="6379210"/>
                  </a:lnTo>
                  <a:lnTo>
                    <a:pt x="13337525" y="0"/>
                  </a:lnTo>
                  <a:close/>
                </a:path>
              </a:pathLst>
            </a:custGeom>
            <a:solidFill>
              <a:srgbClr val="053472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28921" y="7374624"/>
            <a:ext cx="6174064" cy="1592892"/>
            <a:chOff x="0" y="0"/>
            <a:chExt cx="8232086" cy="2123856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8232086" cy="2123856"/>
              <a:chOff x="0" y="0"/>
              <a:chExt cx="2439137" cy="62929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439137" cy="629291"/>
              </a:xfrm>
              <a:custGeom>
                <a:avLst/>
                <a:gdLst/>
                <a:ahLst/>
                <a:cxnLst/>
                <a:rect l="l" t="t" r="r" b="b"/>
                <a:pathLst>
                  <a:path w="2439137" h="629291">
                    <a:moveTo>
                      <a:pt x="0" y="0"/>
                    </a:moveTo>
                    <a:lnTo>
                      <a:pt x="2439137" y="0"/>
                    </a:lnTo>
                    <a:lnTo>
                      <a:pt x="2439137" y="629291"/>
                    </a:lnTo>
                    <a:lnTo>
                      <a:pt x="0" y="629291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>
                <a:solidFill>
                  <a:srgbClr val="AB2849"/>
                </a:solidFill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190500"/>
                <a:ext cx="812800" cy="1003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24"/>
                  </a:lnSpc>
                </a:pPr>
                <a:endParaRPr dirty="0">
                  <a:latin typeface="游ゴシック" panose="020B0400000000000000" pitchFamily="50" charset="-128"/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63923" y="70817"/>
              <a:ext cx="8095859" cy="1982222"/>
              <a:chOff x="0" y="0"/>
              <a:chExt cx="2398773" cy="58732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398773" cy="587325"/>
              </a:xfrm>
              <a:custGeom>
                <a:avLst/>
                <a:gdLst/>
                <a:ahLst/>
                <a:cxnLst/>
                <a:rect l="l" t="t" r="r" b="b"/>
                <a:pathLst>
                  <a:path w="2398773" h="587325">
                    <a:moveTo>
                      <a:pt x="0" y="0"/>
                    </a:moveTo>
                    <a:lnTo>
                      <a:pt x="2398773" y="0"/>
                    </a:lnTo>
                    <a:lnTo>
                      <a:pt x="2398773" y="587325"/>
                    </a:lnTo>
                    <a:lnTo>
                      <a:pt x="0" y="587325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>
                <a:solidFill>
                  <a:srgbClr val="AB2849"/>
                </a:solidFill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190500"/>
                <a:ext cx="812800" cy="1003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24"/>
                  </a:lnSpc>
                </a:pPr>
                <a:endParaRPr dirty="0">
                  <a:latin typeface="游ゴシック" panose="020B0400000000000000" pitchFamily="50" charset="-128"/>
                </a:endParaRPr>
              </a:p>
            </p:txBody>
          </p:sp>
        </p:grpSp>
      </p:grpSp>
      <p:pic>
        <p:nvPicPr>
          <p:cNvPr id="29" name="Picture 29"/>
          <p:cNvPicPr>
            <a:picLocks noChangeAspect="1"/>
          </p:cNvPicPr>
          <p:nvPr/>
        </p:nvPicPr>
        <p:blipFill>
          <a:blip r:embed="rId6"/>
          <a:srcRect l="34742" t="29046" r="30477" b="54789"/>
          <a:stretch>
            <a:fillRect/>
          </a:stretch>
        </p:blipFill>
        <p:spPr>
          <a:xfrm>
            <a:off x="946451" y="1795453"/>
            <a:ext cx="734711" cy="374456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2460091" y="4578264"/>
            <a:ext cx="1913812" cy="1116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965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じっくり考える時間を取って</a:t>
            </a:r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、</a:t>
            </a: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頭をスッキリさせたい方に、</a:t>
            </a: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オススメです。</a:t>
            </a:r>
          </a:p>
          <a:p>
            <a:pPr algn="ctr">
              <a:spcBef>
                <a:spcPts val="600"/>
              </a:spcBef>
            </a:pPr>
            <a:r>
              <a:rPr lang="en-US" sz="965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実際の行動計画や</a:t>
            </a:r>
            <a:endParaRPr lang="en-US" sz="965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年間計画を立てるなどの、</a:t>
            </a: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お時間にも充てることが</a:t>
            </a: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出来ます。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569695" y="4581606"/>
            <a:ext cx="1927557" cy="1264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965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ちょっと気になることを</a:t>
            </a:r>
            <a:endParaRPr lang="en-US" sz="965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話したい。</a:t>
            </a: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話すことで頭を整理したい。</a:t>
            </a: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うまく行動できるように</a:t>
            </a: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なりたい。</a:t>
            </a:r>
          </a:p>
          <a:p>
            <a:pPr algn="ctr"/>
            <a:r>
              <a:rPr lang="en-US" sz="965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新しい着想が欲しいなど</a:t>
            </a:r>
            <a:endParaRPr lang="en-US" sz="965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>
              <a:spcBef>
                <a:spcPts val="600"/>
              </a:spcBef>
            </a:pPr>
            <a:r>
              <a:rPr lang="en-US" sz="965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気軽に活用いただける</a:t>
            </a:r>
            <a:endParaRPr lang="en-US" sz="965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/>
            <a:r>
              <a:rPr lang="en-US" sz="965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コースです</a:t>
            </a:r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50028" y="4567957"/>
            <a:ext cx="1927557" cy="1413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毎週１時間</a:t>
            </a:r>
            <a:r>
              <a:rPr lang="ja-JP" alt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、</a:t>
            </a:r>
            <a:br>
              <a:rPr lang="en-US" altLang="ja-JP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lang="ja-JP" alt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一定ペースで進めたい方や、</a:t>
            </a:r>
            <a:endParaRPr lang="en-US" altLang="ja-JP" sz="965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/>
            <a:endParaRPr lang="en-US" sz="965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/>
            <a:r>
              <a:rPr lang="en-US" sz="965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半日</a:t>
            </a:r>
            <a:r>
              <a:rPr lang="ja-JP" alt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じっくり</a:t>
            </a:r>
            <a:r>
              <a:rPr lang="en-US" sz="965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考え</a:t>
            </a:r>
            <a:r>
              <a:rPr lang="ja-JP" alt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るなど、</a:t>
            </a:r>
            <a:br>
              <a:rPr lang="en-US" altLang="ja-JP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lang="ja-JP" alt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一気に物事を進めたい方は</a:t>
            </a:r>
            <a:endParaRPr lang="en-US" sz="965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/>
            <a:r>
              <a:rPr lang="ja-JP" alt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一度に４時間という使い方も。</a:t>
            </a:r>
            <a:endParaRPr lang="en-US" altLang="ja-JP" sz="965" dirty="0">
              <a:solidFill>
                <a:srgbClr val="000000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>
              <a:spcBef>
                <a:spcPts val="600"/>
              </a:spcBef>
            </a:pPr>
            <a:r>
              <a:rPr lang="en-US" sz="965" dirty="0" err="1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年間計画や事業戦略</a:t>
            </a:r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、</a:t>
            </a: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ビジョン策定などにも</a:t>
            </a:r>
          </a:p>
          <a:p>
            <a:pPr algn="ctr"/>
            <a:r>
              <a:rPr lang="en-US" sz="965" dirty="0">
                <a:solidFill>
                  <a:srgbClr val="000000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ご活用いただけます。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69989" y="3694507"/>
            <a:ext cx="1438548" cy="24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595" b="1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がっつりコース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28806" y="3930656"/>
            <a:ext cx="1457627" cy="17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9"/>
              </a:lnSpc>
              <a:spcBef>
                <a:spcPct val="0"/>
              </a:spcBef>
            </a:pPr>
            <a:r>
              <a:rPr lang="en-US" altLang="ja-JP" sz="778" spc="112">
                <a:solidFill>
                  <a:srgbClr val="000000"/>
                </a:solidFill>
                <a:latin typeface="Monterchi Serif"/>
              </a:rPr>
              <a:t>EXTENDED</a:t>
            </a:r>
            <a:endParaRPr lang="en-US" sz="778" spc="112" dirty="0">
              <a:solidFill>
                <a:srgbClr val="000000"/>
              </a:solidFill>
              <a:latin typeface="Monterchi Serif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692953" y="3940963"/>
            <a:ext cx="1448087" cy="17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9"/>
              </a:lnSpc>
              <a:spcBef>
                <a:spcPct val="0"/>
              </a:spcBef>
            </a:pPr>
            <a:r>
              <a:rPr lang="en-US" altLang="ja-JP" sz="778" spc="112">
                <a:solidFill>
                  <a:srgbClr val="000000"/>
                </a:solidFill>
                <a:latin typeface="Monterchi Serif"/>
              </a:rPr>
              <a:t>STANDARD</a:t>
            </a:r>
            <a:endParaRPr lang="en-US" sz="778" spc="112" dirty="0">
              <a:solidFill>
                <a:srgbClr val="000000"/>
              </a:solidFill>
              <a:latin typeface="Monterchi Serif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4570842" y="6385008"/>
            <a:ext cx="1920684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b="1" dirty="0" err="1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月額</a:t>
            </a:r>
            <a:r>
              <a:rPr lang="en-US" sz="1400" b="1" dirty="0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400" b="1" dirty="0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lang="en-US" sz="1400" b="1" dirty="0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万円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454575" y="6385008"/>
            <a:ext cx="1918387" cy="21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400" b="1" dirty="0" err="1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月額</a:t>
            </a:r>
            <a:r>
              <a:rPr lang="en-US" sz="1400" b="1" dirty="0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400" b="1" dirty="0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7</a:t>
            </a:r>
            <a:r>
              <a:rPr lang="en-US" sz="1400" b="1" dirty="0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万円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43824" y="6385008"/>
            <a:ext cx="1918387" cy="215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400" b="1" dirty="0" err="1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月額</a:t>
            </a:r>
            <a:r>
              <a:rPr lang="en-US" sz="1400" b="1" dirty="0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 1</a:t>
            </a:r>
            <a:r>
              <a:rPr lang="en-US" altLang="ja-JP" sz="1400" b="1" dirty="0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lang="en-US" sz="1400" b="1" dirty="0">
                <a:solidFill>
                  <a:srgbClr val="000000"/>
                </a:solidFill>
                <a:highlight>
                  <a:srgbClr val="FFFF00"/>
                </a:highlight>
                <a:latin typeface="游ゴシック" panose="020B0400000000000000" pitchFamily="50" charset="-128"/>
                <a:ea typeface="游ゴシック" panose="020B0400000000000000" pitchFamily="50" charset="-128"/>
              </a:rPr>
              <a:t>万円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36906" y="411379"/>
            <a:ext cx="5172220" cy="369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ja-JP" altLang="en-US" sz="2401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「</a:t>
            </a:r>
            <a:r>
              <a:rPr lang="en-US" altLang="ja-JP" sz="2400" b="1" spc="408" dirty="0">
                <a:ln w="9525">
                  <a:solidFill>
                    <a:srgbClr val="000000"/>
                  </a:solidFill>
                </a:ln>
                <a:solidFill>
                  <a:srgbClr val="222222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 Dojo </a:t>
            </a:r>
            <a:r>
              <a:rPr lang="ja-JP" altLang="en-US" sz="2401" dirty="0">
                <a:solidFill>
                  <a:srgbClr val="222222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」ご支援メニュー</a:t>
            </a:r>
            <a:endParaRPr lang="en-US" sz="2401" dirty="0">
              <a:solidFill>
                <a:srgbClr val="222222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2693345" y="3694507"/>
            <a:ext cx="1438548" cy="24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595" b="1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しっかりコース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824517" y="3697805"/>
            <a:ext cx="1438548" cy="245452"/>
          </a:xfrm>
          <a:prstGeom prst="rect">
            <a:avLst/>
          </a:prstGeom>
        </p:spPr>
        <p:txBody>
          <a:bodyPr lIns="0" tIns="0" rIns="0" bIns="0" rtlCol="0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595" b="1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お手軽コース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69154" y="7010463"/>
            <a:ext cx="6167296" cy="26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850" spc="25" dirty="0">
                <a:solidFill>
                  <a:srgbClr val="00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※資料作成などの追加要望は、別途相談させていただきます。</a:t>
            </a:r>
          </a:p>
          <a:p>
            <a:pPr>
              <a:spcBef>
                <a:spcPct val="0"/>
              </a:spcBef>
            </a:pPr>
            <a:r>
              <a:rPr lang="en-US" sz="850" spc="25" dirty="0">
                <a:solidFill>
                  <a:srgbClr val="00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※</a:t>
            </a:r>
            <a:r>
              <a:rPr lang="en-US" sz="850" spc="25" dirty="0" err="1">
                <a:solidFill>
                  <a:srgbClr val="00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効果が出始めるのに多少時間が</a:t>
            </a:r>
            <a:r>
              <a:rPr lang="ja-JP" altLang="en-US" sz="850" spc="25" dirty="0">
                <a:solidFill>
                  <a:srgbClr val="00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か</a:t>
            </a:r>
            <a:r>
              <a:rPr lang="en-US" sz="850" spc="25" dirty="0">
                <a:solidFill>
                  <a:srgbClr val="00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かるため、当初６ヵ月間は継続利用をお願いして</a:t>
            </a:r>
            <a:r>
              <a:rPr lang="ja-JP" altLang="en-US" sz="850" spc="25" dirty="0">
                <a:solidFill>
                  <a:srgbClr val="00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おり</a:t>
            </a:r>
            <a:r>
              <a:rPr lang="en-US" sz="850" spc="25" dirty="0" err="1">
                <a:solidFill>
                  <a:srgbClr val="00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ます</a:t>
            </a:r>
            <a:r>
              <a:rPr lang="en-US" sz="850" spc="25" dirty="0">
                <a:solidFill>
                  <a:srgbClr val="00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。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41526" y="4301659"/>
            <a:ext cx="1920685" cy="190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ja-JP" altLang="en-US" sz="1200" b="1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月 </a:t>
            </a:r>
            <a:r>
              <a:rPr lang="en-US" sz="1200" b="1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4時間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472696" y="4307370"/>
            <a:ext cx="1920685" cy="190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ja-JP" altLang="en-US" sz="1200" b="1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月 </a:t>
            </a:r>
            <a:r>
              <a:rPr lang="en-US" sz="1200" b="1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2時間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582300" y="4310712"/>
            <a:ext cx="1920685" cy="190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ja-JP" altLang="en-US" sz="1200" b="1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月 </a:t>
            </a:r>
            <a:r>
              <a:rPr lang="en-US" sz="1200" b="1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1時間</a:t>
            </a: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5B9F7715-D087-3A0F-DA50-BEDBB233A839}"/>
              </a:ext>
            </a:extLst>
          </p:cNvPr>
          <p:cNvGrpSpPr/>
          <p:nvPr/>
        </p:nvGrpSpPr>
        <p:grpSpPr>
          <a:xfrm>
            <a:off x="2403916" y="2997824"/>
            <a:ext cx="772840" cy="628898"/>
            <a:chOff x="2452277" y="2992865"/>
            <a:chExt cx="772840" cy="628898"/>
          </a:xfrm>
        </p:grpSpPr>
        <p:pic>
          <p:nvPicPr>
            <p:cNvPr id="33" name="Picture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452277" y="2992865"/>
              <a:ext cx="772840" cy="628898"/>
            </a:xfrm>
            <a:prstGeom prst="rect">
              <a:avLst/>
            </a:prstGeom>
          </p:spPr>
        </p:pic>
        <p:sp>
          <p:nvSpPr>
            <p:cNvPr id="53" name="TextBox 53"/>
            <p:cNvSpPr txBox="1"/>
            <p:nvPr/>
          </p:nvSpPr>
          <p:spPr>
            <a:xfrm rot="-543458">
              <a:off x="2481310" y="3335408"/>
              <a:ext cx="675417" cy="206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02"/>
                </a:lnSpc>
                <a:spcBef>
                  <a:spcPct val="0"/>
                </a:spcBef>
              </a:pPr>
              <a:r>
                <a:rPr lang="en-US" sz="1215" b="1" spc="72" dirty="0">
                  <a:solidFill>
                    <a:srgbClr val="FFFF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オススメ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328921" y="7489669"/>
            <a:ext cx="6174064" cy="17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163" spc="69" dirty="0">
                <a:solidFill>
                  <a:srgbClr val="00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事務所情報記入欄</a:t>
            </a:r>
          </a:p>
        </p:txBody>
      </p:sp>
      <p:sp>
        <p:nvSpPr>
          <p:cNvPr id="59" name="TextBox 50">
            <a:extLst>
              <a:ext uri="{FF2B5EF4-FFF2-40B4-BE49-F238E27FC236}">
                <a16:creationId xmlns:a16="http://schemas.microsoft.com/office/drawing/2014/main" id="{975ACFFB-4117-E931-332D-844042CA5A5C}"/>
              </a:ext>
            </a:extLst>
          </p:cNvPr>
          <p:cNvSpPr txBox="1"/>
          <p:nvPr/>
        </p:nvSpPr>
        <p:spPr>
          <a:xfrm>
            <a:off x="343143" y="6621056"/>
            <a:ext cx="1920685" cy="15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0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en-US" sz="9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税込価格</a:t>
            </a:r>
            <a:r>
              <a:rPr lang="en-US" altLang="ja-JP" sz="10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14.4</a:t>
            </a:r>
            <a:r>
              <a:rPr lang="ja-JP" altLang="en-US" sz="10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万円）</a:t>
            </a:r>
            <a:endParaRPr lang="en-US" sz="1000" spc="74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1" name="TextBox 50">
            <a:extLst>
              <a:ext uri="{FF2B5EF4-FFF2-40B4-BE49-F238E27FC236}">
                <a16:creationId xmlns:a16="http://schemas.microsoft.com/office/drawing/2014/main" id="{EC2155D8-669E-8214-5344-7A739CAD6A89}"/>
              </a:ext>
            </a:extLst>
          </p:cNvPr>
          <p:cNvSpPr txBox="1"/>
          <p:nvPr/>
        </p:nvSpPr>
        <p:spPr>
          <a:xfrm>
            <a:off x="2502152" y="6621056"/>
            <a:ext cx="1920685" cy="15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0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en-US" sz="9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税込価格</a:t>
            </a:r>
            <a:r>
              <a:rPr lang="en-US" altLang="ja-JP" sz="9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7.7</a:t>
            </a:r>
            <a:r>
              <a:rPr lang="ja-JP" altLang="en-US" sz="10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万円）</a:t>
            </a:r>
            <a:endParaRPr lang="en-US" sz="1000" spc="74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2" name="TextBox 50">
            <a:extLst>
              <a:ext uri="{FF2B5EF4-FFF2-40B4-BE49-F238E27FC236}">
                <a16:creationId xmlns:a16="http://schemas.microsoft.com/office/drawing/2014/main" id="{1F87DE06-8C8F-D34C-D324-05CA74EA3112}"/>
              </a:ext>
            </a:extLst>
          </p:cNvPr>
          <p:cNvSpPr txBox="1"/>
          <p:nvPr/>
        </p:nvSpPr>
        <p:spPr>
          <a:xfrm>
            <a:off x="4570841" y="6618306"/>
            <a:ext cx="1920685" cy="15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0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en-US" sz="9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税込価格</a:t>
            </a:r>
            <a:r>
              <a:rPr lang="en-US" altLang="ja-JP" sz="10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4.4</a:t>
            </a:r>
            <a:r>
              <a:rPr lang="ja-JP" altLang="en-US" sz="1000" spc="74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万円）</a:t>
            </a:r>
            <a:endParaRPr lang="en-US" sz="1000" spc="74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6" name="TextBox 39">
            <a:extLst>
              <a:ext uri="{FF2B5EF4-FFF2-40B4-BE49-F238E27FC236}">
                <a16:creationId xmlns:a16="http://schemas.microsoft.com/office/drawing/2014/main" id="{FB08A095-3632-CED6-BB37-4B3DA2285A92}"/>
              </a:ext>
            </a:extLst>
          </p:cNvPr>
          <p:cNvSpPr txBox="1"/>
          <p:nvPr/>
        </p:nvSpPr>
        <p:spPr>
          <a:xfrm>
            <a:off x="4824517" y="3964691"/>
            <a:ext cx="1448087" cy="17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9"/>
              </a:lnSpc>
              <a:spcBef>
                <a:spcPct val="0"/>
              </a:spcBef>
            </a:pPr>
            <a:r>
              <a:rPr lang="en-US" altLang="ja-JP" sz="778" spc="112">
                <a:solidFill>
                  <a:srgbClr val="000000"/>
                </a:solidFill>
                <a:latin typeface="Monterchi Serif"/>
              </a:rPr>
              <a:t>ESSENTIAL</a:t>
            </a:r>
            <a:endParaRPr lang="en-US" sz="778" spc="112" dirty="0">
              <a:solidFill>
                <a:srgbClr val="000000"/>
              </a:solidFill>
              <a:latin typeface="Monterchi Serif"/>
            </a:endParaRPr>
          </a:p>
        </p:txBody>
      </p:sp>
      <p:sp>
        <p:nvSpPr>
          <p:cNvPr id="40" name="TextBox 54">
            <a:extLst>
              <a:ext uri="{FF2B5EF4-FFF2-40B4-BE49-F238E27FC236}">
                <a16:creationId xmlns:a16="http://schemas.microsoft.com/office/drawing/2014/main" id="{611FD32F-6E04-1308-1F34-DE9673DBA13E}"/>
              </a:ext>
            </a:extLst>
          </p:cNvPr>
          <p:cNvSpPr txBox="1"/>
          <p:nvPr/>
        </p:nvSpPr>
        <p:spPr>
          <a:xfrm>
            <a:off x="-5485724" y="7917675"/>
            <a:ext cx="6406775" cy="4862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★皆さんの意見を聞いてのメモ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en-US" altLang="ja-JP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After</a:t>
            </a: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だけじゃなく、</a:t>
            </a:r>
            <a:r>
              <a:rPr lang="en-US" altLang="ja-JP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Before</a:t>
            </a: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も入れる？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en-US" altLang="ja-JP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Dojo</a:t>
            </a: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（道場）パターンも作りたい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基本のパターンを１つ作って、イレギュラーパターンも作る。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狭く作るのか？広く作るのか？➡自分が何をやるか。思考の整理をしたい経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営者様へ。「特定の人」に渡すように変えるのはアリ。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読まない。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困りごとは想定外のものがある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タイミングと渡し方が大事。そういうニーズが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1400" spc="69" dirty="0"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１回ではなく、数回渡してＯＫ。忘れた頃に依頼が来るかも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en-US" altLang="ja-JP" sz="3600" b="1" spc="408" dirty="0">
                <a:ln w="9525">
                  <a:solidFill>
                    <a:srgbClr val="000000"/>
                  </a:solidFill>
                </a:ln>
                <a:solidFill>
                  <a:srgbClr val="222222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Dojo</a:t>
            </a:r>
            <a:r>
              <a:rPr lang="ja-JP" altLang="en-US" sz="1400" spc="408" dirty="0">
                <a:ln w="9525">
                  <a:solidFill>
                    <a:srgbClr val="000000"/>
                  </a:solidFill>
                </a:ln>
                <a:solidFill>
                  <a:srgbClr val="222222"/>
                </a:solidFill>
                <a:latin typeface="+mn-ea"/>
              </a:rPr>
              <a:t>壁打ち道場</a:t>
            </a:r>
            <a:endParaRPr lang="en-US" altLang="ja-JP" sz="1400" spc="69" dirty="0">
              <a:ln w="9525">
                <a:solidFill>
                  <a:srgbClr val="000000"/>
                </a:solidFill>
              </a:ln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endParaRPr lang="en-US" altLang="ja-JP" sz="1400" spc="69" dirty="0">
              <a:ln w="9525">
                <a:solidFill>
                  <a:srgbClr val="000000"/>
                </a:solidFill>
              </a:ln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r>
              <a:rPr lang="en-US" altLang="ja-JP" sz="1400" spc="69" dirty="0">
                <a:ln w="9525">
                  <a:solidFill>
                    <a:srgbClr val="000000"/>
                  </a:solidFill>
                </a:ln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30</a:t>
            </a:r>
            <a:r>
              <a:rPr lang="ja-JP" altLang="en-US" sz="1400" spc="69" dirty="0">
                <a:ln w="9525">
                  <a:solidFill>
                    <a:srgbClr val="000000"/>
                  </a:solidFill>
                </a:ln>
                <a:solidFill>
                  <a:srgbClr val="FF0000"/>
                </a:solidFill>
                <a:latin typeface="IPAexMincho" panose="02020400000000000000" pitchFamily="18" charset="-128"/>
                <a:ea typeface="IPAexMincho" panose="02020400000000000000" pitchFamily="18" charset="-128"/>
              </a:rPr>
              <a:t>代しゃべり場</a:t>
            </a: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endParaRPr lang="en-US" altLang="ja-JP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  <a:p>
            <a:pPr>
              <a:spcBef>
                <a:spcPct val="0"/>
              </a:spcBef>
            </a:pPr>
            <a:endParaRPr lang="en-US" sz="1400" spc="69" dirty="0">
              <a:solidFill>
                <a:srgbClr val="FF0000"/>
              </a:solidFill>
              <a:latin typeface="IPAexMincho" panose="02020400000000000000" pitchFamily="18" charset="-128"/>
              <a:ea typeface="IPAexMincho" panose="02020400000000000000" pitchFamily="18" charset="-128"/>
            </a:endParaRPr>
          </a:p>
        </p:txBody>
      </p:sp>
      <p:pic>
        <p:nvPicPr>
          <p:cNvPr id="44" name="図 43" descr="ロゴ&#10;&#10;自動的に生成された説明">
            <a:extLst>
              <a:ext uri="{FF2B5EF4-FFF2-40B4-BE49-F238E27FC236}">
                <a16:creationId xmlns:a16="http://schemas.microsoft.com/office/drawing/2014/main" id="{4740053B-ADCA-434D-ED7D-BCDD551D5F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271" y="302985"/>
            <a:ext cx="907425" cy="35542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FA6E18E1-51C1-1363-4302-B29E1519C12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1559" t="17766" r="20915" b="11790"/>
          <a:stretch>
            <a:fillRect/>
          </a:stretch>
        </p:blipFill>
        <p:spPr>
          <a:xfrm>
            <a:off x="6373799" y="9360629"/>
            <a:ext cx="325302" cy="398353"/>
          </a:xfrm>
          <a:prstGeom prst="rect">
            <a:avLst/>
          </a:prstGeom>
        </p:spPr>
      </p:pic>
      <p:grpSp>
        <p:nvGrpSpPr>
          <p:cNvPr id="58" name="Group 16">
            <a:extLst>
              <a:ext uri="{FF2B5EF4-FFF2-40B4-BE49-F238E27FC236}">
                <a16:creationId xmlns:a16="http://schemas.microsoft.com/office/drawing/2014/main" id="{79ED0352-E656-541B-D7E6-864518F60A86}"/>
              </a:ext>
            </a:extLst>
          </p:cNvPr>
          <p:cNvGrpSpPr/>
          <p:nvPr/>
        </p:nvGrpSpPr>
        <p:grpSpPr>
          <a:xfrm>
            <a:off x="6263065" y="8695825"/>
            <a:ext cx="2757754" cy="3191375"/>
            <a:chOff x="0" y="-190500"/>
            <a:chExt cx="812800" cy="1003300"/>
          </a:xfrm>
        </p:grpSpPr>
        <p:sp>
          <p:nvSpPr>
            <p:cNvPr id="63" name="TextBox 18">
              <a:extLst>
                <a:ext uri="{FF2B5EF4-FFF2-40B4-BE49-F238E27FC236}">
                  <a16:creationId xmlns:a16="http://schemas.microsoft.com/office/drawing/2014/main" id="{2276C520-643A-1925-8B36-285CF495A8C6}"/>
                </a:ext>
              </a:extLst>
            </p:cNvPr>
            <p:cNvSpPr txBox="1"/>
            <p:nvPr/>
          </p:nvSpPr>
          <p:spPr>
            <a:xfrm>
              <a:off x="0" y="-190500"/>
              <a:ext cx="812800" cy="1003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24"/>
                </a:lnSpc>
              </a:pPr>
              <a:endParaRPr dirty="0">
                <a:latin typeface="游ゴシック" panose="020B0400000000000000" pitchFamily="50" charset="-128"/>
              </a:endParaRPr>
            </a:p>
          </p:txBody>
        </p:sp>
        <p:sp>
          <p:nvSpPr>
            <p:cNvPr id="60" name="Freeform 17">
              <a:extLst>
                <a:ext uri="{FF2B5EF4-FFF2-40B4-BE49-F238E27FC236}">
                  <a16:creationId xmlns:a16="http://schemas.microsoft.com/office/drawing/2014/main" id="{954DC9B7-6EDE-1CB4-289B-78099587A2B2}"/>
                </a:ext>
              </a:extLst>
            </p:cNvPr>
            <p:cNvSpPr/>
            <p:nvPr/>
          </p:nvSpPr>
          <p:spPr>
            <a:xfrm>
              <a:off x="18136" y="0"/>
              <a:ext cx="128514" cy="158731"/>
            </a:xfrm>
            <a:custGeom>
              <a:avLst/>
              <a:gdLst/>
              <a:ahLst/>
              <a:cxnLst/>
              <a:rect l="l" t="t" r="r" b="b"/>
              <a:pathLst>
                <a:path w="128514" h="158731">
                  <a:moveTo>
                    <a:pt x="0" y="0"/>
                  </a:moveTo>
                  <a:lnTo>
                    <a:pt x="128514" y="0"/>
                  </a:lnTo>
                  <a:lnTo>
                    <a:pt x="128514" y="158731"/>
                  </a:lnTo>
                  <a:lnTo>
                    <a:pt x="0" y="1587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64" name="Picture 19">
            <a:extLst>
              <a:ext uri="{FF2B5EF4-FFF2-40B4-BE49-F238E27FC236}">
                <a16:creationId xmlns:a16="http://schemas.microsoft.com/office/drawing/2014/main" id="{CA863B0F-7E54-32AB-DAD2-E69F4BDA1D2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1559" t="17766" r="20915" b="11790"/>
          <a:stretch>
            <a:fillRect/>
          </a:stretch>
        </p:blipFill>
        <p:spPr>
          <a:xfrm>
            <a:off x="6373798" y="9358128"/>
            <a:ext cx="325302" cy="3983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MBL ブランドカラー">
      <a:dk1>
        <a:sysClr val="windowText" lastClr="000000"/>
      </a:dk1>
      <a:lt1>
        <a:sysClr val="window" lastClr="FFFFFF"/>
      </a:lt1>
      <a:dk2>
        <a:srgbClr val="002060"/>
      </a:dk2>
      <a:lt2>
        <a:srgbClr val="EEECE1"/>
      </a:lt2>
      <a:accent1>
        <a:srgbClr val="0F5EAE"/>
      </a:accent1>
      <a:accent2>
        <a:srgbClr val="FF6600"/>
      </a:accent2>
      <a:accent3>
        <a:srgbClr val="008000"/>
      </a:accent3>
      <a:accent4>
        <a:srgbClr val="9900CC"/>
      </a:accent4>
      <a:accent5>
        <a:srgbClr val="0000FF"/>
      </a:accent5>
      <a:accent6>
        <a:srgbClr val="E95250"/>
      </a:accent6>
      <a:hlink>
        <a:srgbClr val="0000FF"/>
      </a:hlink>
      <a:folHlink>
        <a:srgbClr val="800080"/>
      </a:folHlink>
    </a:clrScheme>
    <a:fontScheme name="ユーザー定義 13">
      <a:majorFont>
        <a:latin typeface="Arial Black"/>
        <a:ea typeface="游ゴシック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392</Words>
  <Application>Microsoft Office PowerPoint</Application>
  <PresentationFormat>A4 210 x 297 mm</PresentationFormat>
  <Paragraphs>86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Arial</vt:lpstr>
      <vt:lpstr>Monterchi Serif</vt:lpstr>
      <vt:lpstr>IPAexMincho</vt:lpstr>
      <vt:lpstr>游ゴシック</vt:lpstr>
      <vt:lpstr>游明朝</vt:lpstr>
      <vt:lpstr>游明朝 Demibold</vt:lpstr>
      <vt:lpstr>Office Theme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聴くプロ（紹介チラシ）</dc:title>
  <dc:creator>seiji ueda</dc:creator>
  <cp:lastModifiedBy>いずみ事務所（共有）</cp:lastModifiedBy>
  <cp:revision>18</cp:revision>
  <cp:lastPrinted>2022-11-16T05:23:43Z</cp:lastPrinted>
  <dcterms:created xsi:type="dcterms:W3CDTF">2006-08-16T00:00:00Z</dcterms:created>
  <dcterms:modified xsi:type="dcterms:W3CDTF">2023-09-10T06:13:53Z</dcterms:modified>
  <dc:identifier>DAFRmHZWiZI</dc:identifier>
</cp:coreProperties>
</file>