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60" d="100"/>
          <a:sy n="60" d="100"/>
        </p:scale>
        <p:origin x="102" y="10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B77CB2-159A-460F-A3F2-86C39C6FA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52C6244-3921-4DE4-96D3-D36B3D3144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24FC04-E4B9-4899-A43A-02882BF92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F262-AC79-4F92-9EF0-23AA55822C3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42AC90-89CA-4C8D-A950-2981CF0D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1CC9E3-4B8D-4553-96BB-1736A18EB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8C16-EAB5-475A-86F5-E0C8134AFB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572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FCD610-2A40-4E63-B0A6-C5A9AF4A8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7B60BDE-3B93-4974-B1CB-822F5F3CAC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00B2DA-0DB6-4F3E-924A-5F976A28E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F262-AC79-4F92-9EF0-23AA55822C3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E4879C-79D5-41DE-A86B-672E53814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99C72F-B78E-42B9-B068-75CCCBDCB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8C16-EAB5-475A-86F5-E0C8134AFB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137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CF1F28B-E299-48CD-93B4-CC7710F302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729DFA1-9AE5-4314-A80A-F694525147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4F4F0A-C9D5-4F88-89AD-EA7EE51CA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F262-AC79-4F92-9EF0-23AA55822C3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00BC6C-D6E1-4502-A4CF-E604E264E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2C0310-55BB-45DE-A0F9-EF23B7792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8C16-EAB5-475A-86F5-E0C8134AFB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2298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D1B164-458F-4ABD-864A-B57269812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8021989-9753-490D-8BD6-D7344DC35C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091EEB-AEDF-4A34-81E0-F05EE2361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F262-AC79-4F92-9EF0-23AA55822C3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109CC4-3FC0-4408-9C0C-0151970BC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4FBC9A-54A9-4274-85B6-4B7439503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8C16-EAB5-475A-86F5-E0C8134AFB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4478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D496C2-7C6E-45FF-B893-765159134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AE9DDB-1A33-47EC-9FBF-24E86A5622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6A259F-6C24-45E1-B044-BAEE1DACF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F262-AC79-4F92-9EF0-23AA55822C3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11FB37-5BEB-456A-8AD3-9591A10D0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8E9F9E-4F49-45F4-B58D-21AB21700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8C16-EAB5-475A-86F5-E0C8134AFB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7933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286A6C-5037-46E7-A421-3B3081407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94FC0C-E7E2-4847-BBFB-BF865FB7C2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04BDF40-7A29-4E15-B409-F73DC475FD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70C9874-E7E4-4DC2-9541-765546164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F262-AC79-4F92-9EF0-23AA55822C3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87DF8F4-F44A-4500-AC39-D74EA4BAB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76F081C-895F-43FB-9489-7F36BA916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8C16-EAB5-475A-86F5-E0C8134AFB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1507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DB55BE-F74A-4B6B-800A-C50D65A4C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BB3B01C-EFF7-4622-A024-0F8B11908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F69738E-5B24-4AA8-968E-A186D6F66F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E9239A4-BDAA-4CFB-B87C-67B1FE8645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CE8E7BC-28E3-4B27-BBC2-0B9D5397BF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3F078FF-F05C-4BFD-8C4C-45D0BAC43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F262-AC79-4F92-9EF0-23AA55822C3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1EC3241-1512-4FB4-84D5-3A356027C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FE2188F-FACE-425C-A561-DB5848846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8C16-EAB5-475A-86F5-E0C8134AFB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6164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4F87DD-0C4A-41A4-8480-C8ECDE964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E88935F-686C-401A-BD4F-FB797FF6C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F262-AC79-4F92-9EF0-23AA55822C3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7D6AF54-D452-4BD1-99FD-7B6E1EF07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7FED59E-B8A4-4C59-8554-79D15FE1F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8C16-EAB5-475A-86F5-E0C8134AFB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258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F614A9A-C5D6-4AB7-977C-5DA4A498A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F262-AC79-4F92-9EF0-23AA55822C3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963DF8D-4B8A-4DFA-A83D-E6E397F07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E3AA788-8CE5-432F-998D-5A580627C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8C16-EAB5-475A-86F5-E0C8134AFB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9173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A20D9C-B26F-4305-95F2-F41D11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51FB12F-240F-4544-A392-A003871A22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1D3E2D0-36AE-41F6-B501-136978A419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DD2F69C-7C88-43D8-82FE-1E2819913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F262-AC79-4F92-9EF0-23AA55822C3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BB9486E-C6E4-4385-8852-64A56AC69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424C330-B946-4EF4-A632-7F6A8E45D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8C16-EAB5-475A-86F5-E0C8134AFB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6797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40655A-351D-4C6C-B86B-DA86B81B3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7173FD7-69E8-4471-84FA-8AF309883C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58FDCC9-D91B-4555-9B76-B9173100A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A9846AE-E4D6-477A-9B02-B23A367A4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F262-AC79-4F92-9EF0-23AA55822C3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9E4FECF-B0B0-474C-B515-0EAF09393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2D1343-0901-4D01-A246-E5CC508B8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8C16-EAB5-475A-86F5-E0C8134AFB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7480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167130-93AF-46A6-A849-E458E51E3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5D17894-A7B3-46DB-ADB8-5A291FC71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6D0F0E-F9EA-4DBE-B775-444579C386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DF262-AC79-4F92-9EF0-23AA55822C3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D9077E-9D6C-45CF-83BA-DB27E7F1E0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BFB0BA-B5EC-4A03-ADB2-9C0ECB1C7A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B8C16-EAB5-475A-86F5-E0C8134AFB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7685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2A110A-014E-434B-BC60-47F089D988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フルオーダー作成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A550FFB-509F-49CA-BADD-1C32CAB563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/>
              <a:t>https://item.rakuten.co.jp/harutas/lc900/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62605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99FDFD-B375-46DE-AED0-CB5F477C1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6188" y="1347114"/>
            <a:ext cx="5947611" cy="4829849"/>
          </a:xfrm>
        </p:spPr>
        <p:txBody>
          <a:bodyPr/>
          <a:lstStyle/>
          <a:p>
            <a:r>
              <a:rPr kumimoji="1" lang="ja-JP" altLang="en-US" dirty="0"/>
              <a:t>画像、商品名、品番　金額などは用意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↓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画像のようにページ作成を実施していく。</a:t>
            </a:r>
            <a:endParaRPr lang="en-US" altLang="ja-JP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C2E04D2-03B1-4CB3-B910-C328D41D52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214" y="1347114"/>
            <a:ext cx="4658375" cy="4829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016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38</Words>
  <Application>Microsoft Office PowerPoint</Application>
  <PresentationFormat>ワイド画面</PresentationFormat>
  <Paragraphs>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フルオーダー作成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フルオーダー作成</dc:title>
  <dc:creator>中本 貴之</dc:creator>
  <cp:lastModifiedBy>中本 貴之</cp:lastModifiedBy>
  <cp:revision>1</cp:revision>
  <dcterms:created xsi:type="dcterms:W3CDTF">2022-04-15T12:06:46Z</dcterms:created>
  <dcterms:modified xsi:type="dcterms:W3CDTF">2022-04-15T12:08:30Z</dcterms:modified>
</cp:coreProperties>
</file>