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B3D1FCE-E4DA-45A8-8733-70B70EA25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6F37BBC-47D2-4B37-9238-DF7ADD7407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BFDE87E-8D64-454D-9839-EC613244F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151B6F8-DCFA-4BA0-B586-DAEA5564AE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B46CE7-64F0-4D3E-9F85-1179541676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3903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C798CB-77F4-45BD-8B58-E7E478D9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82B9364-E5F4-4C3E-A6E6-5F74E17F20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58E2E4-2645-4773-B517-448C65899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CBA2B6-6B56-4819-86B3-9F910B17A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3EF556-3D9F-4A0F-89D9-849E437EF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2340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EDB8315-E0E9-4271-8C80-5249B52B63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F6ADE62-5225-4F8A-98FB-2DCFB4E30C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794FCF-4127-4336-A6BA-47C5362AE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C775D3-87C4-4C6C-92CA-6C84C537F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8DD8E9E-9A66-4176-BD20-E5D5CDEA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99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B48EFC-A4C0-45B9-966F-A815BFF2B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EC53F2-7981-4E68-8C00-7BB8F23E9D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11DF11-47D1-4E6E-991C-5C4DFD994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62BD47A-5313-40EF-9C6E-DBF48A253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B725867-FB71-481D-9D64-7DAD846B8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058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31E7C2-2513-43A7-9E35-CA26F5950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A39C3F4-87E6-45B6-A46E-A4071F44E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D6E3DD-3511-4086-BB39-714D372A2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F4C536B-7CFA-4FD7-A862-73584B1CD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6179B6-8D8C-4AEC-8961-BECA35225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3631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8507AEF-D224-4EBD-B7FA-79C09C5FF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B5ADF4B-D963-454F-953D-C36A6F5385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5AE7159-399D-400C-9C76-54D1156D33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9348C0F-C429-4A51-9889-4C14FD30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F0C0723-4405-44DC-8407-0B7A704B6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6ECD6F5-893C-4D81-80F8-21EFB3A66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0018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4CC303-0996-4E17-B919-83E4F67ED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220FCA-BE0D-4E3B-A15C-050D6A3EC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17841C4-5A26-4FD6-A6A9-ED63995891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CF6FE02-CB11-4236-8730-81907A1B1D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47DB52A-BB2E-43E7-BC63-DD4AEB2BDB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7FF202D1-0DF9-4BDD-9554-87F22205D8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C3CB7DAD-8472-4AE0-B0D5-8CAB1D863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F3E44A7-B9FD-47D1-B450-A8BB56C2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08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28A9D3-7BFD-4729-80B4-EC4F67D56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CDD18DC-0F45-4C34-926D-474E3DDCF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0BD114-ABAB-42BE-B07B-8DB314D6B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519F7D9-385B-4370-8903-971D1ABDF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8488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F96DEFE7-23F8-4DF0-AD16-A1F9541A0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21DD8EF-FC42-4379-BC74-ACE6E74C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D2E911-6B83-423E-B2E1-B371EBB60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22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57299C-6B3B-4F94-81AD-014AD06A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B8C0A24-A323-496C-8AFB-58948E985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199F334-9AB5-4169-AC09-279D512F9D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6FED035-E252-49E6-AA8F-CB846019D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EDF0646-B96E-4E58-8F25-6EEF74871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82D85D2-8DCD-48BC-B2F6-0314AC11F1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6957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F66396-C8BF-41C2-B737-B8CACAD8E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EC24E0E-F5AF-42B1-A628-9D577CFA1A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9E7B89C2-39B7-4C57-9D50-7448AE4876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A731FF3-7466-4926-A97C-350DA17D8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0AF29B4-62CC-4697-A2B6-58CEC62B3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06C01F8-01BA-4B00-B005-56D7DE4AB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6023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7181456-0BEC-4A22-88F8-525B175BB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BE07D8A-3061-4973-8B31-CD1B3B215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71C2D2F-19D7-457D-AAF9-8F7F85F4D2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2136B-3ADF-4FFC-B6D2-64DBEE619E7C}" type="datetimeFigureOut">
              <a:rPr kumimoji="1" lang="ja-JP" altLang="en-US" smtClean="0"/>
              <a:t>2022/4/28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0FF667-C06D-4AAB-81E5-C4C6FDA66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E3ED1F2-574A-477C-827F-B65EEA50BD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B08BCD-C68D-4A1D-99C4-DBA9FC166A3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2768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CDCF57-F67A-44AB-91C1-C23C81CB8F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84980" y="930594"/>
            <a:ext cx="8312540" cy="2316484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C1A602C-15AF-4F26-A978-BA3CD4CF8B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CC10C12-F121-43AE-B4FF-FA99E0FAFB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921" y="587154"/>
            <a:ext cx="4535653" cy="604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2184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　満寛</dc:creator>
  <cp:lastModifiedBy>和田　満寛</cp:lastModifiedBy>
  <cp:revision>2</cp:revision>
  <dcterms:created xsi:type="dcterms:W3CDTF">2022-04-28T04:51:06Z</dcterms:created>
  <dcterms:modified xsi:type="dcterms:W3CDTF">2022-04-28T05:07:41Z</dcterms:modified>
</cp:coreProperties>
</file>