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36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752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483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73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65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39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0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0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37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367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83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DE105-5530-4DD7-9E5F-12687AA8E359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FA823-6CE8-4F9F-BDC4-7B31D0DEB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852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16" y="2276965"/>
            <a:ext cx="4010099" cy="455814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04" y="2159085"/>
            <a:ext cx="1777596" cy="43363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26" y="380999"/>
            <a:ext cx="1597852" cy="383770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0" y="2658939"/>
            <a:ext cx="2049232" cy="406051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490">
                        <a14:foregroundMark x1="45918" y1="42794" x2="77551" y2="18625"/>
                        <a14:foregroundMark x1="73469" y1="57428" x2="71429" y2="85588"/>
                        <a14:foregroundMark x1="31122" y1="52328" x2="39286" y2="93792"/>
                        <a14:foregroundMark x1="62755" y1="3104" x2="53061" y2="2882"/>
                        <a14:foregroundMark x1="25510" y1="5543" x2="40306" y2="9534"/>
                        <a14:foregroundMark x1="76020" y1="4435" x2="61735" y2="9978"/>
                        <a14:foregroundMark x1="45918" y1="18182" x2="41327" y2="27716"/>
                        <a14:foregroundMark x1="50510" y1="14856" x2="56122" y2="15743"/>
                        <a14:foregroundMark x1="11224" y1="7095" x2="40306" y2="13082"/>
                        <a14:foregroundMark x1="37755" y1="2661" x2="65816" y2="2661"/>
                        <a14:backgroundMark x1="16327" y1="13304" x2="35204" y2="19512"/>
                        <a14:backgroundMark x1="30102" y1="38359" x2="76531" y2="43459"/>
                        <a14:backgroundMark x1="87755" y1="11308" x2="70408" y2="37029"/>
                        <a14:backgroundMark x1="58163" y1="34590" x2="54082" y2="28381"/>
                        <a14:backgroundMark x1="73980" y1="19512" x2="68878" y2="13969"/>
                        <a14:backgroundMark x1="68367" y1="20843" x2="82143" y2="26164"/>
                        <a14:backgroundMark x1="65816" y1="31707" x2="45918" y2="41463"/>
                        <a14:backgroundMark x1="48469" y1="42572" x2="48469" y2="42572"/>
                        <a14:backgroundMark x1="59184" y1="33481" x2="59184" y2="33481"/>
                        <a14:backgroundMark x1="68878" y1="24612" x2="68878" y2="24612"/>
                        <a14:backgroundMark x1="67347" y1="23725" x2="72449" y2="26386"/>
                        <a14:backgroundMark x1="76531" y1="19069" x2="65816" y2="25499"/>
                        <a14:backgroundMark x1="64286" y1="26829" x2="72449" y2="28160"/>
                        <a14:backgroundMark x1="62245" y1="31707" x2="54592" y2="36142"/>
                        <a14:backgroundMark x1="54082" y1="2661" x2="61224" y2="2661"/>
                        <a14:backgroundMark x1="60204" y1="33038" x2="48469" y2="39911"/>
                        <a14:backgroundMark x1="38776" y1="1552" x2="59694" y2="1552"/>
                      </a14:backgroundRemoval>
                    </a14:imgEffect>
                  </a14:imgLayer>
                </a14:imgProps>
              </a:ext>
            </a:extLst>
          </a:blip>
          <a:srcRect t="-1" b="68832"/>
          <a:stretch/>
        </p:blipFill>
        <p:spPr>
          <a:xfrm>
            <a:off x="5954714" y="2087224"/>
            <a:ext cx="1691394" cy="1893649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52" l="0" r="100000">
                        <a14:foregroundMark x1="47059" y1="4260" x2="47059" y2="4260"/>
                        <a14:foregroundMark x1="47059" y1="5157" x2="62092" y2="8520"/>
                        <a14:foregroundMark x1="80392" y1="17489" x2="71895" y2="27578"/>
                        <a14:foregroundMark x1="87582" y1="14574" x2="43791" y2="8520"/>
                        <a14:foregroundMark x1="41830" y1="12332" x2="17647" y2="25785"/>
                        <a14:foregroundMark x1="20261" y1="30942" x2="37255" y2="38565"/>
                        <a14:backgroundMark x1="64706" y1="14350" x2="52941" y2="96637"/>
                        <a14:backgroundMark x1="71242" y1="28475" x2="88235" y2="12556"/>
                        <a14:backgroundMark x1="76471" y1="12780" x2="48366" y2="3363"/>
                        <a14:backgroundMark x1="43137" y1="4484" x2="58824" y2="9193"/>
                        <a14:backgroundMark x1="35948" y1="7848" x2="45752" y2="8520"/>
                        <a14:backgroundMark x1="16340" y1="17489" x2="25490" y2="10762"/>
                        <a14:backgroundMark x1="57516" y1="13229" x2="86275" y2="14126"/>
                        <a14:backgroundMark x1="78431" y1="15919" x2="73203" y2="25336"/>
                        <a14:backgroundMark x1="22876" y1="13901" x2="33333" y2="7623"/>
                        <a14:backgroundMark x1="41176" y1="6278" x2="62092" y2="6951"/>
                        <a14:backgroundMark x1="45752" y1="8969" x2="79085" y2="12332"/>
                        <a14:backgroundMark x1="76471" y1="27578" x2="60784" y2="25336"/>
                        <a14:backgroundMark x1="70588" y1="19507" x2="92157" y2="18386"/>
                        <a14:backgroundMark x1="50980" y1="5381" x2="60131" y2="8296"/>
                        <a14:backgroundMark x1="54902" y1="4260" x2="43137" y2="5605"/>
                      </a14:backgroundRemoval>
                    </a14:imgEffect>
                  </a14:imgLayer>
                </a14:imgProps>
              </a:ext>
            </a:extLst>
          </a:blip>
          <a:srcRect t="9024" r="45810" b="52009"/>
          <a:stretch/>
        </p:blipFill>
        <p:spPr>
          <a:xfrm>
            <a:off x="1329929" y="2863273"/>
            <a:ext cx="1037573" cy="217492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338">
                        <a14:foregroundMark x1="46358" y1="13877" x2="61589" y2="97357"/>
                        <a14:foregroundMark x1="65563" y1="11454" x2="88079" y2="27533"/>
                        <a14:foregroundMark x1="88079" y1="31278" x2="65563" y2="36344"/>
                        <a14:foregroundMark x1="24503" y1="50000" x2="26490" y2="93833"/>
                        <a14:backgroundMark x1="66225" y1="4405" x2="25166" y2="12335"/>
                        <a14:backgroundMark x1="25828" y1="15639" x2="33113" y2="25551"/>
                        <a14:backgroundMark x1="37748" y1="15198" x2="39073" y2="43612"/>
                        <a14:backgroundMark x1="66887" y1="44714" x2="43046" y2="32599"/>
                        <a14:backgroundMark x1="54967" y1="36344" x2="65563" y2="26211"/>
                        <a14:backgroundMark x1="65563" y1="25551" x2="33775" y2="12775"/>
                        <a14:backgroundMark x1="51656" y1="12335" x2="44371" y2="27974"/>
                        <a14:backgroundMark x1="51656" y1="46696" x2="47682" y2="16520"/>
                        <a14:backgroundMark x1="45033" y1="9692" x2="76821" y2="7709"/>
                        <a14:backgroundMark x1="90066" y1="16960" x2="78808" y2="8811"/>
                        <a14:backgroundMark x1="41722" y1="35683" x2="56954" y2="35242"/>
                        <a14:backgroundMark x1="62252" y1="40969" x2="41722" y2="38546"/>
                        <a14:backgroundMark x1="47682" y1="43392" x2="58940" y2="43392"/>
                        <a14:backgroundMark x1="58278" y1="46476" x2="40397" y2="46916"/>
                      </a14:backgroundRemoval>
                    </a14:imgEffect>
                  </a14:imgLayer>
                </a14:imgProps>
              </a:ext>
            </a:extLst>
          </a:blip>
          <a:srcRect b="53290"/>
          <a:stretch/>
        </p:blipFill>
        <p:spPr>
          <a:xfrm>
            <a:off x="8480608" y="2159085"/>
            <a:ext cx="1591513" cy="2708468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490">
                        <a14:foregroundMark x1="45918" y1="42794" x2="77551" y2="18625"/>
                        <a14:foregroundMark x1="73469" y1="57428" x2="71429" y2="85588"/>
                        <a14:foregroundMark x1="31122" y1="52328" x2="39286" y2="93792"/>
                        <a14:foregroundMark x1="62755" y1="3104" x2="53061" y2="2882"/>
                        <a14:foregroundMark x1="25510" y1="5543" x2="40306" y2="9534"/>
                        <a14:foregroundMark x1="76020" y1="4435" x2="61735" y2="9978"/>
                        <a14:foregroundMark x1="45918" y1="18182" x2="41327" y2="27716"/>
                        <a14:foregroundMark x1="50510" y1="14856" x2="56122" y2="15743"/>
                        <a14:foregroundMark x1="11224" y1="7095" x2="40306" y2="13082"/>
                        <a14:foregroundMark x1="37755" y1="2661" x2="65816" y2="2661"/>
                        <a14:backgroundMark x1="16327" y1="13304" x2="35204" y2="19512"/>
                        <a14:backgroundMark x1="30102" y1="38359" x2="76531" y2="43459"/>
                        <a14:backgroundMark x1="87755" y1="11308" x2="70408" y2="37029"/>
                        <a14:backgroundMark x1="58163" y1="34590" x2="54082" y2="28381"/>
                        <a14:backgroundMark x1="73980" y1="19512" x2="68878" y2="13969"/>
                        <a14:backgroundMark x1="68367" y1="20843" x2="82143" y2="26164"/>
                        <a14:backgroundMark x1="65816" y1="31707" x2="45918" y2="41463"/>
                        <a14:backgroundMark x1="48469" y1="42572" x2="48469" y2="42572"/>
                        <a14:backgroundMark x1="59184" y1="33481" x2="59184" y2="33481"/>
                        <a14:backgroundMark x1="68878" y1="24612" x2="68878" y2="24612"/>
                        <a14:backgroundMark x1="67347" y1="23725" x2="72449" y2="26386"/>
                        <a14:backgroundMark x1="76531" y1="19069" x2="65816" y2="25499"/>
                        <a14:backgroundMark x1="64286" y1="26829" x2="72449" y2="28160"/>
                        <a14:backgroundMark x1="62245" y1="31707" x2="54592" y2="36142"/>
                        <a14:backgroundMark x1="54082" y1="2661" x2="61224" y2="2661"/>
                        <a14:backgroundMark x1="60204" y1="33038" x2="48469" y2="39911"/>
                        <a14:backgroundMark x1="38776" y1="1552" x2="59694" y2="1552"/>
                      </a14:backgroundRemoval>
                    </a14:imgEffect>
                  </a14:imgLayer>
                </a14:imgProps>
              </a:ext>
            </a:extLst>
          </a:blip>
          <a:srcRect b="68248"/>
          <a:stretch/>
        </p:blipFill>
        <p:spPr>
          <a:xfrm>
            <a:off x="3782066" y="520793"/>
            <a:ext cx="992939" cy="1132516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485529" y="2276965"/>
            <a:ext cx="23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W330mm×H645mm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276364" y="1902558"/>
            <a:ext cx="23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W330mm×H645mm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863722" y="1741123"/>
            <a:ext cx="23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W490mm×H370mm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689263" y="4565019"/>
            <a:ext cx="23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W460mm×H275mm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87166" y="25662"/>
            <a:ext cx="235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W210mm×H640mm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2962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ロボティクス事業本部</dc:creator>
  <cp:lastModifiedBy>ロボティクス事業本部</cp:lastModifiedBy>
  <cp:revision>8</cp:revision>
  <dcterms:created xsi:type="dcterms:W3CDTF">2024-12-17T00:53:45Z</dcterms:created>
  <dcterms:modified xsi:type="dcterms:W3CDTF">2024-12-20T12:15:04Z</dcterms:modified>
</cp:coreProperties>
</file>