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9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57FF2F-23E7-6B40-B0B8-3E12CFECF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CD88E79-488E-32FC-E27A-19643E893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9D4E9F-8356-61C0-A743-08F75FA6F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CEC65-FA82-4B8C-3573-A87938C2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6696EC-A26D-0FE7-0107-B34F6197D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205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85416F-3836-9885-EA14-0E9C2B0A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0E3BC0C-D53A-72EF-6521-9DE3F1EF0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BE915D-8C33-4C17-4595-95EFC46C8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0F8013-C6E3-7575-0702-BB17901DA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BABDB3-8A67-F5DF-A851-9AD4E62F3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90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49EB27E-30C0-264F-B5A9-722817CDE4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A984B9B-7744-41A8-0EE0-8230AF1061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12C6DA-71D4-1B90-2633-0576D1F7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8B5037-493F-9D14-F902-BE384FB91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348C4D-4D04-0725-542F-50B6095EC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07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2D7CBE-89B1-924F-A0A9-EF4369985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549888-CA7D-10E4-7BEB-D2FD89E6E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DEF630-9099-D241-0205-812B5B414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AFE632-26D6-B5FB-AFB5-DA0805EDA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AD95F8-A4D1-24B3-C378-EF21B334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50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201709-29E3-B97D-EFDB-C4523E41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19BD26C-CE95-EE5B-C233-905EF7B51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81BF43-FE9E-126A-2218-BCFF1BE16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AF2523-36CF-816E-F2ED-4D524FE57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77FF74-C2F4-3F84-A710-05BF26DBE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41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4D722B-811A-B5DE-D4F9-4EE4E4BE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59E52D-C77E-A412-61C9-7D6B6C072A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B45DC28-1D30-709A-176D-237757190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D66817-DCAA-D788-2B35-A04634997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C6185C4-E6A3-40DF-AC41-2A0999055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496222B-9E9A-F2C9-601F-01DA6609C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00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E1A5C4-41F2-0577-102C-C0E62BFFC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1C28CA-6DC4-8D33-64F3-43C904CC8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11AECB9-B40D-F0AD-7B2A-8AA959B4D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DC2DC11-35DD-7B0A-50D3-55C5C73FD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7A246F7-EDCD-7993-83BD-87801DC4F9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602B59F-A26C-D9C8-4CC2-4004AE4A1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6B7F897-5EF0-5DAF-835E-3355D9372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2CAA3F2-025D-D537-24B7-2E3A2F35B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25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3351BD-A5FF-16A6-3D55-7A4E41E93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D7B1130-24B1-F808-6382-20C3E81FD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D23B612-5D33-67B0-8695-C9D81D3A0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0788FA7-AFDA-40D4-7286-60252E25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30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94877E9-19AC-751B-5C64-8842747EF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E8775C2-5A1F-28AA-854C-02B7217A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0284C4-C66F-3240-F716-B338EF447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9282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859FDC-6800-C7B9-B052-00A4BDF75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2A85083-0BAF-6293-3942-8CFD382E0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D5492A1-AE7C-16ED-B426-68F653361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6C2B217-149A-7A81-86AD-8991E6161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9DD68BC-3C52-3316-4502-DFE93484D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E5ECF4-7445-4D86-2BD9-7D9899543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12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493642-286B-0708-735E-3A6B429CD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B41BADC-A08B-3C48-99A2-FB8085C9F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A38DF77-598E-FEE4-7C59-3B16F802D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3FF9BF-DFEE-506F-C6D1-B781B8ED9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8F6CFB-6ACC-7D49-55C8-E5D471958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C238DF9-7617-5E34-3650-271665C3B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986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27D8448-126C-922F-E898-8C94569D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7E44881-54BA-24D8-E4A8-0277168CC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F9B2AF-9E81-BFD4-7715-5EEBDDBE1F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D3811-5D08-4774-B935-4EF6BB497C33}" type="datetimeFigureOut">
              <a:rPr kumimoji="1" lang="ja-JP" altLang="en-US" smtClean="0"/>
              <a:t>2023/11/18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165EAC0-DE0F-33E2-7876-2D28D79D1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6282B3-6E3C-2A7D-DE0B-EF09602D25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13A4F-8237-4235-94A2-E4F4FC4709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014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86F7EE37-5896-1D92-7212-C185BD505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2965" y="1836739"/>
            <a:ext cx="1151467" cy="1655762"/>
          </a:xfrm>
        </p:spPr>
        <p:txBody>
          <a:bodyPr/>
          <a:lstStyle/>
          <a:p>
            <a:r>
              <a:rPr kumimoji="1" lang="ja-JP" altLang="en-US" dirty="0"/>
              <a:t>春期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923DC00-1EEA-815C-0E02-31A7F304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4" y="13652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490DEA9-7F31-D79A-C019-74FA73F5C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850" y="16827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字幕 2">
            <a:extLst>
              <a:ext uri="{FF2B5EF4-FFF2-40B4-BE49-F238E27FC236}">
                <a16:creationId xmlns:a16="http://schemas.microsoft.com/office/drawing/2014/main" id="{DDB4AC9D-5D13-984A-AE81-188A2CAD9D03}"/>
              </a:ext>
            </a:extLst>
          </p:cNvPr>
          <p:cNvSpPr txBox="1">
            <a:spLocks/>
          </p:cNvSpPr>
          <p:nvPr/>
        </p:nvSpPr>
        <p:spPr>
          <a:xfrm>
            <a:off x="10066866" y="1773238"/>
            <a:ext cx="115146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夏期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B315C4-8215-3DC7-042A-60622A90315B}"/>
              </a:ext>
            </a:extLst>
          </p:cNvPr>
          <p:cNvSpPr txBox="1"/>
          <p:nvPr/>
        </p:nvSpPr>
        <p:spPr>
          <a:xfrm>
            <a:off x="1545166" y="2471303"/>
            <a:ext cx="940223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含めてほしい情報</a:t>
            </a:r>
            <a:endParaRPr lang="en-US" altLang="ja-JP" b="1" i="0" dirty="0">
              <a:solidFill>
                <a:srgbClr val="4A4A4A"/>
              </a:solidFill>
              <a:effectLst/>
              <a:latin typeface="Helvetica Neue"/>
            </a:endParaRPr>
          </a:p>
          <a:p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【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タイトル</a:t>
            </a:r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】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：三重大学リハビリテーション体験セミナー</a:t>
            </a:r>
            <a:endParaRPr lang="en-US" altLang="ja-JP" b="1" dirty="0">
              <a:solidFill>
                <a:srgbClr val="4A4A4A"/>
              </a:solidFill>
              <a:latin typeface="Helvetica Neue"/>
            </a:endParaRPr>
          </a:p>
          <a:p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【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対象者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】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：医学部生、研修医（一般の方は参加不可）</a:t>
            </a:r>
            <a:b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</a:b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【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日時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】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：</a:t>
            </a:r>
            <a:endParaRPr lang="en-US" altLang="ja-JP" b="1" i="0" dirty="0">
              <a:solidFill>
                <a:srgbClr val="4A4A4A"/>
              </a:solidFill>
              <a:effectLst/>
              <a:latin typeface="Helvetica Neue"/>
            </a:endParaRPr>
          </a:p>
          <a:p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　春期：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2024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年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3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月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25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日、または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3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月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26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日</a:t>
            </a:r>
            <a:endParaRPr lang="en-US" altLang="ja-JP" b="1" i="0" dirty="0">
              <a:solidFill>
                <a:srgbClr val="4A4A4A"/>
              </a:solidFill>
              <a:effectLst/>
              <a:latin typeface="Helvetica Neue"/>
            </a:endParaRPr>
          </a:p>
          <a:p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　夏期：</a:t>
            </a:r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2024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年</a:t>
            </a:r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7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月</a:t>
            </a:r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29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日～</a:t>
            </a:r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8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月</a:t>
            </a:r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2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日のいずれか</a:t>
            </a:r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1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日</a:t>
            </a:r>
            <a:endParaRPr lang="en-US" altLang="ja-JP" b="1" dirty="0">
              <a:solidFill>
                <a:srgbClr val="4A4A4A"/>
              </a:solidFill>
              <a:latin typeface="Helvetica Neue"/>
            </a:endParaRPr>
          </a:p>
          <a:p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【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場所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】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：三重大学病院</a:t>
            </a:r>
            <a:br>
              <a:rPr lang="ja-JP" altLang="en-US" dirty="0"/>
            </a:b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【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参加費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】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：無料</a:t>
            </a:r>
            <a:endParaRPr lang="en-US" altLang="ja-JP" b="1" i="0" dirty="0">
              <a:solidFill>
                <a:srgbClr val="4A4A4A"/>
              </a:solidFill>
              <a:effectLst/>
              <a:latin typeface="Helvetica Neue"/>
            </a:endParaRPr>
          </a:p>
          <a:p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【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申し込み</a:t>
            </a:r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】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：</a:t>
            </a:r>
            <a:r>
              <a:rPr lang="en-US" altLang="ja-JP" b="1" dirty="0">
                <a:solidFill>
                  <a:srgbClr val="4A4A4A"/>
                </a:solidFill>
                <a:latin typeface="Helvetica Neue"/>
              </a:rPr>
              <a:t>QR</a:t>
            </a:r>
            <a:r>
              <a:rPr lang="ja-JP" altLang="en-US" b="1" dirty="0">
                <a:solidFill>
                  <a:srgbClr val="4A4A4A"/>
                </a:solidFill>
                <a:latin typeface="Helvetica Neue"/>
              </a:rPr>
              <a:t>コードから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開催</a:t>
            </a:r>
            <a:r>
              <a:rPr lang="en-US" altLang="ja-JP" b="1" i="0" dirty="0">
                <a:solidFill>
                  <a:srgbClr val="4A4A4A"/>
                </a:solidFill>
                <a:effectLst/>
                <a:latin typeface="Helvetica Neue"/>
              </a:rPr>
              <a:t>1</a:t>
            </a:r>
            <a:r>
              <a:rPr lang="ja-JP" altLang="en-US" b="1" i="0" dirty="0">
                <a:solidFill>
                  <a:srgbClr val="4A4A4A"/>
                </a:solidFill>
                <a:effectLst/>
                <a:latin typeface="Helvetica Neue"/>
              </a:rPr>
              <a:t>週間前までに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1179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95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Helvetica Neue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Ryo Momosaki</dc:creator>
  <cp:lastModifiedBy>Ryo Momosaki</cp:lastModifiedBy>
  <cp:revision>3</cp:revision>
  <dcterms:created xsi:type="dcterms:W3CDTF">2023-11-18T10:42:59Z</dcterms:created>
  <dcterms:modified xsi:type="dcterms:W3CDTF">2023-11-18T10:52:34Z</dcterms:modified>
</cp:coreProperties>
</file>