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9" autoAdjust="0"/>
    <p:restoredTop sz="94660"/>
  </p:normalViewPr>
  <p:slideViewPr>
    <p:cSldViewPr showGuides="1">
      <p:cViewPr varScale="1">
        <p:scale>
          <a:sx n="102" d="100"/>
          <a:sy n="102" d="100"/>
        </p:scale>
        <p:origin x="58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25C7B9-471D-7B5A-16F3-432A2C1D0A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020CAB0-8C84-E42C-F2BC-C04A9AEE9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BBEA262-5FF1-7FFE-81C0-054323488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3D51-E1B0-4E9A-AEC4-6A287FA13FEB}" type="datetimeFigureOut">
              <a:rPr kumimoji="1" lang="ja-JP" altLang="en-US" smtClean="0"/>
              <a:t>2022/10/23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C886572-7583-FFD8-072F-E27416181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F2FD3F-1F92-2974-3CAC-E78F1CFEC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FD27-56A5-4F68-BAF0-6B9823FB57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406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040B5C8-F810-7585-B08D-B8AE599EE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EEB8E70-4AE9-A126-C098-5D49A4DAF2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F57233C-9444-D22F-1C80-DF4ECC197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3D51-E1B0-4E9A-AEC4-6A287FA13FEB}" type="datetimeFigureOut">
              <a:rPr kumimoji="1" lang="ja-JP" altLang="en-US" smtClean="0"/>
              <a:t>2022/10/23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0E4F96-883A-044E-B6DD-D767492F2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78B5CBB-3B8C-916E-96AB-6F4FE30CA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FD27-56A5-4F68-BAF0-6B9823FB57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0341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F07A5FC-38C9-F7EC-9BBD-289B42EC5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8F6DD9F-F178-4143-4A47-EC5EF8F38A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B8EB6C8-DE76-4A70-71CA-73DED7318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3D51-E1B0-4E9A-AEC4-6A287FA13FEB}" type="datetimeFigureOut">
              <a:rPr kumimoji="1" lang="ja-JP" altLang="en-US" smtClean="0"/>
              <a:t>2022/10/23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E70914-692F-A646-AB67-13E4D3FFC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338114D-85C4-4158-6651-15B93ED43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FD27-56A5-4F68-BAF0-6B9823FB57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7653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E4B78D-113C-F44B-80CD-4662360C8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EDA5710-F64F-9125-1F2F-CB3D1F362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CD16F88-D965-A497-D07F-C34B50759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3D51-E1B0-4E9A-AEC4-6A287FA13FEB}" type="datetimeFigureOut">
              <a:rPr kumimoji="1" lang="ja-JP" altLang="en-US" smtClean="0"/>
              <a:t>2022/10/23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B9947C3-71DD-03EC-D2B3-32DC17CD4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D847FB-8BA2-327C-9830-D1E2BD8A7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FD27-56A5-4F68-BAF0-6B9823FB57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5747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25853D-8369-CFDF-67E0-7FE26250E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D5EF6F-26D3-0193-2D6E-47695F638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D5183C6-2EB1-AC3F-FEEA-4918E050E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3D51-E1B0-4E9A-AEC4-6A287FA13FEB}" type="datetimeFigureOut">
              <a:rPr kumimoji="1" lang="ja-JP" altLang="en-US" smtClean="0"/>
              <a:t>2022/10/23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10A48C8-325E-8803-4906-3BDA9B90B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A411534-6EF4-49DF-826C-9C8F7070D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FD27-56A5-4F68-BAF0-6B9823FB57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2246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000E3D-8CF8-7302-30EE-DD242C442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BC1EB2E-FF8F-3C05-DCC3-0C69F4332A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895795B-6F96-F905-3F72-A7D77130B3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6AF87EB-13FB-EE54-8132-173B65479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3D51-E1B0-4E9A-AEC4-6A287FA13FEB}" type="datetimeFigureOut">
              <a:rPr kumimoji="1" lang="ja-JP" altLang="en-US" smtClean="0"/>
              <a:t>2022/10/23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B0C4255-E77D-D452-58E3-AEB8B09F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79FBD3B-5A1B-C013-1FFC-F213EE419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FD27-56A5-4F68-BAF0-6B9823FB57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8186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B14751-BADD-D48B-2FA0-9FF8F8906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84F95F2-8303-C2E0-D3B3-4EB51150C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7DA7B27-7EE2-EEFB-4753-25FF284C6E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DB0F427-BD3A-76AD-49BE-8C391512BE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A63271A-9F40-5F52-6E61-C52F4F115D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2D747B2-F8CC-F2CA-4281-8296E2962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3D51-E1B0-4E9A-AEC4-6A287FA13FEB}" type="datetimeFigureOut">
              <a:rPr kumimoji="1" lang="ja-JP" altLang="en-US" smtClean="0"/>
              <a:t>2022/10/23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8CF246B-0EB2-165A-0597-CF2D31C2A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D144983-1FB4-F41F-21FF-F7D5C50A6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FD27-56A5-4F68-BAF0-6B9823FB57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5472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359C10-57A1-8A21-DEAB-5EDFA479E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4CD9C8C-DF83-18C5-A068-CE15D8ED3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3D51-E1B0-4E9A-AEC4-6A287FA13FEB}" type="datetimeFigureOut">
              <a:rPr kumimoji="1" lang="ja-JP" altLang="en-US" smtClean="0"/>
              <a:t>2022/10/23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815E52E-9DA7-717D-AD11-E97190D4F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C6C19A5-AF6D-6F2A-F006-9256552A2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FD27-56A5-4F68-BAF0-6B9823FB57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2888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63C5D58-04F5-3010-09D5-0AF54B060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3D51-E1B0-4E9A-AEC4-6A287FA13FEB}" type="datetimeFigureOut">
              <a:rPr kumimoji="1" lang="ja-JP" altLang="en-US" smtClean="0"/>
              <a:t>2022/10/23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CE53ABC-C795-34FF-1DEF-C8B4C7DAA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B493DB2-F5DE-AE93-2C8A-23819751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FD27-56A5-4F68-BAF0-6B9823FB57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4246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55411D-4B5F-552A-8751-039EDB3CC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AB80A5F-9940-994E-FF65-BB99161F7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4E4344F-16C7-31C1-E631-E3C65B2ADB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60E2381-DF3B-F90F-BE83-C089B0B1F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3D51-E1B0-4E9A-AEC4-6A287FA13FEB}" type="datetimeFigureOut">
              <a:rPr kumimoji="1" lang="ja-JP" altLang="en-US" smtClean="0"/>
              <a:t>2022/10/23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E487EA3-4F93-3FCB-17C0-7005EE0BA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8D4B1D3-8240-C1D2-29B1-D40845F78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FD27-56A5-4F68-BAF0-6B9823FB57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6820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1321D3-3FD6-086A-431E-E66684E6F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DC5559F-D2B9-8681-2556-02539E76CC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8F04764-B22C-7DEB-BD46-3BD4E1EF28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B620E80-D9A5-B1FF-84D7-E17DE1606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3D51-E1B0-4E9A-AEC4-6A287FA13FEB}" type="datetimeFigureOut">
              <a:rPr kumimoji="1" lang="ja-JP" altLang="en-US" smtClean="0"/>
              <a:t>2022/10/23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B8E6FF4-08A7-AE80-94F7-8AD6183DA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14285D7-DB6E-5D63-E198-047D25A2E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FD27-56A5-4F68-BAF0-6B9823FB57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4170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14978CB-388B-FE44-1E05-417DEC0C4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28B8E4F-0789-A7FC-BFE6-A91766346F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81B9EBE-1D59-F80E-D0EF-B2C03C0693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13D51-E1B0-4E9A-AEC4-6A287FA13FEB}" type="datetimeFigureOut">
              <a:rPr kumimoji="1" lang="ja-JP" altLang="en-US" smtClean="0"/>
              <a:t>2022/10/23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8CA7F4-4BA5-6756-2035-A3DB83CA78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6B6A7E-F1EA-6A71-21F1-7E9F264FB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5FD27-56A5-4F68-BAF0-6B9823FB57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3970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15BEDD4-7340-1963-0A5E-C5BD1B6F59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6746" y="3375494"/>
            <a:ext cx="4205654" cy="31242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0197D1D-4276-73BB-4576-B4256EE0143C}"/>
              </a:ext>
            </a:extLst>
          </p:cNvPr>
          <p:cNvSpPr txBox="1"/>
          <p:nvPr/>
        </p:nvSpPr>
        <p:spPr>
          <a:xfrm>
            <a:off x="8624962" y="6376583"/>
            <a:ext cx="356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https://www.ac-illust.com/main/search_result.php?word=%E7%AE%B1%E8%A9%B0%E3%82%81%E4%BD%9C%E6%A5%AD</a:t>
            </a:r>
            <a:endParaRPr kumimoji="1" lang="ja-JP" altLang="en-US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31BADB-6B53-3D6E-4837-01888CB98E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6379" y="299312"/>
            <a:ext cx="4205655" cy="172402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91F9530A-ACCA-AC00-3653-E6AD02A2BA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5806" y="2163312"/>
            <a:ext cx="2729111" cy="2612358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B59829E-532B-82A0-022F-4A226689E312}"/>
              </a:ext>
            </a:extLst>
          </p:cNvPr>
          <p:cNvSpPr txBox="1"/>
          <p:nvPr/>
        </p:nvSpPr>
        <p:spPr>
          <a:xfrm>
            <a:off x="4264461" y="4881194"/>
            <a:ext cx="29718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https://business.atengineer.com/pic1/jirei1.htm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8806E773-849C-EBDB-CC2E-32291D549DC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497" y="225061"/>
            <a:ext cx="2762499" cy="3245787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E335B89-9740-9FDF-4A5D-1F33AEE9FB18}"/>
              </a:ext>
            </a:extLst>
          </p:cNvPr>
          <p:cNvSpPr txBox="1"/>
          <p:nvPr/>
        </p:nvSpPr>
        <p:spPr>
          <a:xfrm>
            <a:off x="957013" y="3576594"/>
            <a:ext cx="29851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https://www.open-innovation-portal.com/university/buhinbako.html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0613E972-6F75-518D-97A6-498AAFA0DE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2403"/>
            <a:ext cx="3487495" cy="2802678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F76F62F-5929-BF3D-08F3-F8DE9B5B8349}"/>
              </a:ext>
            </a:extLst>
          </p:cNvPr>
          <p:cNvSpPr txBox="1"/>
          <p:nvPr/>
        </p:nvSpPr>
        <p:spPr>
          <a:xfrm>
            <a:off x="3097411" y="6330417"/>
            <a:ext cx="2971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https://www.denso-wave.com/ja/adcd/katsuyou/scene/kojo_inner6.html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4B62A31-B94F-021B-D0E5-A333F3F7DE7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2922" y="358306"/>
            <a:ext cx="3739078" cy="2181129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8FFA40A-9D9E-023F-66E9-4D1ABBE4045B}"/>
              </a:ext>
            </a:extLst>
          </p:cNvPr>
          <p:cNvSpPr txBox="1"/>
          <p:nvPr/>
        </p:nvSpPr>
        <p:spPr>
          <a:xfrm>
            <a:off x="8853289" y="2698386"/>
            <a:ext cx="272911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https://www.inrevium.com/product/trimath/</a:t>
            </a:r>
          </a:p>
        </p:txBody>
      </p:sp>
    </p:spTree>
    <p:extLst>
      <p:ext uri="{BB962C8B-B14F-4D97-AF65-F5344CB8AC3E}">
        <p14:creationId xmlns:p14="http://schemas.microsoft.com/office/powerpoint/2010/main" val="813302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114</Words>
  <Application>Microsoft Office PowerPoint</Application>
  <PresentationFormat>ワイド画面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正木 達章</dc:creator>
  <cp:lastModifiedBy>正木 達章</cp:lastModifiedBy>
  <cp:revision>2</cp:revision>
  <dcterms:created xsi:type="dcterms:W3CDTF">2022-10-23T07:27:21Z</dcterms:created>
  <dcterms:modified xsi:type="dcterms:W3CDTF">2022-10-23T07:56:40Z</dcterms:modified>
</cp:coreProperties>
</file>