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comments/comment1.xml" ContentType="application/vnd.openxmlformats-officedocument.presentationml.comments+xml"/>
  <Override PartName="/ppt/comments/comment2.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4" r:id="rId2"/>
    <p:sldId id="276" r:id="rId3"/>
  </p:sldIdLst>
  <p:sldSz cx="7559675" cy="1069181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ikari" initials="H" lastIdx="7" clrIdx="0">
    <p:extLst>
      <p:ext uri="{19B8F6BF-5375-455C-9EA6-DF929625EA0E}">
        <p15:presenceInfo xmlns:p15="http://schemas.microsoft.com/office/powerpoint/2012/main" userId="e4800a44ee8bc2d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E6FA"/>
    <a:srgbClr val="1F1F70"/>
    <a:srgbClr val="852F3B"/>
    <a:srgbClr val="C91730"/>
    <a:srgbClr val="531D25"/>
    <a:srgbClr val="C16C5B"/>
    <a:srgbClr val="D1A44B"/>
    <a:srgbClr val="F6AF9D"/>
    <a:srgbClr val="D0B03A"/>
    <a:srgbClr val="F6DD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80" d="100"/>
          <a:sy n="80" d="100"/>
        </p:scale>
        <p:origin x="408" y="-5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3-03T16:20:51.141" idx="1">
    <p:pos x="2940" y="2099"/>
    <p:text>肺がん検診の受診を啓蒙情報</p:text>
    <p:extLst>
      <p:ext uri="{C676402C-5697-4E1C-873F-D02D1690AC5C}">
        <p15:threadingInfo xmlns:p15="http://schemas.microsoft.com/office/powerpoint/2012/main" timeZoneBias="-540"/>
      </p:ext>
    </p:extLst>
  </p:cm>
  <p:cm authorId="1" dt="2021-03-03T16:21:41.048" idx="2">
    <p:pos x="2940" y="2235"/>
    <p:text>・死亡要因、死亡率</p:text>
    <p:extLst>
      <p:ext uri="{C676402C-5697-4E1C-873F-D02D1690AC5C}">
        <p15:threadingInfo xmlns:p15="http://schemas.microsoft.com/office/powerpoint/2012/main" timeZoneBias="-540">
          <p15:parentCm authorId="1" idx="1"/>
        </p15:threadingInfo>
      </p:ext>
    </p:extLst>
  </p:cm>
  <p:cm authorId="1" dt="2021-03-03T16:22:16.458" idx="3">
    <p:pos x="2940" y="2371"/>
    <p:text>・症状が出ない、早期治療ができるように、早期発見が必ようであること</p:text>
    <p:extLst>
      <p:ext uri="{C676402C-5697-4E1C-873F-D02D1690AC5C}">
        <p15:threadingInfo xmlns:p15="http://schemas.microsoft.com/office/powerpoint/2012/main" timeZoneBias="-540">
          <p15:parentCm authorId="1" idx="1"/>
        </p15:threadingInfo>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1-03-03T16:30:23.487" idx="4">
    <p:pos x="1813" y="4503"/>
    <p:text>医師単独→</p:text>
    <p:extLst>
      <p:ext uri="{C676402C-5697-4E1C-873F-D02D1690AC5C}">
        <p15:threadingInfo xmlns:p15="http://schemas.microsoft.com/office/powerpoint/2012/main" timeZoneBias="-540"/>
      </p:ext>
    </p:extLst>
  </p:cm>
  <p:cm authorId="1" dt="2021-03-03T16:32:30.820" idx="5">
    <p:pos x="1813" y="4639"/>
    <p:text>研究実施医療機関の医師単独</p:text>
    <p:extLst>
      <p:ext uri="{C676402C-5697-4E1C-873F-D02D1690AC5C}">
        <p15:threadingInfo xmlns:p15="http://schemas.microsoft.com/office/powerpoint/2012/main" timeZoneBias="-540">
          <p15:parentCm authorId="1" idx="4"/>
        </p15:threadingInfo>
      </p:ext>
    </p:extLst>
  </p:cm>
  <p:cm authorId="1" dt="2021-03-03T16:33:18.848" idx="6">
    <p:pos x="1813" y="4775"/>
    <p:text>AIあり/AIなし</p:text>
    <p:extLst>
      <p:ext uri="{C676402C-5697-4E1C-873F-D02D1690AC5C}">
        <p15:threadingInfo xmlns:p15="http://schemas.microsoft.com/office/powerpoint/2012/main" timeZoneBias="-540">
          <p15:parentCm authorId="1" idx="4"/>
        </p15:threadingInfo>
      </p:ext>
    </p:extLst>
  </p:cm>
  <p:cm authorId="1" dt="2021-03-03T16:36:31.597" idx="7">
    <p:pos x="1813" y="4911"/>
    <p:text>感度の数字を表示せず、AIを併用することで感度が向上することを伝える</p:text>
    <p:extLst>
      <p:ext uri="{C676402C-5697-4E1C-873F-D02D1690AC5C}">
        <p15:threadingInfo xmlns:p15="http://schemas.microsoft.com/office/powerpoint/2012/main" timeZoneBias="-540">
          <p15:parentCm authorId="1" idx="4"/>
        </p15:threadingInfo>
      </p:ext>
    </p:extLst>
  </p:cm>
</p:cmLst>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jpg"/><Relationship Id="rId4"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Master" Target="../slideMasters/slideMaster1.xml"/><Relationship Id="rId5" Type="http://schemas.openxmlformats.org/officeDocument/2006/relationships/image" Target="../media/image8.jpg"/><Relationship Id="rId4" Type="http://schemas.openxmlformats.org/officeDocument/2006/relationships/image" Target="../media/image7.jp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Master" Target="../slideMasters/slideMaster1.xml"/><Relationship Id="rId5" Type="http://schemas.openxmlformats.org/officeDocument/2006/relationships/image" Target="../media/image12.jpg"/><Relationship Id="rId4" Type="http://schemas.openxmlformats.org/officeDocument/2006/relationships/image" Target="../media/image11.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13" name="図プレースホルダー 12"/>
          <p:cNvSpPr>
            <a:spLocks noGrp="1"/>
          </p:cNvSpPr>
          <p:nvPr>
            <p:ph type="pic" sz="quarter" idx="10" hasCustomPrompt="1"/>
          </p:nvPr>
        </p:nvSpPr>
        <p:spPr>
          <a:xfrm>
            <a:off x="0" y="-6349"/>
            <a:ext cx="5120108" cy="3849108"/>
          </a:xfrm>
          <a:custGeom>
            <a:avLst/>
            <a:gdLst>
              <a:gd name="connsiteX0" fmla="*/ 0 w 5120108"/>
              <a:gd name="connsiteY0" fmla="*/ 0 h 3849108"/>
              <a:gd name="connsiteX1" fmla="*/ 5120108 w 5120108"/>
              <a:gd name="connsiteY1" fmla="*/ 0 h 3849108"/>
              <a:gd name="connsiteX2" fmla="*/ 5120108 w 5120108"/>
              <a:gd name="connsiteY2" fmla="*/ 3849108 h 3849108"/>
              <a:gd name="connsiteX3" fmla="*/ 0 w 5120108"/>
              <a:gd name="connsiteY3" fmla="*/ 3849108 h 3849108"/>
            </a:gdLst>
            <a:ahLst/>
            <a:cxnLst>
              <a:cxn ang="0">
                <a:pos x="connsiteX0" y="connsiteY0"/>
              </a:cxn>
              <a:cxn ang="0">
                <a:pos x="connsiteX1" y="connsiteY1"/>
              </a:cxn>
              <a:cxn ang="0">
                <a:pos x="connsiteX2" y="connsiteY2"/>
              </a:cxn>
              <a:cxn ang="0">
                <a:pos x="connsiteX3" y="connsiteY3"/>
              </a:cxn>
            </a:cxnLst>
            <a:rect l="l" t="t" r="r" b="b"/>
            <a:pathLst>
              <a:path w="5120108" h="3849108">
                <a:moveTo>
                  <a:pt x="0" y="0"/>
                </a:moveTo>
                <a:lnTo>
                  <a:pt x="5120108" y="0"/>
                </a:lnTo>
                <a:lnTo>
                  <a:pt x="5120108" y="3849108"/>
                </a:lnTo>
                <a:lnTo>
                  <a:pt x="0" y="3849108"/>
                </a:lnTo>
                <a:close/>
              </a:path>
            </a:pathLst>
          </a:custGeom>
          <a:blipFill dpi="0" rotWithShape="1">
            <a:blip r:embed="rId2"/>
            <a:srcRect/>
            <a:tile tx="0" ty="0" sx="100000" sy="100000" flip="none" algn="ctr"/>
          </a:blipFill>
        </p:spPr>
        <p:txBody>
          <a:bodyPr wrap="square" tIns="1476000">
            <a:noAutofit/>
          </a:bodyPr>
          <a:lstStyle>
            <a:lvl1pPr marL="0" indent="0" algn="ctr">
              <a:buNone/>
              <a:defRPr sz="1400">
                <a:solidFill>
                  <a:srgbClr val="FF0000"/>
                </a:solidFill>
                <a:latin typeface="メイリオ" panose="020B0604030504040204" pitchFamily="50" charset="-128"/>
                <a:ea typeface="メイリオ" panose="020B0604030504040204" pitchFamily="50" charset="-128"/>
                <a:cs typeface="メイリオ" panose="020B0604030504040204" pitchFamily="50" charset="-128"/>
              </a:defRPr>
            </a:lvl1pPr>
          </a:lstStyle>
          <a:p>
            <a:r>
              <a:rPr kumimoji="1" lang="ja-JP" altLang="en-US" dirty="0"/>
              <a:t>写真を追加する</a:t>
            </a:r>
          </a:p>
        </p:txBody>
      </p:sp>
      <p:sp>
        <p:nvSpPr>
          <p:cNvPr id="16" name="図プレースホルダー 15"/>
          <p:cNvSpPr>
            <a:spLocks noGrp="1"/>
          </p:cNvSpPr>
          <p:nvPr>
            <p:ph type="pic" sz="quarter" idx="11" hasCustomPrompt="1"/>
          </p:nvPr>
        </p:nvSpPr>
        <p:spPr>
          <a:xfrm>
            <a:off x="241300" y="7146847"/>
            <a:ext cx="2251075" cy="1692275"/>
          </a:xfrm>
          <a:custGeom>
            <a:avLst/>
            <a:gdLst>
              <a:gd name="connsiteX0" fmla="*/ 0 w 2251075"/>
              <a:gd name="connsiteY0" fmla="*/ 0 h 1692275"/>
              <a:gd name="connsiteX1" fmla="*/ 2251075 w 2251075"/>
              <a:gd name="connsiteY1" fmla="*/ 0 h 1692275"/>
              <a:gd name="connsiteX2" fmla="*/ 2251075 w 2251075"/>
              <a:gd name="connsiteY2" fmla="*/ 1692275 h 1692275"/>
              <a:gd name="connsiteX3" fmla="*/ 0 w 2251075"/>
              <a:gd name="connsiteY3" fmla="*/ 1692275 h 1692275"/>
            </a:gdLst>
            <a:ahLst/>
            <a:cxnLst>
              <a:cxn ang="0">
                <a:pos x="connsiteX0" y="connsiteY0"/>
              </a:cxn>
              <a:cxn ang="0">
                <a:pos x="connsiteX1" y="connsiteY1"/>
              </a:cxn>
              <a:cxn ang="0">
                <a:pos x="connsiteX2" y="connsiteY2"/>
              </a:cxn>
              <a:cxn ang="0">
                <a:pos x="connsiteX3" y="connsiteY3"/>
              </a:cxn>
            </a:cxnLst>
            <a:rect l="l" t="t" r="r" b="b"/>
            <a:pathLst>
              <a:path w="2251075" h="1692275">
                <a:moveTo>
                  <a:pt x="0" y="0"/>
                </a:moveTo>
                <a:lnTo>
                  <a:pt x="2251075" y="0"/>
                </a:lnTo>
                <a:lnTo>
                  <a:pt x="2251075" y="1692275"/>
                </a:lnTo>
                <a:lnTo>
                  <a:pt x="0" y="1692275"/>
                </a:lnTo>
                <a:close/>
              </a:path>
            </a:pathLst>
          </a:custGeom>
          <a:blipFill dpi="0" rotWithShape="1">
            <a:blip r:embed="rId3"/>
            <a:srcRect/>
            <a:tile tx="0" ty="0" sx="100000" sy="100000" flip="none" algn="ctr"/>
          </a:blipFill>
        </p:spPr>
        <p:txBody>
          <a:bodyPr wrap="square" tIns="396000">
            <a:noAutofit/>
          </a:bodyPr>
          <a:lstStyle>
            <a:lvl1pPr marL="0" indent="0" algn="ctr">
              <a:buNone/>
              <a:defRPr sz="1400">
                <a:solidFill>
                  <a:srgbClr val="FF0000"/>
                </a:solidFill>
                <a:latin typeface="メイリオ" panose="020B0604030504040204" pitchFamily="50" charset="-128"/>
                <a:ea typeface="メイリオ" panose="020B0604030504040204" pitchFamily="50" charset="-128"/>
                <a:cs typeface="メイリオ" panose="020B0604030504040204" pitchFamily="50" charset="-128"/>
              </a:defRPr>
            </a:lvl1pPr>
          </a:lstStyle>
          <a:p>
            <a:r>
              <a:rPr kumimoji="1" lang="ja-JP" altLang="en-US" dirty="0"/>
              <a:t>写真を追加する</a:t>
            </a:r>
          </a:p>
        </p:txBody>
      </p:sp>
      <p:sp>
        <p:nvSpPr>
          <p:cNvPr id="18" name="図プレースホルダー 17"/>
          <p:cNvSpPr>
            <a:spLocks noGrp="1"/>
          </p:cNvSpPr>
          <p:nvPr>
            <p:ph type="pic" sz="quarter" idx="12" hasCustomPrompt="1"/>
          </p:nvPr>
        </p:nvSpPr>
        <p:spPr>
          <a:xfrm>
            <a:off x="2654300" y="7146847"/>
            <a:ext cx="2251075" cy="1692275"/>
          </a:xfrm>
          <a:custGeom>
            <a:avLst/>
            <a:gdLst>
              <a:gd name="connsiteX0" fmla="*/ 0 w 2251075"/>
              <a:gd name="connsiteY0" fmla="*/ 0 h 1692275"/>
              <a:gd name="connsiteX1" fmla="*/ 2251075 w 2251075"/>
              <a:gd name="connsiteY1" fmla="*/ 0 h 1692275"/>
              <a:gd name="connsiteX2" fmla="*/ 2251075 w 2251075"/>
              <a:gd name="connsiteY2" fmla="*/ 1692275 h 1692275"/>
              <a:gd name="connsiteX3" fmla="*/ 0 w 2251075"/>
              <a:gd name="connsiteY3" fmla="*/ 1692275 h 1692275"/>
            </a:gdLst>
            <a:ahLst/>
            <a:cxnLst>
              <a:cxn ang="0">
                <a:pos x="connsiteX0" y="connsiteY0"/>
              </a:cxn>
              <a:cxn ang="0">
                <a:pos x="connsiteX1" y="connsiteY1"/>
              </a:cxn>
              <a:cxn ang="0">
                <a:pos x="connsiteX2" y="connsiteY2"/>
              </a:cxn>
              <a:cxn ang="0">
                <a:pos x="connsiteX3" y="connsiteY3"/>
              </a:cxn>
            </a:cxnLst>
            <a:rect l="l" t="t" r="r" b="b"/>
            <a:pathLst>
              <a:path w="2251075" h="1692275">
                <a:moveTo>
                  <a:pt x="0" y="0"/>
                </a:moveTo>
                <a:lnTo>
                  <a:pt x="2251075" y="0"/>
                </a:lnTo>
                <a:lnTo>
                  <a:pt x="2251075" y="1692275"/>
                </a:lnTo>
                <a:lnTo>
                  <a:pt x="0" y="1692275"/>
                </a:lnTo>
                <a:close/>
              </a:path>
            </a:pathLst>
          </a:custGeom>
          <a:blipFill dpi="0" rotWithShape="1">
            <a:blip r:embed="rId4"/>
            <a:srcRect/>
            <a:tile tx="0" ty="0" sx="100000" sy="100000" flip="none" algn="tl"/>
          </a:blipFill>
        </p:spPr>
        <p:txBody>
          <a:bodyPr wrap="square" tIns="396000">
            <a:noAutofit/>
          </a:bodyPr>
          <a:lstStyle>
            <a:lvl1pPr marL="0" indent="0" algn="ctr">
              <a:buNone/>
              <a:defRPr sz="1400">
                <a:solidFill>
                  <a:srgbClr val="FF0000"/>
                </a:solidFill>
                <a:latin typeface="メイリオ" panose="020B0604030504040204" pitchFamily="50" charset="-128"/>
                <a:ea typeface="メイリオ" panose="020B0604030504040204" pitchFamily="50" charset="-128"/>
                <a:cs typeface="メイリオ" panose="020B0604030504040204" pitchFamily="50" charset="-128"/>
              </a:defRPr>
            </a:lvl1pPr>
          </a:lstStyle>
          <a:p>
            <a:r>
              <a:rPr kumimoji="1" lang="ja-JP" altLang="en-US" dirty="0"/>
              <a:t>写真を追加する</a:t>
            </a:r>
          </a:p>
        </p:txBody>
      </p:sp>
      <p:sp>
        <p:nvSpPr>
          <p:cNvPr id="19" name="図プレースホルダー 18"/>
          <p:cNvSpPr>
            <a:spLocks noGrp="1"/>
          </p:cNvSpPr>
          <p:nvPr>
            <p:ph type="pic" sz="quarter" idx="13" hasCustomPrompt="1"/>
          </p:nvPr>
        </p:nvSpPr>
        <p:spPr>
          <a:xfrm>
            <a:off x="5067300" y="7146847"/>
            <a:ext cx="2251075" cy="1692275"/>
          </a:xfrm>
          <a:custGeom>
            <a:avLst/>
            <a:gdLst>
              <a:gd name="connsiteX0" fmla="*/ 0 w 2251075"/>
              <a:gd name="connsiteY0" fmla="*/ 0 h 1692275"/>
              <a:gd name="connsiteX1" fmla="*/ 2251075 w 2251075"/>
              <a:gd name="connsiteY1" fmla="*/ 0 h 1692275"/>
              <a:gd name="connsiteX2" fmla="*/ 2251075 w 2251075"/>
              <a:gd name="connsiteY2" fmla="*/ 1692275 h 1692275"/>
              <a:gd name="connsiteX3" fmla="*/ 0 w 2251075"/>
              <a:gd name="connsiteY3" fmla="*/ 1692275 h 1692275"/>
            </a:gdLst>
            <a:ahLst/>
            <a:cxnLst>
              <a:cxn ang="0">
                <a:pos x="connsiteX0" y="connsiteY0"/>
              </a:cxn>
              <a:cxn ang="0">
                <a:pos x="connsiteX1" y="connsiteY1"/>
              </a:cxn>
              <a:cxn ang="0">
                <a:pos x="connsiteX2" y="connsiteY2"/>
              </a:cxn>
              <a:cxn ang="0">
                <a:pos x="connsiteX3" y="connsiteY3"/>
              </a:cxn>
            </a:cxnLst>
            <a:rect l="l" t="t" r="r" b="b"/>
            <a:pathLst>
              <a:path w="2251075" h="1692275">
                <a:moveTo>
                  <a:pt x="0" y="0"/>
                </a:moveTo>
                <a:lnTo>
                  <a:pt x="2251075" y="0"/>
                </a:lnTo>
                <a:lnTo>
                  <a:pt x="2251075" y="1692275"/>
                </a:lnTo>
                <a:lnTo>
                  <a:pt x="0" y="1692275"/>
                </a:lnTo>
                <a:close/>
              </a:path>
            </a:pathLst>
          </a:custGeom>
          <a:blipFill dpi="0" rotWithShape="1">
            <a:blip r:embed="rId5"/>
            <a:srcRect/>
            <a:tile tx="0" ty="0" sx="100000" sy="100000" flip="none" algn="tl"/>
          </a:blipFill>
        </p:spPr>
        <p:txBody>
          <a:bodyPr wrap="square" tIns="396000">
            <a:noAutofit/>
          </a:bodyPr>
          <a:lstStyle>
            <a:lvl1pPr marL="0" indent="0" algn="ctr">
              <a:buNone/>
              <a:defRPr sz="1400">
                <a:solidFill>
                  <a:srgbClr val="FF0000"/>
                </a:solidFill>
                <a:latin typeface="メイリオ" panose="020B0604030504040204" pitchFamily="50" charset="-128"/>
                <a:ea typeface="メイリオ" panose="020B0604030504040204" pitchFamily="50" charset="-128"/>
                <a:cs typeface="メイリオ" panose="020B0604030504040204" pitchFamily="50" charset="-128"/>
              </a:defRPr>
            </a:lvl1pPr>
          </a:lstStyle>
          <a:p>
            <a:r>
              <a:rPr kumimoji="1" lang="ja-JP" altLang="en-US" dirty="0"/>
              <a:t>写真を追加する</a:t>
            </a:r>
          </a:p>
        </p:txBody>
      </p:sp>
    </p:spTree>
    <p:extLst>
      <p:ext uri="{BB962C8B-B14F-4D97-AF65-F5344CB8AC3E}">
        <p14:creationId xmlns:p14="http://schemas.microsoft.com/office/powerpoint/2010/main" val="1018117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13" name="図プレースホルダー 12"/>
          <p:cNvSpPr>
            <a:spLocks noGrp="1"/>
          </p:cNvSpPr>
          <p:nvPr>
            <p:ph type="pic" sz="quarter" idx="10" hasCustomPrompt="1"/>
          </p:nvPr>
        </p:nvSpPr>
        <p:spPr>
          <a:xfrm>
            <a:off x="3079751" y="1392073"/>
            <a:ext cx="4479925" cy="3784027"/>
          </a:xfrm>
          <a:custGeom>
            <a:avLst/>
            <a:gdLst>
              <a:gd name="connsiteX0" fmla="*/ 0 w 4479925"/>
              <a:gd name="connsiteY0" fmla="*/ 0 h 3784027"/>
              <a:gd name="connsiteX1" fmla="*/ 4479925 w 4479925"/>
              <a:gd name="connsiteY1" fmla="*/ 0 h 3784027"/>
              <a:gd name="connsiteX2" fmla="*/ 4479925 w 4479925"/>
              <a:gd name="connsiteY2" fmla="*/ 3784027 h 3784027"/>
              <a:gd name="connsiteX3" fmla="*/ 0 w 4479925"/>
              <a:gd name="connsiteY3" fmla="*/ 3784027 h 3784027"/>
            </a:gdLst>
            <a:ahLst/>
            <a:cxnLst>
              <a:cxn ang="0">
                <a:pos x="connsiteX0" y="connsiteY0"/>
              </a:cxn>
              <a:cxn ang="0">
                <a:pos x="connsiteX1" y="connsiteY1"/>
              </a:cxn>
              <a:cxn ang="0">
                <a:pos x="connsiteX2" y="connsiteY2"/>
              </a:cxn>
              <a:cxn ang="0">
                <a:pos x="connsiteX3" y="connsiteY3"/>
              </a:cxn>
            </a:cxnLst>
            <a:rect l="l" t="t" r="r" b="b"/>
            <a:pathLst>
              <a:path w="4479925" h="3784027">
                <a:moveTo>
                  <a:pt x="0" y="0"/>
                </a:moveTo>
                <a:lnTo>
                  <a:pt x="4479925" y="0"/>
                </a:lnTo>
                <a:lnTo>
                  <a:pt x="4479925" y="3784027"/>
                </a:lnTo>
                <a:lnTo>
                  <a:pt x="0" y="3784027"/>
                </a:lnTo>
                <a:close/>
              </a:path>
            </a:pathLst>
          </a:custGeom>
          <a:blipFill dpi="0" rotWithShape="1">
            <a:blip r:embed="rId2"/>
            <a:srcRect/>
            <a:tile tx="0" ty="0" sx="100000" sy="100000" flip="none" algn="ctr"/>
          </a:blipFill>
        </p:spPr>
        <p:txBody>
          <a:bodyPr wrap="square" tIns="1296000">
            <a:noAutofit/>
          </a:bodyPr>
          <a:lstStyle>
            <a:lvl1pPr marL="0" indent="0" algn="ctr">
              <a:buNone/>
              <a:defRPr sz="1600">
                <a:solidFill>
                  <a:srgbClr val="FF0000"/>
                </a:solidFill>
                <a:latin typeface="メイリオ" panose="020B0604030504040204" pitchFamily="50" charset="-128"/>
                <a:ea typeface="メイリオ" panose="020B0604030504040204" pitchFamily="50" charset="-128"/>
                <a:cs typeface="メイリオ" panose="020B0604030504040204" pitchFamily="50" charset="-128"/>
              </a:defRPr>
            </a:lvl1pPr>
          </a:lstStyle>
          <a:p>
            <a:r>
              <a:rPr kumimoji="1" lang="ja-JP" altLang="en-US" dirty="0"/>
              <a:t>写真を追加する</a:t>
            </a:r>
          </a:p>
        </p:txBody>
      </p:sp>
      <p:sp>
        <p:nvSpPr>
          <p:cNvPr id="16" name="図プレースホルダー 15"/>
          <p:cNvSpPr>
            <a:spLocks noGrp="1"/>
          </p:cNvSpPr>
          <p:nvPr>
            <p:ph type="pic" sz="quarter" idx="11" hasCustomPrompt="1"/>
          </p:nvPr>
        </p:nvSpPr>
        <p:spPr>
          <a:xfrm>
            <a:off x="0" y="1392073"/>
            <a:ext cx="3079750" cy="1892828"/>
          </a:xfrm>
          <a:custGeom>
            <a:avLst/>
            <a:gdLst>
              <a:gd name="connsiteX0" fmla="*/ 0 w 3079750"/>
              <a:gd name="connsiteY0" fmla="*/ 0 h 1892828"/>
              <a:gd name="connsiteX1" fmla="*/ 3079750 w 3079750"/>
              <a:gd name="connsiteY1" fmla="*/ 0 h 1892828"/>
              <a:gd name="connsiteX2" fmla="*/ 3079750 w 3079750"/>
              <a:gd name="connsiteY2" fmla="*/ 1892828 h 1892828"/>
              <a:gd name="connsiteX3" fmla="*/ 0 w 3079750"/>
              <a:gd name="connsiteY3" fmla="*/ 1892828 h 1892828"/>
            </a:gdLst>
            <a:ahLst/>
            <a:cxnLst>
              <a:cxn ang="0">
                <a:pos x="connsiteX0" y="connsiteY0"/>
              </a:cxn>
              <a:cxn ang="0">
                <a:pos x="connsiteX1" y="connsiteY1"/>
              </a:cxn>
              <a:cxn ang="0">
                <a:pos x="connsiteX2" y="connsiteY2"/>
              </a:cxn>
              <a:cxn ang="0">
                <a:pos x="connsiteX3" y="connsiteY3"/>
              </a:cxn>
            </a:cxnLst>
            <a:rect l="l" t="t" r="r" b="b"/>
            <a:pathLst>
              <a:path w="3079750" h="1892828">
                <a:moveTo>
                  <a:pt x="0" y="0"/>
                </a:moveTo>
                <a:lnTo>
                  <a:pt x="3079750" y="0"/>
                </a:lnTo>
                <a:lnTo>
                  <a:pt x="3079750" y="1892828"/>
                </a:lnTo>
                <a:lnTo>
                  <a:pt x="0" y="1892828"/>
                </a:lnTo>
                <a:close/>
              </a:path>
            </a:pathLst>
          </a:custGeom>
          <a:blipFill dpi="0" rotWithShape="1">
            <a:blip r:embed="rId3"/>
            <a:srcRect/>
            <a:tile tx="0" ty="0" sx="100000" sy="100000" flip="none" algn="ctr"/>
          </a:blipFill>
        </p:spPr>
        <p:txBody>
          <a:bodyPr wrap="square" tIns="540000">
            <a:noAutofit/>
          </a:bodyPr>
          <a:lstStyle>
            <a:lvl1pPr marL="0" indent="0" algn="ctr">
              <a:buNone/>
              <a:defRPr sz="1400">
                <a:solidFill>
                  <a:srgbClr val="FF0000"/>
                </a:solidFill>
                <a:latin typeface="メイリオ" panose="020B0604030504040204" pitchFamily="50" charset="-128"/>
                <a:ea typeface="メイリオ" panose="020B0604030504040204" pitchFamily="50" charset="-128"/>
                <a:cs typeface="メイリオ" panose="020B0604030504040204" pitchFamily="50" charset="-128"/>
              </a:defRPr>
            </a:lvl1pPr>
          </a:lstStyle>
          <a:p>
            <a:r>
              <a:rPr kumimoji="1" lang="ja-JP" altLang="en-US" dirty="0"/>
              <a:t>写真を追加する</a:t>
            </a:r>
          </a:p>
        </p:txBody>
      </p:sp>
      <p:sp>
        <p:nvSpPr>
          <p:cNvPr id="17" name="図プレースホルダー 16"/>
          <p:cNvSpPr>
            <a:spLocks noGrp="1"/>
          </p:cNvSpPr>
          <p:nvPr>
            <p:ph type="pic" sz="quarter" idx="12" hasCustomPrompt="1"/>
          </p:nvPr>
        </p:nvSpPr>
        <p:spPr>
          <a:xfrm>
            <a:off x="0" y="3282458"/>
            <a:ext cx="3079750" cy="1892828"/>
          </a:xfrm>
          <a:custGeom>
            <a:avLst/>
            <a:gdLst>
              <a:gd name="connsiteX0" fmla="*/ 0 w 3079750"/>
              <a:gd name="connsiteY0" fmla="*/ 0 h 1892828"/>
              <a:gd name="connsiteX1" fmla="*/ 3079750 w 3079750"/>
              <a:gd name="connsiteY1" fmla="*/ 0 h 1892828"/>
              <a:gd name="connsiteX2" fmla="*/ 3079750 w 3079750"/>
              <a:gd name="connsiteY2" fmla="*/ 1892828 h 1892828"/>
              <a:gd name="connsiteX3" fmla="*/ 0 w 3079750"/>
              <a:gd name="connsiteY3" fmla="*/ 1892828 h 1892828"/>
            </a:gdLst>
            <a:ahLst/>
            <a:cxnLst>
              <a:cxn ang="0">
                <a:pos x="connsiteX0" y="connsiteY0"/>
              </a:cxn>
              <a:cxn ang="0">
                <a:pos x="connsiteX1" y="connsiteY1"/>
              </a:cxn>
              <a:cxn ang="0">
                <a:pos x="connsiteX2" y="connsiteY2"/>
              </a:cxn>
              <a:cxn ang="0">
                <a:pos x="connsiteX3" y="connsiteY3"/>
              </a:cxn>
            </a:cxnLst>
            <a:rect l="l" t="t" r="r" b="b"/>
            <a:pathLst>
              <a:path w="3079750" h="1892828">
                <a:moveTo>
                  <a:pt x="0" y="0"/>
                </a:moveTo>
                <a:lnTo>
                  <a:pt x="3079750" y="0"/>
                </a:lnTo>
                <a:lnTo>
                  <a:pt x="3079750" y="1892828"/>
                </a:lnTo>
                <a:lnTo>
                  <a:pt x="0" y="1892828"/>
                </a:lnTo>
                <a:close/>
              </a:path>
            </a:pathLst>
          </a:custGeom>
          <a:blipFill dpi="0" rotWithShape="1">
            <a:blip r:embed="rId4"/>
            <a:srcRect/>
            <a:tile tx="0" ty="0" sx="100000" sy="100000" flip="none" algn="ctr"/>
          </a:blipFill>
        </p:spPr>
        <p:txBody>
          <a:bodyPr wrap="square" tIns="540000">
            <a:noAutofit/>
          </a:bodyPr>
          <a:lstStyle>
            <a:lvl1pPr marL="0" indent="0" algn="ctr">
              <a:buNone/>
              <a:defRPr sz="1400">
                <a:solidFill>
                  <a:srgbClr val="FF0000"/>
                </a:solidFill>
                <a:latin typeface="メイリオ" panose="020B0604030504040204" pitchFamily="50" charset="-128"/>
                <a:ea typeface="メイリオ" panose="020B0604030504040204" pitchFamily="50" charset="-128"/>
                <a:cs typeface="メイリオ" panose="020B0604030504040204" pitchFamily="50" charset="-128"/>
              </a:defRPr>
            </a:lvl1pPr>
          </a:lstStyle>
          <a:p>
            <a:r>
              <a:rPr kumimoji="1" lang="ja-JP" altLang="en-US" dirty="0"/>
              <a:t>写真を追加する</a:t>
            </a:r>
          </a:p>
        </p:txBody>
      </p:sp>
      <p:sp>
        <p:nvSpPr>
          <p:cNvPr id="10" name="図プレースホルダー 9"/>
          <p:cNvSpPr>
            <a:spLocks noGrp="1"/>
          </p:cNvSpPr>
          <p:nvPr>
            <p:ph type="pic" sz="quarter" idx="13" hasCustomPrompt="1"/>
          </p:nvPr>
        </p:nvSpPr>
        <p:spPr>
          <a:xfrm>
            <a:off x="4505326" y="9112530"/>
            <a:ext cx="3054350" cy="1579284"/>
          </a:xfrm>
          <a:custGeom>
            <a:avLst/>
            <a:gdLst>
              <a:gd name="connsiteX0" fmla="*/ 0 w 3054350"/>
              <a:gd name="connsiteY0" fmla="*/ 0 h 1579284"/>
              <a:gd name="connsiteX1" fmla="*/ 3054350 w 3054350"/>
              <a:gd name="connsiteY1" fmla="*/ 0 h 1579284"/>
              <a:gd name="connsiteX2" fmla="*/ 3054350 w 3054350"/>
              <a:gd name="connsiteY2" fmla="*/ 1579284 h 1579284"/>
              <a:gd name="connsiteX3" fmla="*/ 0 w 3054350"/>
              <a:gd name="connsiteY3" fmla="*/ 1579284 h 1579284"/>
            </a:gdLst>
            <a:ahLst/>
            <a:cxnLst>
              <a:cxn ang="0">
                <a:pos x="connsiteX0" y="connsiteY0"/>
              </a:cxn>
              <a:cxn ang="0">
                <a:pos x="connsiteX1" y="connsiteY1"/>
              </a:cxn>
              <a:cxn ang="0">
                <a:pos x="connsiteX2" y="connsiteY2"/>
              </a:cxn>
              <a:cxn ang="0">
                <a:pos x="connsiteX3" y="connsiteY3"/>
              </a:cxn>
            </a:cxnLst>
            <a:rect l="l" t="t" r="r" b="b"/>
            <a:pathLst>
              <a:path w="3054350" h="1579284">
                <a:moveTo>
                  <a:pt x="0" y="0"/>
                </a:moveTo>
                <a:lnTo>
                  <a:pt x="3054350" y="0"/>
                </a:lnTo>
                <a:lnTo>
                  <a:pt x="3054350" y="1579284"/>
                </a:lnTo>
                <a:lnTo>
                  <a:pt x="0" y="1579284"/>
                </a:lnTo>
                <a:close/>
              </a:path>
            </a:pathLst>
          </a:custGeom>
          <a:blipFill dpi="0" rotWithShape="1">
            <a:blip r:embed="rId5"/>
            <a:srcRect/>
            <a:tile tx="0" ty="0" sx="100000" sy="100000" flip="none" algn="tl"/>
          </a:blipFill>
        </p:spPr>
        <p:txBody>
          <a:bodyPr wrap="square" tIns="324000">
            <a:noAutofit/>
          </a:bodyPr>
          <a:lstStyle>
            <a:lvl1pPr marL="0" indent="0" algn="ctr">
              <a:buNone/>
              <a:defRPr sz="1400">
                <a:solidFill>
                  <a:srgbClr val="FF0000"/>
                </a:solidFill>
                <a:latin typeface="メイリオ" panose="020B0604030504040204" pitchFamily="50" charset="-128"/>
                <a:ea typeface="メイリオ" panose="020B0604030504040204" pitchFamily="50" charset="-128"/>
                <a:cs typeface="メイリオ" panose="020B0604030504040204" pitchFamily="50" charset="-128"/>
              </a:defRPr>
            </a:lvl1pPr>
          </a:lstStyle>
          <a:p>
            <a:r>
              <a:rPr kumimoji="1" lang="ja-JP" altLang="en-US" dirty="0"/>
              <a:t>写真を追加する</a:t>
            </a:r>
          </a:p>
        </p:txBody>
      </p:sp>
    </p:spTree>
    <p:extLst>
      <p:ext uri="{BB962C8B-B14F-4D97-AF65-F5344CB8AC3E}">
        <p14:creationId xmlns:p14="http://schemas.microsoft.com/office/powerpoint/2010/main" val="3821738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1" name=""/>
        <p:cNvGrpSpPr/>
        <p:nvPr/>
      </p:nvGrpSpPr>
      <p:grpSpPr>
        <a:xfrm>
          <a:off x="0" y="0"/>
          <a:ext cx="0" cy="0"/>
          <a:chOff x="0" y="0"/>
          <a:chExt cx="0" cy="0"/>
        </a:xfrm>
      </p:grpSpPr>
      <p:sp>
        <p:nvSpPr>
          <p:cNvPr id="12" name="図プレースホルダー 11"/>
          <p:cNvSpPr>
            <a:spLocks noGrp="1"/>
          </p:cNvSpPr>
          <p:nvPr>
            <p:ph type="pic" sz="quarter" idx="10" hasCustomPrompt="1"/>
          </p:nvPr>
        </p:nvSpPr>
        <p:spPr>
          <a:xfrm>
            <a:off x="3422651" y="1588"/>
            <a:ext cx="4137025" cy="4279900"/>
          </a:xfrm>
          <a:custGeom>
            <a:avLst/>
            <a:gdLst>
              <a:gd name="connsiteX0" fmla="*/ 739775 w 4137025"/>
              <a:gd name="connsiteY0" fmla="*/ 0 h 4279900"/>
              <a:gd name="connsiteX1" fmla="*/ 4137025 w 4137025"/>
              <a:gd name="connsiteY1" fmla="*/ 0 h 4279900"/>
              <a:gd name="connsiteX2" fmla="*/ 4137025 w 4137025"/>
              <a:gd name="connsiteY2" fmla="*/ 3676650 h 4279900"/>
              <a:gd name="connsiteX3" fmla="*/ 4054475 w 4137025"/>
              <a:gd name="connsiteY3" fmla="*/ 3743325 h 4279900"/>
              <a:gd name="connsiteX4" fmla="*/ 3968750 w 4137025"/>
              <a:gd name="connsiteY4" fmla="*/ 3810000 h 4279900"/>
              <a:gd name="connsiteX5" fmla="*/ 3879850 w 4137025"/>
              <a:gd name="connsiteY5" fmla="*/ 3870325 h 4279900"/>
              <a:gd name="connsiteX6" fmla="*/ 3784600 w 4137025"/>
              <a:gd name="connsiteY6" fmla="*/ 3930650 h 4279900"/>
              <a:gd name="connsiteX7" fmla="*/ 3692525 w 4137025"/>
              <a:gd name="connsiteY7" fmla="*/ 3984625 h 4279900"/>
              <a:gd name="connsiteX8" fmla="*/ 3594100 w 4137025"/>
              <a:gd name="connsiteY8" fmla="*/ 4032250 h 4279900"/>
              <a:gd name="connsiteX9" fmla="*/ 3492500 w 4137025"/>
              <a:gd name="connsiteY9" fmla="*/ 4079875 h 4279900"/>
              <a:gd name="connsiteX10" fmla="*/ 3390900 w 4137025"/>
              <a:gd name="connsiteY10" fmla="*/ 4121150 h 4279900"/>
              <a:gd name="connsiteX11" fmla="*/ 3286125 w 4137025"/>
              <a:gd name="connsiteY11" fmla="*/ 4156075 h 4279900"/>
              <a:gd name="connsiteX12" fmla="*/ 3181350 w 4137025"/>
              <a:gd name="connsiteY12" fmla="*/ 4187825 h 4279900"/>
              <a:gd name="connsiteX13" fmla="*/ 3073400 w 4137025"/>
              <a:gd name="connsiteY13" fmla="*/ 4216400 h 4279900"/>
              <a:gd name="connsiteX14" fmla="*/ 2962275 w 4137025"/>
              <a:gd name="connsiteY14" fmla="*/ 4238625 h 4279900"/>
              <a:gd name="connsiteX15" fmla="*/ 2851150 w 4137025"/>
              <a:gd name="connsiteY15" fmla="*/ 4257675 h 4279900"/>
              <a:gd name="connsiteX16" fmla="*/ 2736850 w 4137025"/>
              <a:gd name="connsiteY16" fmla="*/ 4270375 h 4279900"/>
              <a:gd name="connsiteX17" fmla="*/ 2622550 w 4137025"/>
              <a:gd name="connsiteY17" fmla="*/ 4279900 h 4279900"/>
              <a:gd name="connsiteX18" fmla="*/ 2505075 w 4137025"/>
              <a:gd name="connsiteY18" fmla="*/ 4279900 h 4279900"/>
              <a:gd name="connsiteX19" fmla="*/ 2378075 w 4137025"/>
              <a:gd name="connsiteY19" fmla="*/ 4276725 h 4279900"/>
              <a:gd name="connsiteX20" fmla="*/ 2251075 w 4137025"/>
              <a:gd name="connsiteY20" fmla="*/ 4267200 h 4279900"/>
              <a:gd name="connsiteX21" fmla="*/ 2124075 w 4137025"/>
              <a:gd name="connsiteY21" fmla="*/ 4251325 h 4279900"/>
              <a:gd name="connsiteX22" fmla="*/ 2000250 w 4137025"/>
              <a:gd name="connsiteY22" fmla="*/ 4229100 h 4279900"/>
              <a:gd name="connsiteX23" fmla="*/ 1879600 w 4137025"/>
              <a:gd name="connsiteY23" fmla="*/ 4203700 h 4279900"/>
              <a:gd name="connsiteX24" fmla="*/ 1762125 w 4137025"/>
              <a:gd name="connsiteY24" fmla="*/ 4168775 h 4279900"/>
              <a:gd name="connsiteX25" fmla="*/ 1644650 w 4137025"/>
              <a:gd name="connsiteY25" fmla="*/ 4130675 h 4279900"/>
              <a:gd name="connsiteX26" fmla="*/ 1530350 w 4137025"/>
              <a:gd name="connsiteY26" fmla="*/ 4083050 h 4279900"/>
              <a:gd name="connsiteX27" fmla="*/ 1419225 w 4137025"/>
              <a:gd name="connsiteY27" fmla="*/ 4035425 h 4279900"/>
              <a:gd name="connsiteX28" fmla="*/ 1311275 w 4137025"/>
              <a:gd name="connsiteY28" fmla="*/ 3978275 h 4279900"/>
              <a:gd name="connsiteX29" fmla="*/ 1206500 w 4137025"/>
              <a:gd name="connsiteY29" fmla="*/ 3917950 h 4279900"/>
              <a:gd name="connsiteX30" fmla="*/ 1104900 w 4137025"/>
              <a:gd name="connsiteY30" fmla="*/ 3854450 h 4279900"/>
              <a:gd name="connsiteX31" fmla="*/ 1006475 w 4137025"/>
              <a:gd name="connsiteY31" fmla="*/ 3784600 h 4279900"/>
              <a:gd name="connsiteX32" fmla="*/ 911225 w 4137025"/>
              <a:gd name="connsiteY32" fmla="*/ 3708400 h 4279900"/>
              <a:gd name="connsiteX33" fmla="*/ 822325 w 4137025"/>
              <a:gd name="connsiteY33" fmla="*/ 3632200 h 4279900"/>
              <a:gd name="connsiteX34" fmla="*/ 733425 w 4137025"/>
              <a:gd name="connsiteY34" fmla="*/ 3546475 h 4279900"/>
              <a:gd name="connsiteX35" fmla="*/ 650875 w 4137025"/>
              <a:gd name="connsiteY35" fmla="*/ 3460750 h 4279900"/>
              <a:gd name="connsiteX36" fmla="*/ 574675 w 4137025"/>
              <a:gd name="connsiteY36" fmla="*/ 3368675 h 4279900"/>
              <a:gd name="connsiteX37" fmla="*/ 498475 w 4137025"/>
              <a:gd name="connsiteY37" fmla="*/ 3276600 h 4279900"/>
              <a:gd name="connsiteX38" fmla="*/ 428625 w 4137025"/>
              <a:gd name="connsiteY38" fmla="*/ 3178175 h 4279900"/>
              <a:gd name="connsiteX39" fmla="*/ 365125 w 4137025"/>
              <a:gd name="connsiteY39" fmla="*/ 3076575 h 4279900"/>
              <a:gd name="connsiteX40" fmla="*/ 304800 w 4137025"/>
              <a:gd name="connsiteY40" fmla="*/ 2971800 h 4279900"/>
              <a:gd name="connsiteX41" fmla="*/ 247650 w 4137025"/>
              <a:gd name="connsiteY41" fmla="*/ 2863850 h 4279900"/>
              <a:gd name="connsiteX42" fmla="*/ 196850 w 4137025"/>
              <a:gd name="connsiteY42" fmla="*/ 2752725 h 4279900"/>
              <a:gd name="connsiteX43" fmla="*/ 152400 w 4137025"/>
              <a:gd name="connsiteY43" fmla="*/ 2638425 h 4279900"/>
              <a:gd name="connsiteX44" fmla="*/ 114300 w 4137025"/>
              <a:gd name="connsiteY44" fmla="*/ 2520950 h 4279900"/>
              <a:gd name="connsiteX45" fmla="*/ 79375 w 4137025"/>
              <a:gd name="connsiteY45" fmla="*/ 2403475 h 4279900"/>
              <a:gd name="connsiteX46" fmla="*/ 50800 w 4137025"/>
              <a:gd name="connsiteY46" fmla="*/ 2282825 h 4279900"/>
              <a:gd name="connsiteX47" fmla="*/ 31750 w 4137025"/>
              <a:gd name="connsiteY47" fmla="*/ 2159000 h 4279900"/>
              <a:gd name="connsiteX48" fmla="*/ 15875 w 4137025"/>
              <a:gd name="connsiteY48" fmla="*/ 2032000 h 4279900"/>
              <a:gd name="connsiteX49" fmla="*/ 3175 w 4137025"/>
              <a:gd name="connsiteY49" fmla="*/ 1905000 h 4279900"/>
              <a:gd name="connsiteX50" fmla="*/ 0 w 4137025"/>
              <a:gd name="connsiteY50" fmla="*/ 1778000 h 4279900"/>
              <a:gd name="connsiteX51" fmla="*/ 3175 w 4137025"/>
              <a:gd name="connsiteY51" fmla="*/ 1647825 h 4279900"/>
              <a:gd name="connsiteX52" fmla="*/ 15875 w 4137025"/>
              <a:gd name="connsiteY52" fmla="*/ 1520825 h 4279900"/>
              <a:gd name="connsiteX53" fmla="*/ 31750 w 4137025"/>
              <a:gd name="connsiteY53" fmla="*/ 1393825 h 4279900"/>
              <a:gd name="connsiteX54" fmla="*/ 53975 w 4137025"/>
              <a:gd name="connsiteY54" fmla="*/ 1270000 h 4279900"/>
              <a:gd name="connsiteX55" fmla="*/ 79375 w 4137025"/>
              <a:gd name="connsiteY55" fmla="*/ 1149350 h 4279900"/>
              <a:gd name="connsiteX56" fmla="*/ 114300 w 4137025"/>
              <a:gd name="connsiteY56" fmla="*/ 1028700 h 4279900"/>
              <a:gd name="connsiteX57" fmla="*/ 155575 w 4137025"/>
              <a:gd name="connsiteY57" fmla="*/ 914400 h 4279900"/>
              <a:gd name="connsiteX58" fmla="*/ 200025 w 4137025"/>
              <a:gd name="connsiteY58" fmla="*/ 800100 h 4279900"/>
              <a:gd name="connsiteX59" fmla="*/ 250825 w 4137025"/>
              <a:gd name="connsiteY59" fmla="*/ 688975 h 4279900"/>
              <a:gd name="connsiteX60" fmla="*/ 304800 w 4137025"/>
              <a:gd name="connsiteY60" fmla="*/ 581025 h 4279900"/>
              <a:gd name="connsiteX61" fmla="*/ 365125 w 4137025"/>
              <a:gd name="connsiteY61" fmla="*/ 473075 h 4279900"/>
              <a:gd name="connsiteX62" fmla="*/ 431800 w 4137025"/>
              <a:gd name="connsiteY62" fmla="*/ 371475 h 4279900"/>
              <a:gd name="connsiteX63" fmla="*/ 501650 w 4137025"/>
              <a:gd name="connsiteY63" fmla="*/ 273050 h 4279900"/>
              <a:gd name="connsiteX64" fmla="*/ 577850 w 4137025"/>
              <a:gd name="connsiteY64" fmla="*/ 180975 h 4279900"/>
              <a:gd name="connsiteX65" fmla="*/ 657225 w 4137025"/>
              <a:gd name="connsiteY65" fmla="*/ 88900 h 4279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137025" h="4279900">
                <a:moveTo>
                  <a:pt x="739775" y="0"/>
                </a:moveTo>
                <a:lnTo>
                  <a:pt x="4137025" y="0"/>
                </a:lnTo>
                <a:lnTo>
                  <a:pt x="4137025" y="3676650"/>
                </a:lnTo>
                <a:lnTo>
                  <a:pt x="4054475" y="3743325"/>
                </a:lnTo>
                <a:lnTo>
                  <a:pt x="3968750" y="3810000"/>
                </a:lnTo>
                <a:lnTo>
                  <a:pt x="3879850" y="3870325"/>
                </a:lnTo>
                <a:lnTo>
                  <a:pt x="3784600" y="3930650"/>
                </a:lnTo>
                <a:lnTo>
                  <a:pt x="3692525" y="3984625"/>
                </a:lnTo>
                <a:lnTo>
                  <a:pt x="3594100" y="4032250"/>
                </a:lnTo>
                <a:lnTo>
                  <a:pt x="3492500" y="4079875"/>
                </a:lnTo>
                <a:lnTo>
                  <a:pt x="3390900" y="4121150"/>
                </a:lnTo>
                <a:lnTo>
                  <a:pt x="3286125" y="4156075"/>
                </a:lnTo>
                <a:lnTo>
                  <a:pt x="3181350" y="4187825"/>
                </a:lnTo>
                <a:lnTo>
                  <a:pt x="3073400" y="4216400"/>
                </a:lnTo>
                <a:lnTo>
                  <a:pt x="2962275" y="4238625"/>
                </a:lnTo>
                <a:lnTo>
                  <a:pt x="2851150" y="4257675"/>
                </a:lnTo>
                <a:lnTo>
                  <a:pt x="2736850" y="4270375"/>
                </a:lnTo>
                <a:lnTo>
                  <a:pt x="2622550" y="4279900"/>
                </a:lnTo>
                <a:lnTo>
                  <a:pt x="2505075" y="4279900"/>
                </a:lnTo>
                <a:lnTo>
                  <a:pt x="2378075" y="4276725"/>
                </a:lnTo>
                <a:lnTo>
                  <a:pt x="2251075" y="4267200"/>
                </a:lnTo>
                <a:lnTo>
                  <a:pt x="2124075" y="4251325"/>
                </a:lnTo>
                <a:lnTo>
                  <a:pt x="2000250" y="4229100"/>
                </a:lnTo>
                <a:lnTo>
                  <a:pt x="1879600" y="4203700"/>
                </a:lnTo>
                <a:lnTo>
                  <a:pt x="1762125" y="4168775"/>
                </a:lnTo>
                <a:lnTo>
                  <a:pt x="1644650" y="4130675"/>
                </a:lnTo>
                <a:lnTo>
                  <a:pt x="1530350" y="4083050"/>
                </a:lnTo>
                <a:lnTo>
                  <a:pt x="1419225" y="4035425"/>
                </a:lnTo>
                <a:lnTo>
                  <a:pt x="1311275" y="3978275"/>
                </a:lnTo>
                <a:lnTo>
                  <a:pt x="1206500" y="3917950"/>
                </a:lnTo>
                <a:lnTo>
                  <a:pt x="1104900" y="3854450"/>
                </a:lnTo>
                <a:lnTo>
                  <a:pt x="1006475" y="3784600"/>
                </a:lnTo>
                <a:lnTo>
                  <a:pt x="911225" y="3708400"/>
                </a:lnTo>
                <a:lnTo>
                  <a:pt x="822325" y="3632200"/>
                </a:lnTo>
                <a:lnTo>
                  <a:pt x="733425" y="3546475"/>
                </a:lnTo>
                <a:lnTo>
                  <a:pt x="650875" y="3460750"/>
                </a:lnTo>
                <a:lnTo>
                  <a:pt x="574675" y="3368675"/>
                </a:lnTo>
                <a:lnTo>
                  <a:pt x="498475" y="3276600"/>
                </a:lnTo>
                <a:lnTo>
                  <a:pt x="428625" y="3178175"/>
                </a:lnTo>
                <a:lnTo>
                  <a:pt x="365125" y="3076575"/>
                </a:lnTo>
                <a:lnTo>
                  <a:pt x="304800" y="2971800"/>
                </a:lnTo>
                <a:lnTo>
                  <a:pt x="247650" y="2863850"/>
                </a:lnTo>
                <a:lnTo>
                  <a:pt x="196850" y="2752725"/>
                </a:lnTo>
                <a:lnTo>
                  <a:pt x="152400" y="2638425"/>
                </a:lnTo>
                <a:lnTo>
                  <a:pt x="114300" y="2520950"/>
                </a:lnTo>
                <a:lnTo>
                  <a:pt x="79375" y="2403475"/>
                </a:lnTo>
                <a:lnTo>
                  <a:pt x="50800" y="2282825"/>
                </a:lnTo>
                <a:lnTo>
                  <a:pt x="31750" y="2159000"/>
                </a:lnTo>
                <a:lnTo>
                  <a:pt x="15875" y="2032000"/>
                </a:lnTo>
                <a:lnTo>
                  <a:pt x="3175" y="1905000"/>
                </a:lnTo>
                <a:lnTo>
                  <a:pt x="0" y="1778000"/>
                </a:lnTo>
                <a:lnTo>
                  <a:pt x="3175" y="1647825"/>
                </a:lnTo>
                <a:lnTo>
                  <a:pt x="15875" y="1520825"/>
                </a:lnTo>
                <a:lnTo>
                  <a:pt x="31750" y="1393825"/>
                </a:lnTo>
                <a:lnTo>
                  <a:pt x="53975" y="1270000"/>
                </a:lnTo>
                <a:lnTo>
                  <a:pt x="79375" y="1149350"/>
                </a:lnTo>
                <a:lnTo>
                  <a:pt x="114300" y="1028700"/>
                </a:lnTo>
                <a:lnTo>
                  <a:pt x="155575" y="914400"/>
                </a:lnTo>
                <a:lnTo>
                  <a:pt x="200025" y="800100"/>
                </a:lnTo>
                <a:lnTo>
                  <a:pt x="250825" y="688975"/>
                </a:lnTo>
                <a:lnTo>
                  <a:pt x="304800" y="581025"/>
                </a:lnTo>
                <a:lnTo>
                  <a:pt x="365125" y="473075"/>
                </a:lnTo>
                <a:lnTo>
                  <a:pt x="431800" y="371475"/>
                </a:lnTo>
                <a:lnTo>
                  <a:pt x="501650" y="273050"/>
                </a:lnTo>
                <a:lnTo>
                  <a:pt x="577850" y="180975"/>
                </a:lnTo>
                <a:lnTo>
                  <a:pt x="657225" y="88900"/>
                </a:lnTo>
                <a:close/>
              </a:path>
            </a:pathLst>
          </a:custGeom>
          <a:blipFill dpi="0" rotWithShape="1">
            <a:blip r:embed="rId2"/>
            <a:srcRect/>
            <a:tile tx="0" ty="0" sx="100000" sy="100000" flip="none" algn="ctr"/>
          </a:blipFill>
        </p:spPr>
        <p:txBody>
          <a:bodyPr wrap="square" tIns="1656000">
            <a:noAutofit/>
          </a:bodyPr>
          <a:lstStyle>
            <a:lvl1pPr marL="0" indent="0" algn="ctr">
              <a:buNone/>
              <a:defRPr sz="1600">
                <a:solidFill>
                  <a:srgbClr val="FF0000"/>
                </a:solidFill>
                <a:latin typeface="メイリオ" panose="020B0604030504040204" pitchFamily="50" charset="-128"/>
                <a:ea typeface="メイリオ" panose="020B0604030504040204" pitchFamily="50" charset="-128"/>
                <a:cs typeface="メイリオ" panose="020B0604030504040204" pitchFamily="50" charset="-128"/>
              </a:defRPr>
            </a:lvl1pPr>
          </a:lstStyle>
          <a:p>
            <a:r>
              <a:rPr kumimoji="1" lang="ja-JP" altLang="en-US" dirty="0"/>
              <a:t>写真を追加する</a:t>
            </a:r>
          </a:p>
        </p:txBody>
      </p:sp>
      <p:sp>
        <p:nvSpPr>
          <p:cNvPr id="15" name="図プレースホルダー 14"/>
          <p:cNvSpPr>
            <a:spLocks noGrp="1"/>
          </p:cNvSpPr>
          <p:nvPr>
            <p:ph type="pic" sz="quarter" idx="11" hasCustomPrompt="1"/>
          </p:nvPr>
        </p:nvSpPr>
        <p:spPr>
          <a:xfrm>
            <a:off x="1588" y="3862089"/>
            <a:ext cx="3778250" cy="2876550"/>
          </a:xfrm>
          <a:custGeom>
            <a:avLst/>
            <a:gdLst>
              <a:gd name="connsiteX0" fmla="*/ 0 w 3778250"/>
              <a:gd name="connsiteY0" fmla="*/ 0 h 2876550"/>
              <a:gd name="connsiteX1" fmla="*/ 3778250 w 3778250"/>
              <a:gd name="connsiteY1" fmla="*/ 0 h 2876550"/>
              <a:gd name="connsiteX2" fmla="*/ 3778250 w 3778250"/>
              <a:gd name="connsiteY2" fmla="*/ 2876550 h 2876550"/>
              <a:gd name="connsiteX3" fmla="*/ 0 w 3778250"/>
              <a:gd name="connsiteY3" fmla="*/ 2876550 h 2876550"/>
            </a:gdLst>
            <a:ahLst/>
            <a:cxnLst>
              <a:cxn ang="0">
                <a:pos x="connsiteX0" y="connsiteY0"/>
              </a:cxn>
              <a:cxn ang="0">
                <a:pos x="connsiteX1" y="connsiteY1"/>
              </a:cxn>
              <a:cxn ang="0">
                <a:pos x="connsiteX2" y="connsiteY2"/>
              </a:cxn>
              <a:cxn ang="0">
                <a:pos x="connsiteX3" y="connsiteY3"/>
              </a:cxn>
            </a:cxnLst>
            <a:rect l="l" t="t" r="r" b="b"/>
            <a:pathLst>
              <a:path w="3778250" h="2876550">
                <a:moveTo>
                  <a:pt x="0" y="0"/>
                </a:moveTo>
                <a:lnTo>
                  <a:pt x="3778250" y="0"/>
                </a:lnTo>
                <a:lnTo>
                  <a:pt x="3778250" y="2876550"/>
                </a:lnTo>
                <a:lnTo>
                  <a:pt x="0" y="2876550"/>
                </a:lnTo>
                <a:close/>
              </a:path>
            </a:pathLst>
          </a:custGeom>
          <a:blipFill dpi="0" rotWithShape="1">
            <a:blip r:embed="rId3"/>
            <a:srcRect/>
            <a:tile tx="0" ty="0" sx="100000" sy="100000" flip="none" algn="ctr"/>
          </a:blipFill>
        </p:spPr>
        <p:txBody>
          <a:bodyPr wrap="square" tIns="936000">
            <a:noAutofit/>
          </a:bodyPr>
          <a:lstStyle>
            <a:lvl1pPr marL="0" indent="0" algn="ctr">
              <a:buNone/>
              <a:defRPr sz="1600">
                <a:solidFill>
                  <a:srgbClr val="FF0000"/>
                </a:solidFill>
                <a:latin typeface="メイリオ" panose="020B0604030504040204" pitchFamily="50" charset="-128"/>
                <a:ea typeface="メイリオ" panose="020B0604030504040204" pitchFamily="50" charset="-128"/>
                <a:cs typeface="メイリオ" panose="020B0604030504040204" pitchFamily="50" charset="-128"/>
              </a:defRPr>
            </a:lvl1pPr>
          </a:lstStyle>
          <a:p>
            <a:r>
              <a:rPr kumimoji="1" lang="ja-JP" altLang="en-US" dirty="0"/>
              <a:t>写真を追加する</a:t>
            </a:r>
          </a:p>
        </p:txBody>
      </p:sp>
      <p:sp>
        <p:nvSpPr>
          <p:cNvPr id="17" name="図プレースホルダー 16" hidden="1"/>
          <p:cNvSpPr>
            <a:spLocks noGrp="1"/>
          </p:cNvSpPr>
          <p:nvPr>
            <p:ph type="pic" sz="quarter" idx="12" hasCustomPrompt="1"/>
          </p:nvPr>
        </p:nvSpPr>
        <p:spPr>
          <a:xfrm>
            <a:off x="3781425" y="6738639"/>
            <a:ext cx="3778250" cy="2876550"/>
          </a:xfrm>
          <a:custGeom>
            <a:avLst/>
            <a:gdLst>
              <a:gd name="connsiteX0" fmla="*/ 0 w 3778250"/>
              <a:gd name="connsiteY0" fmla="*/ 0 h 2876550"/>
              <a:gd name="connsiteX1" fmla="*/ 3778250 w 3778250"/>
              <a:gd name="connsiteY1" fmla="*/ 0 h 2876550"/>
              <a:gd name="connsiteX2" fmla="*/ 3778250 w 3778250"/>
              <a:gd name="connsiteY2" fmla="*/ 2876550 h 2876550"/>
              <a:gd name="connsiteX3" fmla="*/ 0 w 3778250"/>
              <a:gd name="connsiteY3" fmla="*/ 2876550 h 2876550"/>
            </a:gdLst>
            <a:ahLst/>
            <a:cxnLst>
              <a:cxn ang="0">
                <a:pos x="connsiteX0" y="connsiteY0"/>
              </a:cxn>
              <a:cxn ang="0">
                <a:pos x="connsiteX1" y="connsiteY1"/>
              </a:cxn>
              <a:cxn ang="0">
                <a:pos x="connsiteX2" y="connsiteY2"/>
              </a:cxn>
              <a:cxn ang="0">
                <a:pos x="connsiteX3" y="connsiteY3"/>
              </a:cxn>
            </a:cxnLst>
            <a:rect l="l" t="t" r="r" b="b"/>
            <a:pathLst>
              <a:path w="3778250" h="2876550">
                <a:moveTo>
                  <a:pt x="0" y="0"/>
                </a:moveTo>
                <a:lnTo>
                  <a:pt x="3778250" y="0"/>
                </a:lnTo>
                <a:lnTo>
                  <a:pt x="3778250" y="2876550"/>
                </a:lnTo>
                <a:lnTo>
                  <a:pt x="0" y="2876550"/>
                </a:lnTo>
                <a:close/>
              </a:path>
            </a:pathLst>
          </a:custGeom>
          <a:blipFill>
            <a:blip r:embed="rId4"/>
            <a:stretch>
              <a:fillRect/>
            </a:stretch>
          </a:blipFill>
        </p:spPr>
        <p:txBody>
          <a:bodyPr wrap="square" tIns="936000">
            <a:noAutofit/>
          </a:bodyPr>
          <a:lstStyle>
            <a:lvl1pPr marL="0" indent="0" algn="ctr">
              <a:buNone/>
              <a:defRPr sz="1600">
                <a:solidFill>
                  <a:srgbClr val="E55361"/>
                </a:solidFill>
                <a:latin typeface="メイリオ" panose="020B0604030504040204" pitchFamily="50" charset="-128"/>
                <a:ea typeface="メイリオ" panose="020B0604030504040204" pitchFamily="50" charset="-128"/>
                <a:cs typeface="メイリオ" panose="020B0604030504040204" pitchFamily="50" charset="-128"/>
              </a:defRPr>
            </a:lvl1pPr>
          </a:lstStyle>
          <a:p>
            <a:r>
              <a:rPr kumimoji="1" lang="ja-JP" altLang="en-US" dirty="0"/>
              <a:t>写真を追加する</a:t>
            </a:r>
          </a:p>
        </p:txBody>
      </p:sp>
      <p:sp>
        <p:nvSpPr>
          <p:cNvPr id="18" name="図プレースホルダー 17"/>
          <p:cNvSpPr>
            <a:spLocks noGrp="1"/>
          </p:cNvSpPr>
          <p:nvPr>
            <p:ph type="pic" sz="quarter" idx="13" hasCustomPrompt="1"/>
          </p:nvPr>
        </p:nvSpPr>
        <p:spPr>
          <a:xfrm>
            <a:off x="3781426" y="6738639"/>
            <a:ext cx="3778250" cy="2876550"/>
          </a:xfrm>
          <a:custGeom>
            <a:avLst/>
            <a:gdLst>
              <a:gd name="connsiteX0" fmla="*/ 0 w 3778250"/>
              <a:gd name="connsiteY0" fmla="*/ 0 h 2876550"/>
              <a:gd name="connsiteX1" fmla="*/ 3778250 w 3778250"/>
              <a:gd name="connsiteY1" fmla="*/ 0 h 2876550"/>
              <a:gd name="connsiteX2" fmla="*/ 3778250 w 3778250"/>
              <a:gd name="connsiteY2" fmla="*/ 2876550 h 2876550"/>
              <a:gd name="connsiteX3" fmla="*/ 0 w 3778250"/>
              <a:gd name="connsiteY3" fmla="*/ 2876550 h 2876550"/>
            </a:gdLst>
            <a:ahLst/>
            <a:cxnLst>
              <a:cxn ang="0">
                <a:pos x="connsiteX0" y="connsiteY0"/>
              </a:cxn>
              <a:cxn ang="0">
                <a:pos x="connsiteX1" y="connsiteY1"/>
              </a:cxn>
              <a:cxn ang="0">
                <a:pos x="connsiteX2" y="connsiteY2"/>
              </a:cxn>
              <a:cxn ang="0">
                <a:pos x="connsiteX3" y="connsiteY3"/>
              </a:cxn>
            </a:cxnLst>
            <a:rect l="l" t="t" r="r" b="b"/>
            <a:pathLst>
              <a:path w="3778250" h="2876550">
                <a:moveTo>
                  <a:pt x="0" y="0"/>
                </a:moveTo>
                <a:lnTo>
                  <a:pt x="3778250" y="0"/>
                </a:lnTo>
                <a:lnTo>
                  <a:pt x="3778250" y="2876550"/>
                </a:lnTo>
                <a:lnTo>
                  <a:pt x="0" y="2876550"/>
                </a:lnTo>
                <a:close/>
              </a:path>
            </a:pathLst>
          </a:custGeom>
          <a:blipFill dpi="0" rotWithShape="1">
            <a:blip r:embed="rId5"/>
            <a:srcRect/>
            <a:tile tx="0" ty="0" sx="100000" sy="100000" flip="none" algn="ctr"/>
          </a:blipFill>
        </p:spPr>
        <p:txBody>
          <a:bodyPr wrap="square" tIns="936000">
            <a:noAutofit/>
          </a:bodyPr>
          <a:lstStyle>
            <a:lvl1pPr marL="0" indent="0" algn="ctr">
              <a:buNone/>
              <a:defRPr sz="1600">
                <a:solidFill>
                  <a:srgbClr val="FF0000"/>
                </a:solidFill>
                <a:latin typeface="メイリオ" panose="020B0604030504040204" pitchFamily="50" charset="-128"/>
                <a:ea typeface="メイリオ" panose="020B0604030504040204" pitchFamily="50" charset="-128"/>
                <a:cs typeface="メイリオ" panose="020B0604030504040204" pitchFamily="50" charset="-128"/>
              </a:defRPr>
            </a:lvl1pPr>
          </a:lstStyle>
          <a:p>
            <a:r>
              <a:rPr kumimoji="1" lang="ja-JP" altLang="en-US" dirty="0"/>
              <a:t>写真を追加する</a:t>
            </a:r>
          </a:p>
        </p:txBody>
      </p:sp>
    </p:spTree>
    <p:extLst>
      <p:ext uri="{BB962C8B-B14F-4D97-AF65-F5344CB8AC3E}">
        <p14:creationId xmlns:p14="http://schemas.microsoft.com/office/powerpoint/2010/main" val="570975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272739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75000"/>
                  </a:schemeClr>
                </a:solidFill>
              </a:defRPr>
            </a:lvl1pPr>
          </a:lstStyle>
          <a:p>
            <a:fld id="{089DC4DC-AF54-4368-AE6A-2E6D71B68A52}" type="datetimeFigureOut">
              <a:rPr kumimoji="1" lang="ja-JP" altLang="en-US" smtClean="0"/>
              <a:t>2021/3/3</a:t>
            </a:fld>
            <a:endParaRPr kumimoji="1" lang="ja-JP" altLang="en-US"/>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75000"/>
                  </a:schemeClr>
                </a:solidFill>
              </a:defRPr>
            </a:lvl1pPr>
          </a:lstStyle>
          <a:p>
            <a:fld id="{18639375-5CE0-4570-A7A0-661997AB3ABB}" type="slidenum">
              <a:rPr kumimoji="1" lang="ja-JP" altLang="en-US" smtClean="0"/>
              <a:t>‹#›</a:t>
            </a:fld>
            <a:endParaRPr kumimoji="1" lang="ja-JP" altLang="en-US"/>
          </a:p>
        </p:txBody>
      </p:sp>
    </p:spTree>
    <p:extLst>
      <p:ext uri="{BB962C8B-B14F-4D97-AF65-F5344CB8AC3E}">
        <p14:creationId xmlns:p14="http://schemas.microsoft.com/office/powerpoint/2010/main" val="7331017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xStyles>
    <p:titleStyle>
      <a:lvl1pPr algn="l" defTabSz="755934" rtl="0" eaLnBrk="1" latinLnBrk="0" hangingPunct="1">
        <a:lnSpc>
          <a:spcPct val="90000"/>
        </a:lnSpc>
        <a:spcBef>
          <a:spcPct val="0"/>
        </a:spcBef>
        <a:buNone/>
        <a:defRPr kumimoji="1"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kumimoji="1"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kumimoji="1"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kumimoji="1"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9pPr>
    </p:bodyStyle>
    <p:otherStyle>
      <a:defPPr>
        <a:defRPr lang="en-US"/>
      </a:defPPr>
      <a:lvl1pPr marL="0" algn="l" defTabSz="755934" rtl="0" eaLnBrk="1" latinLnBrk="0" hangingPunct="1">
        <a:defRPr kumimoji="1" sz="1488" kern="1200">
          <a:solidFill>
            <a:schemeClr val="tx1"/>
          </a:solidFill>
          <a:latin typeface="+mn-lt"/>
          <a:ea typeface="+mn-ea"/>
          <a:cs typeface="+mn-cs"/>
        </a:defRPr>
      </a:lvl1pPr>
      <a:lvl2pPr marL="377967" algn="l" defTabSz="755934" rtl="0" eaLnBrk="1" latinLnBrk="0" hangingPunct="1">
        <a:defRPr kumimoji="1" sz="1488" kern="1200">
          <a:solidFill>
            <a:schemeClr val="tx1"/>
          </a:solidFill>
          <a:latin typeface="+mn-lt"/>
          <a:ea typeface="+mn-ea"/>
          <a:cs typeface="+mn-cs"/>
        </a:defRPr>
      </a:lvl2pPr>
      <a:lvl3pPr marL="755934" algn="l" defTabSz="755934" rtl="0" eaLnBrk="1" latinLnBrk="0" hangingPunct="1">
        <a:defRPr kumimoji="1" sz="1488" kern="1200">
          <a:solidFill>
            <a:schemeClr val="tx1"/>
          </a:solidFill>
          <a:latin typeface="+mn-lt"/>
          <a:ea typeface="+mn-ea"/>
          <a:cs typeface="+mn-cs"/>
        </a:defRPr>
      </a:lvl3pPr>
      <a:lvl4pPr marL="1133902" algn="l" defTabSz="755934" rtl="0" eaLnBrk="1" latinLnBrk="0" hangingPunct="1">
        <a:defRPr kumimoji="1" sz="1488" kern="1200">
          <a:solidFill>
            <a:schemeClr val="tx1"/>
          </a:solidFill>
          <a:latin typeface="+mn-lt"/>
          <a:ea typeface="+mn-ea"/>
          <a:cs typeface="+mn-cs"/>
        </a:defRPr>
      </a:lvl4pPr>
      <a:lvl5pPr marL="1511869" algn="l" defTabSz="755934" rtl="0" eaLnBrk="1" latinLnBrk="0" hangingPunct="1">
        <a:defRPr kumimoji="1" sz="1488" kern="1200">
          <a:solidFill>
            <a:schemeClr val="tx1"/>
          </a:solidFill>
          <a:latin typeface="+mn-lt"/>
          <a:ea typeface="+mn-ea"/>
          <a:cs typeface="+mn-cs"/>
        </a:defRPr>
      </a:lvl5pPr>
      <a:lvl6pPr marL="1889836" algn="l" defTabSz="755934" rtl="0" eaLnBrk="1" latinLnBrk="0" hangingPunct="1">
        <a:defRPr kumimoji="1" sz="1488" kern="1200">
          <a:solidFill>
            <a:schemeClr val="tx1"/>
          </a:solidFill>
          <a:latin typeface="+mn-lt"/>
          <a:ea typeface="+mn-ea"/>
          <a:cs typeface="+mn-cs"/>
        </a:defRPr>
      </a:lvl6pPr>
      <a:lvl7pPr marL="2267803" algn="l" defTabSz="755934" rtl="0" eaLnBrk="1" latinLnBrk="0" hangingPunct="1">
        <a:defRPr kumimoji="1" sz="1488" kern="1200">
          <a:solidFill>
            <a:schemeClr val="tx1"/>
          </a:solidFill>
          <a:latin typeface="+mn-lt"/>
          <a:ea typeface="+mn-ea"/>
          <a:cs typeface="+mn-cs"/>
        </a:defRPr>
      </a:lvl7pPr>
      <a:lvl8pPr marL="2645771" algn="l" defTabSz="755934" rtl="0" eaLnBrk="1" latinLnBrk="0" hangingPunct="1">
        <a:defRPr kumimoji="1" sz="1488" kern="1200">
          <a:solidFill>
            <a:schemeClr val="tx1"/>
          </a:solidFill>
          <a:latin typeface="+mn-lt"/>
          <a:ea typeface="+mn-ea"/>
          <a:cs typeface="+mn-cs"/>
        </a:defRPr>
      </a:lvl8pPr>
      <a:lvl9pPr marL="3023738" algn="l" defTabSz="755934" rtl="0" eaLnBrk="1" latinLnBrk="0" hangingPunct="1">
        <a:defRPr kumimoji="1"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 Id="rId4" Type="http://schemas.openxmlformats.org/officeDocument/2006/relationships/comments" Target="../comments/comment1.xml"/></Relationships>
</file>

<file path=ppt/slides/_rels/slide2.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image" Target="../media/image15.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CE5C001C-998D-4EBC-ABAA-4F019544E8CA}"/>
              </a:ext>
            </a:extLst>
          </p:cNvPr>
          <p:cNvSpPr txBox="1"/>
          <p:nvPr/>
        </p:nvSpPr>
        <p:spPr>
          <a:xfrm>
            <a:off x="429535" y="172550"/>
            <a:ext cx="6700604" cy="3539430"/>
          </a:xfrm>
          <a:prstGeom prst="rect">
            <a:avLst/>
          </a:prstGeom>
          <a:noFill/>
        </p:spPr>
        <p:txBody>
          <a:bodyPr wrap="square">
            <a:spAutoFit/>
          </a:bodyPr>
          <a:lstStyle/>
          <a:p>
            <a:r>
              <a:rPr lang="ja-JP" altLang="en-US" sz="3200" dirty="0"/>
              <a:t>健診向け</a:t>
            </a:r>
            <a:endParaRPr lang="en-US" altLang="ja-JP" sz="3200" dirty="0"/>
          </a:p>
          <a:p>
            <a:r>
              <a:rPr lang="ja-JP" altLang="en-US" sz="3200" dirty="0"/>
              <a:t>メインメッセージ</a:t>
            </a:r>
          </a:p>
          <a:p>
            <a:r>
              <a:rPr lang="ja-JP" altLang="en-US" sz="3200" dirty="0"/>
              <a:t>・当院は、AI画像診断システムを導入しています。</a:t>
            </a:r>
          </a:p>
          <a:p>
            <a:endParaRPr lang="ja-JP" altLang="en-US" sz="2400" dirty="0"/>
          </a:p>
          <a:p>
            <a:r>
              <a:rPr lang="ja-JP" altLang="en-US" sz="2400" dirty="0"/>
              <a:t>サブメッセージ</a:t>
            </a:r>
            <a:endParaRPr lang="en-US" altLang="ja-JP" sz="2400" dirty="0"/>
          </a:p>
          <a:p>
            <a:pPr marL="342900" indent="-342900">
              <a:buFont typeface="Arial" panose="020B0604020202020204" pitchFamily="34" charset="0"/>
              <a:buChar char="•"/>
            </a:pPr>
            <a:r>
              <a:rPr lang="ja-JP" altLang="en-US" sz="2400" dirty="0"/>
              <a:t>健診を受診することのメリット→だから健診をうけよう！</a:t>
            </a:r>
            <a:endParaRPr lang="en-US" altLang="ja-JP" sz="2400" dirty="0"/>
          </a:p>
        </p:txBody>
      </p:sp>
      <p:sp>
        <p:nvSpPr>
          <p:cNvPr id="8" name="テキスト ボックス 7">
            <a:extLst>
              <a:ext uri="{FF2B5EF4-FFF2-40B4-BE49-F238E27FC236}">
                <a16:creationId xmlns:a16="http://schemas.microsoft.com/office/drawing/2014/main" id="{0FE73FBF-BBC0-4ADC-A82F-FA8391157C01}"/>
              </a:ext>
            </a:extLst>
          </p:cNvPr>
          <p:cNvSpPr txBox="1"/>
          <p:nvPr/>
        </p:nvSpPr>
        <p:spPr>
          <a:xfrm>
            <a:off x="119270" y="7043707"/>
            <a:ext cx="7132319" cy="1477328"/>
          </a:xfrm>
          <a:prstGeom prst="rect">
            <a:avLst/>
          </a:prstGeom>
          <a:noFill/>
        </p:spPr>
        <p:txBody>
          <a:bodyPr wrap="square">
            <a:spAutoFit/>
          </a:bodyPr>
          <a:lstStyle/>
          <a:p>
            <a:pPr marL="342900" indent="-342900">
              <a:buFont typeface="Arial" panose="020B0604020202020204" pitchFamily="34" charset="0"/>
              <a:buChar char="•"/>
            </a:pPr>
            <a:r>
              <a:rPr lang="ja-JP" altLang="en-US" sz="1800" dirty="0"/>
              <a:t>当院では</a:t>
            </a:r>
            <a:r>
              <a:rPr lang="en-US" altLang="ja-JP" sz="1800" dirty="0"/>
              <a:t>AI</a:t>
            </a:r>
            <a:r>
              <a:rPr lang="ja-JP" altLang="en-US" sz="1800" dirty="0"/>
              <a:t>画像診断システムを導入しています</a:t>
            </a:r>
            <a:endParaRPr lang="en-US" altLang="ja-JP" sz="1800" dirty="0"/>
          </a:p>
          <a:p>
            <a:r>
              <a:rPr lang="ja-JP" altLang="en-US" dirty="0"/>
              <a:t>＜</a:t>
            </a:r>
            <a:r>
              <a:rPr lang="ja-JP" altLang="en-US" sz="1800" dirty="0"/>
              <a:t>AI画像診断のメリット＞</a:t>
            </a:r>
          </a:p>
          <a:p>
            <a:r>
              <a:rPr lang="ja-JP" altLang="en-US" sz="1800" dirty="0"/>
              <a:t>通常の診断に加えて、AIによるダブルチェックを行うことで、より正確な診断につなげることができます。</a:t>
            </a:r>
          </a:p>
          <a:p>
            <a:pPr marL="342900" indent="-342900">
              <a:buFont typeface="Arial" panose="020B0604020202020204" pitchFamily="34" charset="0"/>
              <a:buChar char="•"/>
            </a:pPr>
            <a:r>
              <a:rPr lang="ja-JP" altLang="en-US" sz="1800" dirty="0"/>
              <a:t>早期発見、早期治療が重要な疾患の検出を</a:t>
            </a:r>
            <a:r>
              <a:rPr lang="en-US" altLang="ja-JP" sz="1800" dirty="0"/>
              <a:t>AI</a:t>
            </a:r>
            <a:r>
              <a:rPr lang="ja-JP" altLang="en-US" sz="1800" dirty="0"/>
              <a:t>がサポートします</a:t>
            </a:r>
            <a:endParaRPr lang="en-US" altLang="ja-JP" sz="1800" dirty="0"/>
          </a:p>
        </p:txBody>
      </p:sp>
      <p:pic>
        <p:nvPicPr>
          <p:cNvPr id="10" name="図 9">
            <a:extLst>
              <a:ext uri="{FF2B5EF4-FFF2-40B4-BE49-F238E27FC236}">
                <a16:creationId xmlns:a16="http://schemas.microsoft.com/office/drawing/2014/main" id="{A7E095E5-964B-4A66-BF51-84D85B76CFF9}"/>
              </a:ext>
            </a:extLst>
          </p:cNvPr>
          <p:cNvPicPr>
            <a:picLocks noChangeAspect="1"/>
          </p:cNvPicPr>
          <p:nvPr/>
        </p:nvPicPr>
        <p:blipFill>
          <a:blip r:embed="rId2"/>
          <a:stretch>
            <a:fillRect/>
          </a:stretch>
        </p:blipFill>
        <p:spPr>
          <a:xfrm>
            <a:off x="2497081" y="3863124"/>
            <a:ext cx="2184056" cy="3180583"/>
          </a:xfrm>
          <a:prstGeom prst="rect">
            <a:avLst/>
          </a:prstGeom>
        </p:spPr>
      </p:pic>
      <p:pic>
        <p:nvPicPr>
          <p:cNvPr id="12" name="図 11">
            <a:extLst>
              <a:ext uri="{FF2B5EF4-FFF2-40B4-BE49-F238E27FC236}">
                <a16:creationId xmlns:a16="http://schemas.microsoft.com/office/drawing/2014/main" id="{3CCF7E1F-41FD-49D9-B112-28E19053D425}"/>
              </a:ext>
            </a:extLst>
          </p:cNvPr>
          <p:cNvPicPr>
            <a:picLocks noChangeAspect="1"/>
          </p:cNvPicPr>
          <p:nvPr/>
        </p:nvPicPr>
        <p:blipFill>
          <a:blip r:embed="rId3"/>
          <a:stretch>
            <a:fillRect/>
          </a:stretch>
        </p:blipFill>
        <p:spPr>
          <a:xfrm>
            <a:off x="2154971" y="8416526"/>
            <a:ext cx="3416877" cy="2275287"/>
          </a:xfrm>
          <a:prstGeom prst="rect">
            <a:avLst/>
          </a:prstGeom>
        </p:spPr>
      </p:pic>
    </p:spTree>
    <p:extLst>
      <p:ext uri="{BB962C8B-B14F-4D97-AF65-F5344CB8AC3E}">
        <p14:creationId xmlns:p14="http://schemas.microsoft.com/office/powerpoint/2010/main" val="21618823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CE5C001C-998D-4EBC-ABAA-4F019544E8CA}"/>
              </a:ext>
            </a:extLst>
          </p:cNvPr>
          <p:cNvSpPr txBox="1"/>
          <p:nvPr/>
        </p:nvSpPr>
        <p:spPr>
          <a:xfrm>
            <a:off x="429535" y="601921"/>
            <a:ext cx="6700604" cy="5632311"/>
          </a:xfrm>
          <a:prstGeom prst="rect">
            <a:avLst/>
          </a:prstGeom>
          <a:noFill/>
        </p:spPr>
        <p:txBody>
          <a:bodyPr wrap="square">
            <a:spAutoFit/>
          </a:bodyPr>
          <a:lstStyle/>
          <a:p>
            <a:r>
              <a:rPr lang="ja-JP" altLang="en-US" sz="3200" dirty="0"/>
              <a:t>脳ドック</a:t>
            </a:r>
            <a:endParaRPr lang="en-US" altLang="ja-JP" sz="3200" dirty="0"/>
          </a:p>
          <a:p>
            <a:r>
              <a:rPr lang="ja-JP" altLang="en-US" sz="3200" dirty="0"/>
              <a:t>メインメッセージ</a:t>
            </a:r>
          </a:p>
          <a:p>
            <a:r>
              <a:rPr lang="ja-JP" altLang="en-US" sz="3200" dirty="0"/>
              <a:t>・当院は、AI画像診断システムを導入しています。</a:t>
            </a:r>
          </a:p>
          <a:p>
            <a:endParaRPr lang="ja-JP" altLang="en-US" sz="2400" dirty="0"/>
          </a:p>
          <a:p>
            <a:r>
              <a:rPr lang="ja-JP" altLang="en-US" sz="2400" dirty="0"/>
              <a:t>サブメッセージ</a:t>
            </a:r>
            <a:endParaRPr lang="en-US" altLang="ja-JP" sz="2400" dirty="0"/>
          </a:p>
          <a:p>
            <a:r>
              <a:rPr lang="ja-JP" altLang="en-US" sz="2400" dirty="0"/>
              <a:t>・脳ドックを受診することのメリット</a:t>
            </a:r>
            <a:endParaRPr lang="en-US" altLang="ja-JP" sz="2400" dirty="0"/>
          </a:p>
          <a:p>
            <a:pPr marL="457200" indent="-457200">
              <a:buFont typeface="+mj-lt"/>
              <a:buAutoNum type="arabicPeriod"/>
            </a:pPr>
            <a:r>
              <a:rPr lang="ja-JP" altLang="en-US" sz="1600" dirty="0"/>
              <a:t>脳動脈瘤の症状：通常は脳動脈瘤ができても、なんの症状も現れないことがほとんどです。脳動脈瘤に気づかず破裂してしまった場合（くも膜下出血）には、激しい頭痛、複視、吐き気・嘔吐、項部硬直、意識消失などの症状がおこります。</a:t>
            </a:r>
            <a:endParaRPr lang="en-US" altLang="ja-JP" sz="1600" dirty="0"/>
          </a:p>
          <a:p>
            <a:pPr marL="457200" indent="-457200">
              <a:buFont typeface="+mj-lt"/>
              <a:buAutoNum type="arabicPeriod"/>
            </a:pPr>
            <a:r>
              <a:rPr lang="ja-JP" altLang="en-US" sz="1600" dirty="0"/>
              <a:t>脳動脈瘤はこんなにも突然死のリスクが高い！：くも膜下出血の原因は、くも膜下にはり巡らされた脳の栄養血管である動脈の一部が切れる事でおこります。くも膜下出血を発症した方の約</a:t>
            </a:r>
            <a:r>
              <a:rPr lang="en-US" altLang="ja-JP" sz="1600" dirty="0"/>
              <a:t>8</a:t>
            </a:r>
            <a:r>
              <a:rPr lang="ja-JP" altLang="en-US" sz="1600" dirty="0"/>
              <a:t>割から</a:t>
            </a:r>
            <a:r>
              <a:rPr lang="en-US" altLang="ja-JP" sz="1600" dirty="0"/>
              <a:t>9</a:t>
            </a:r>
            <a:r>
              <a:rPr lang="ja-JP" altLang="en-US" sz="1600" dirty="0"/>
              <a:t>割は、「脳動脈瘤」と呼ばれる動脈のコブからの出血です</a:t>
            </a:r>
            <a:endParaRPr lang="en-US" altLang="ja-JP" sz="1600" dirty="0"/>
          </a:p>
          <a:p>
            <a:endParaRPr lang="ja-JP" altLang="en-US" sz="3200" dirty="0"/>
          </a:p>
        </p:txBody>
      </p:sp>
      <p:sp>
        <p:nvSpPr>
          <p:cNvPr id="8" name="テキスト ボックス 7">
            <a:extLst>
              <a:ext uri="{FF2B5EF4-FFF2-40B4-BE49-F238E27FC236}">
                <a16:creationId xmlns:a16="http://schemas.microsoft.com/office/drawing/2014/main" id="{554CBEFD-E55A-45F1-91A1-FEA68C295C90}"/>
              </a:ext>
            </a:extLst>
          </p:cNvPr>
          <p:cNvSpPr txBox="1"/>
          <p:nvPr/>
        </p:nvSpPr>
        <p:spPr>
          <a:xfrm>
            <a:off x="172912" y="5728481"/>
            <a:ext cx="6957227" cy="1200329"/>
          </a:xfrm>
          <a:prstGeom prst="rect">
            <a:avLst/>
          </a:prstGeom>
          <a:noFill/>
        </p:spPr>
        <p:txBody>
          <a:bodyPr wrap="square">
            <a:spAutoFit/>
          </a:bodyPr>
          <a:lstStyle/>
          <a:p>
            <a:r>
              <a:rPr lang="ja-JP" altLang="en-US" sz="1800" dirty="0"/>
              <a:t>・AI画像診断のメリット</a:t>
            </a:r>
          </a:p>
          <a:p>
            <a:r>
              <a:rPr lang="ja-JP" altLang="en-US" sz="1800" dirty="0"/>
              <a:t>通常の診断に加えて、AIによるダブルチェックを行うことで、より正確な診断につなげることができます。</a:t>
            </a:r>
          </a:p>
          <a:p>
            <a:r>
              <a:rPr lang="ja-JP" altLang="en-US" sz="1800" dirty="0"/>
              <a:t>・早期発見、早期治療が重要な疾患の検出を</a:t>
            </a:r>
            <a:r>
              <a:rPr lang="en-US" altLang="ja-JP" sz="1800" dirty="0"/>
              <a:t>AI</a:t>
            </a:r>
            <a:r>
              <a:rPr lang="ja-JP" altLang="en-US" sz="1800" dirty="0"/>
              <a:t>がサポートします</a:t>
            </a:r>
            <a:endParaRPr lang="en-US" altLang="ja-JP" sz="1800" dirty="0"/>
          </a:p>
        </p:txBody>
      </p:sp>
      <p:pic>
        <p:nvPicPr>
          <p:cNvPr id="10" name="図 9">
            <a:extLst>
              <a:ext uri="{FF2B5EF4-FFF2-40B4-BE49-F238E27FC236}">
                <a16:creationId xmlns:a16="http://schemas.microsoft.com/office/drawing/2014/main" id="{56A47974-29F1-4461-9BBF-78E5F7DE2201}"/>
              </a:ext>
            </a:extLst>
          </p:cNvPr>
          <p:cNvPicPr>
            <a:picLocks noChangeAspect="1"/>
          </p:cNvPicPr>
          <p:nvPr/>
        </p:nvPicPr>
        <p:blipFill>
          <a:blip r:embed="rId2"/>
          <a:stretch>
            <a:fillRect/>
          </a:stretch>
        </p:blipFill>
        <p:spPr>
          <a:xfrm>
            <a:off x="550821" y="7538078"/>
            <a:ext cx="2351405" cy="1892169"/>
          </a:xfrm>
          <a:prstGeom prst="rect">
            <a:avLst/>
          </a:prstGeom>
        </p:spPr>
      </p:pic>
    </p:spTree>
    <p:extLst>
      <p:ext uri="{BB962C8B-B14F-4D97-AF65-F5344CB8AC3E}">
        <p14:creationId xmlns:p14="http://schemas.microsoft.com/office/powerpoint/2010/main" val="3850758709"/>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3554_chirashi_bounenkai.potx" id="{516B45CA-9356-4FB2-8022-8B80380EAC8E}" vid="{7A03B05D-7FE9-4593-BD2B-E5710B1626B7}"/>
    </a:ext>
  </a:extLst>
</a:theme>
</file>

<file path=docProps/app.xml><?xml version="1.0" encoding="utf-8"?>
<Properties xmlns="http://schemas.openxmlformats.org/officeDocument/2006/extended-properties" xmlns:vt="http://schemas.openxmlformats.org/officeDocument/2006/docPropsVTypes">
  <Template>{9FCC22BD-1940-4BC5-B29E-84E6B43385E8}tf96678299_win32</Template>
  <TotalTime>280</TotalTime>
  <Words>294</Words>
  <Application>Microsoft Office PowerPoint</Application>
  <PresentationFormat>ユーザー設定</PresentationFormat>
  <Paragraphs>21</Paragraphs>
  <Slides>2</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メイリオ</vt:lpstr>
      <vt:lpstr>Arial</vt:lpstr>
      <vt:lpstr>Calibri</vt:lpstr>
      <vt:lpstr>Calibri Light</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Hikari</dc:creator>
  <cp:lastModifiedBy>Hikari</cp:lastModifiedBy>
  <cp:revision>10</cp:revision>
  <dcterms:created xsi:type="dcterms:W3CDTF">2021-02-15T08:20:46Z</dcterms:created>
  <dcterms:modified xsi:type="dcterms:W3CDTF">2021-03-03T07:37:10Z</dcterms:modified>
</cp:coreProperties>
</file>