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</p:sldIdLst>
  <p:sldSz cx="26670000" cy="37719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2259210" rtl="0" fontAlgn="auto" latinLnBrk="0" hangingPunct="0">
      <a:lnSpc>
        <a:spcPct val="100000"/>
      </a:lnSpc>
      <a:spcBef>
        <a:spcPts val="16200"/>
      </a:spcBef>
      <a:spcAft>
        <a:spcPts val="0"/>
      </a:spcAft>
      <a:buClrTx/>
      <a:buSzTx/>
      <a:buFontTx/>
      <a:buNone/>
      <a:tabLst/>
      <a:defRPr b="0" baseline="0" cap="none" i="0" spc="0" strike="noStrike" sz="122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ヒラギノ角ゴ ProN W3"/>
      </a:defRPr>
    </a:lvl1pPr>
    <a:lvl2pPr marL="0" marR="0" indent="457200" algn="l" defTabSz="2259210" rtl="0" fontAlgn="auto" latinLnBrk="0" hangingPunct="0">
      <a:lnSpc>
        <a:spcPct val="100000"/>
      </a:lnSpc>
      <a:spcBef>
        <a:spcPts val="16200"/>
      </a:spcBef>
      <a:spcAft>
        <a:spcPts val="0"/>
      </a:spcAft>
      <a:buClrTx/>
      <a:buSzTx/>
      <a:buFontTx/>
      <a:buNone/>
      <a:tabLst/>
      <a:defRPr b="0" baseline="0" cap="none" i="0" spc="0" strike="noStrike" sz="122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ヒラギノ角ゴ ProN W3"/>
      </a:defRPr>
    </a:lvl2pPr>
    <a:lvl3pPr marL="0" marR="0" indent="914400" algn="l" defTabSz="2259210" rtl="0" fontAlgn="auto" latinLnBrk="0" hangingPunct="0">
      <a:lnSpc>
        <a:spcPct val="100000"/>
      </a:lnSpc>
      <a:spcBef>
        <a:spcPts val="16200"/>
      </a:spcBef>
      <a:spcAft>
        <a:spcPts val="0"/>
      </a:spcAft>
      <a:buClrTx/>
      <a:buSzTx/>
      <a:buFontTx/>
      <a:buNone/>
      <a:tabLst/>
      <a:defRPr b="0" baseline="0" cap="none" i="0" spc="0" strike="noStrike" sz="122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ヒラギノ角ゴ ProN W3"/>
      </a:defRPr>
    </a:lvl3pPr>
    <a:lvl4pPr marL="0" marR="0" indent="1371600" algn="l" defTabSz="2259210" rtl="0" fontAlgn="auto" latinLnBrk="0" hangingPunct="0">
      <a:lnSpc>
        <a:spcPct val="100000"/>
      </a:lnSpc>
      <a:spcBef>
        <a:spcPts val="16200"/>
      </a:spcBef>
      <a:spcAft>
        <a:spcPts val="0"/>
      </a:spcAft>
      <a:buClrTx/>
      <a:buSzTx/>
      <a:buFontTx/>
      <a:buNone/>
      <a:tabLst/>
      <a:defRPr b="0" baseline="0" cap="none" i="0" spc="0" strike="noStrike" sz="122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ヒラギノ角ゴ ProN W3"/>
      </a:defRPr>
    </a:lvl4pPr>
    <a:lvl5pPr marL="0" marR="0" indent="1828800" algn="l" defTabSz="2259210" rtl="0" fontAlgn="auto" latinLnBrk="0" hangingPunct="0">
      <a:lnSpc>
        <a:spcPct val="100000"/>
      </a:lnSpc>
      <a:spcBef>
        <a:spcPts val="16200"/>
      </a:spcBef>
      <a:spcAft>
        <a:spcPts val="0"/>
      </a:spcAft>
      <a:buClrTx/>
      <a:buSzTx/>
      <a:buFontTx/>
      <a:buNone/>
      <a:tabLst/>
      <a:defRPr b="0" baseline="0" cap="none" i="0" spc="0" strike="noStrike" sz="122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ヒラギノ角ゴ ProN W3"/>
      </a:defRPr>
    </a:lvl5pPr>
    <a:lvl6pPr marL="0" marR="0" indent="2286000" algn="l" defTabSz="2259210" rtl="0" fontAlgn="auto" latinLnBrk="0" hangingPunct="0">
      <a:lnSpc>
        <a:spcPct val="100000"/>
      </a:lnSpc>
      <a:spcBef>
        <a:spcPts val="16200"/>
      </a:spcBef>
      <a:spcAft>
        <a:spcPts val="0"/>
      </a:spcAft>
      <a:buClrTx/>
      <a:buSzTx/>
      <a:buFontTx/>
      <a:buNone/>
      <a:tabLst/>
      <a:defRPr b="0" baseline="0" cap="none" i="0" spc="0" strike="noStrike" sz="122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ヒラギノ角ゴ ProN W3"/>
      </a:defRPr>
    </a:lvl6pPr>
    <a:lvl7pPr marL="0" marR="0" indent="2743200" algn="l" defTabSz="2259210" rtl="0" fontAlgn="auto" latinLnBrk="0" hangingPunct="0">
      <a:lnSpc>
        <a:spcPct val="100000"/>
      </a:lnSpc>
      <a:spcBef>
        <a:spcPts val="16200"/>
      </a:spcBef>
      <a:spcAft>
        <a:spcPts val="0"/>
      </a:spcAft>
      <a:buClrTx/>
      <a:buSzTx/>
      <a:buFontTx/>
      <a:buNone/>
      <a:tabLst/>
      <a:defRPr b="0" baseline="0" cap="none" i="0" spc="0" strike="noStrike" sz="122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ヒラギノ角ゴ ProN W3"/>
      </a:defRPr>
    </a:lvl7pPr>
    <a:lvl8pPr marL="0" marR="0" indent="3200400" algn="l" defTabSz="2259210" rtl="0" fontAlgn="auto" latinLnBrk="0" hangingPunct="0">
      <a:lnSpc>
        <a:spcPct val="100000"/>
      </a:lnSpc>
      <a:spcBef>
        <a:spcPts val="16200"/>
      </a:spcBef>
      <a:spcAft>
        <a:spcPts val="0"/>
      </a:spcAft>
      <a:buClrTx/>
      <a:buSzTx/>
      <a:buFontTx/>
      <a:buNone/>
      <a:tabLst/>
      <a:defRPr b="0" baseline="0" cap="none" i="0" spc="0" strike="noStrike" sz="122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ヒラギノ角ゴ ProN W3"/>
      </a:defRPr>
    </a:lvl8pPr>
    <a:lvl9pPr marL="0" marR="0" indent="3657600" algn="l" defTabSz="2259210" rtl="0" fontAlgn="auto" latinLnBrk="0" hangingPunct="0">
      <a:lnSpc>
        <a:spcPct val="100000"/>
      </a:lnSpc>
      <a:spcBef>
        <a:spcPts val="16200"/>
      </a:spcBef>
      <a:spcAft>
        <a:spcPts val="0"/>
      </a:spcAft>
      <a:buClrTx/>
      <a:buSzTx/>
      <a:buFontTx/>
      <a:buNone/>
      <a:tabLst/>
      <a:defRPr b="0" baseline="0" cap="none" i="0" spc="0" strike="noStrike" sz="122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ヒラギノ角ゴ ProN W3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noFill/>
              <a:miter lim="400000"/>
            </a:ln>
          </a:bottom>
          <a:insideH>
            <a:ln w="254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B8B8B8"/>
              </a:solidFill>
              <a:prstDash val="solid"/>
              <a:miter lim="400000"/>
            </a:ln>
          </a:left>
          <a:right>
            <a:ln w="254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B8B8B8"/>
              </a:solidFill>
              <a:prstDash val="solid"/>
              <a:miter lim="400000"/>
            </a:ln>
          </a:top>
          <a:bottom>
            <a:ln w="25400" cap="flat">
              <a:solidFill>
                <a:srgbClr val="B8B8B8"/>
              </a:solidFill>
              <a:prstDash val="solid"/>
              <a:miter lim="400000"/>
            </a:ln>
          </a:bottom>
          <a:insideH>
            <a:ln w="25400" cap="flat">
              <a:solidFill>
                <a:srgbClr val="B8B8B8"/>
              </a:solidFill>
              <a:prstDash val="solid"/>
              <a:miter lim="400000"/>
            </a:ln>
          </a:insideH>
          <a:insideV>
            <a:ln w="254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606060"/>
              </a:solidFill>
              <a:prstDash val="solid"/>
              <a:miter lim="400000"/>
            </a:ln>
          </a:left>
          <a:right>
            <a:ln w="254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25400" cap="flat">
              <a:solidFill>
                <a:srgbClr val="606060"/>
              </a:solidFill>
              <a:prstDash val="solid"/>
              <a:miter lim="400000"/>
            </a:ln>
          </a:bottom>
          <a:insideH>
            <a:ln w="25400" cap="flat">
              <a:solidFill>
                <a:srgbClr val="606060"/>
              </a:solidFill>
              <a:prstDash val="solid"/>
              <a:miter lim="400000"/>
            </a:ln>
          </a:insideH>
          <a:insideV>
            <a:ln w="254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606060"/>
              </a:solidFill>
              <a:prstDash val="solid"/>
              <a:miter lim="400000"/>
            </a:ln>
          </a:left>
          <a:right>
            <a:ln w="25400" cap="flat">
              <a:solidFill>
                <a:srgbClr val="606060"/>
              </a:solidFill>
              <a:prstDash val="solid"/>
              <a:miter lim="400000"/>
            </a:ln>
          </a:right>
          <a:top>
            <a:ln w="50800" cap="flat">
              <a:solidFill>
                <a:srgbClr val="606060"/>
              </a:solidFill>
              <a:prstDash val="solid"/>
              <a:miter lim="400000"/>
            </a:ln>
          </a:top>
          <a:bottom>
            <a:ln w="25400" cap="flat">
              <a:solidFill>
                <a:srgbClr val="606060"/>
              </a:solidFill>
              <a:prstDash val="solid"/>
              <a:miter lim="400000"/>
            </a:ln>
          </a:bottom>
          <a:insideH>
            <a:ln w="25400" cap="flat">
              <a:solidFill>
                <a:srgbClr val="606060"/>
              </a:solidFill>
              <a:prstDash val="solid"/>
              <a:miter lim="400000"/>
            </a:ln>
          </a:insideH>
          <a:insideV>
            <a:ln w="254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929292"/>
              </a:solidFill>
              <a:prstDash val="solid"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25400" cap="flat">
              <a:solidFill>
                <a:srgbClr val="606060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254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254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254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254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254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254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5D5D5D"/>
              </a:solidFill>
              <a:prstDash val="solid"/>
              <a:miter lim="400000"/>
            </a:ln>
          </a:left>
          <a:right>
            <a:ln w="25400" cap="flat">
              <a:solidFill>
                <a:srgbClr val="5D5D5D"/>
              </a:solidFill>
              <a:prstDash val="solid"/>
              <a:miter lim="400000"/>
            </a:ln>
          </a:right>
          <a:top>
            <a:ln w="25400" cap="flat">
              <a:solidFill>
                <a:srgbClr val="5D5D5D"/>
              </a:solidFill>
              <a:prstDash val="solid"/>
              <a:miter lim="400000"/>
            </a:ln>
          </a:top>
          <a:bottom>
            <a:ln w="25400" cap="flat">
              <a:solidFill>
                <a:srgbClr val="5D5D5D"/>
              </a:solidFill>
              <a:prstDash val="solid"/>
              <a:miter lim="400000"/>
            </a:ln>
          </a:bottom>
          <a:insideH>
            <a:ln w="25400" cap="flat">
              <a:solidFill>
                <a:srgbClr val="5D5D5D"/>
              </a:solidFill>
              <a:prstDash val="solid"/>
              <a:miter lim="400000"/>
            </a:ln>
          </a:insideH>
          <a:insideV>
            <a:ln w="254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5D5D5D"/>
              </a:solidFill>
              <a:prstDash val="solid"/>
              <a:miter lim="400000"/>
            </a:ln>
          </a:left>
          <a:right>
            <a:ln w="25400" cap="flat">
              <a:solidFill>
                <a:srgbClr val="5D5D5D"/>
              </a:solidFill>
              <a:prstDash val="solid"/>
              <a:miter lim="400000"/>
            </a:ln>
          </a:right>
          <a:top>
            <a:ln w="25400" cap="flat">
              <a:solidFill>
                <a:srgbClr val="5D5D5D"/>
              </a:solidFill>
              <a:prstDash val="solid"/>
              <a:miter lim="400000"/>
            </a:ln>
          </a:top>
          <a:bottom>
            <a:ln w="25400" cap="flat">
              <a:solidFill>
                <a:srgbClr val="5D5D5D"/>
              </a:solidFill>
              <a:prstDash val="solid"/>
              <a:miter lim="400000"/>
            </a:ln>
          </a:bottom>
          <a:insideH>
            <a:ln w="25400" cap="flat">
              <a:solidFill>
                <a:srgbClr val="5D5D5D"/>
              </a:solidFill>
              <a:prstDash val="solid"/>
              <a:miter lim="400000"/>
            </a:ln>
          </a:insideH>
          <a:insideV>
            <a:ln w="254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5D5D5D"/>
              </a:solidFill>
              <a:prstDash val="solid"/>
              <a:miter lim="400000"/>
            </a:ln>
          </a:left>
          <a:right>
            <a:ln w="25400" cap="flat">
              <a:solidFill>
                <a:srgbClr val="5D5D5D"/>
              </a:solidFill>
              <a:prstDash val="solid"/>
              <a:miter lim="400000"/>
            </a:ln>
          </a:right>
          <a:top>
            <a:ln w="25400" cap="flat">
              <a:solidFill>
                <a:srgbClr val="5D5D5D"/>
              </a:solidFill>
              <a:prstDash val="solid"/>
              <a:miter lim="400000"/>
            </a:ln>
          </a:top>
          <a:bottom>
            <a:ln w="25400" cap="flat">
              <a:solidFill>
                <a:srgbClr val="5D5D5D"/>
              </a:solidFill>
              <a:prstDash val="solid"/>
              <a:miter lim="400000"/>
            </a:ln>
          </a:bottom>
          <a:insideH>
            <a:ln w="25400" cap="flat">
              <a:solidFill>
                <a:srgbClr val="5D5D5D"/>
              </a:solidFill>
              <a:prstDash val="solid"/>
              <a:miter lim="400000"/>
            </a:ln>
          </a:insideH>
          <a:insideV>
            <a:ln w="254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A6AAA9"/>
              </a:solidFill>
              <a:prstDash val="solid"/>
              <a:miter lim="400000"/>
            </a:ln>
          </a:left>
          <a:right>
            <a:ln w="25400" cap="flat">
              <a:solidFill>
                <a:srgbClr val="A6AAA9"/>
              </a:solidFill>
              <a:prstDash val="solid"/>
              <a:miter lim="400000"/>
            </a:ln>
          </a:right>
          <a:top>
            <a:ln w="25400" cap="flat">
              <a:solidFill>
                <a:srgbClr val="A6AAA9"/>
              </a:solidFill>
              <a:prstDash val="solid"/>
              <a:miter lim="400000"/>
            </a:ln>
          </a:top>
          <a:bottom>
            <a:ln w="25400" cap="flat">
              <a:solidFill>
                <a:srgbClr val="A6AAA9"/>
              </a:solidFill>
              <a:prstDash val="solid"/>
              <a:miter lim="400000"/>
            </a:ln>
          </a:bottom>
          <a:insideH>
            <a:ln w="25400" cap="flat">
              <a:solidFill>
                <a:srgbClr val="A6AAA9"/>
              </a:solidFill>
              <a:prstDash val="solid"/>
              <a:miter lim="400000"/>
            </a:ln>
          </a:insideH>
          <a:insideV>
            <a:ln w="254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25400" cap="flat">
              <a:solidFill>
                <a:srgbClr val="A6AAA9"/>
              </a:solidFill>
              <a:prstDash val="solid"/>
              <a:miter lim="400000"/>
            </a:ln>
          </a:left>
          <a:right>
            <a:ln w="25400" cap="flat">
              <a:solidFill>
                <a:srgbClr val="A6AAA9"/>
              </a:solidFill>
              <a:prstDash val="solid"/>
              <a:miter lim="400000"/>
            </a:ln>
          </a:right>
          <a:top>
            <a:ln w="25400" cap="flat">
              <a:solidFill>
                <a:srgbClr val="A6AAA9"/>
              </a:solidFill>
              <a:prstDash val="solid"/>
              <a:miter lim="400000"/>
            </a:ln>
          </a:top>
          <a:bottom>
            <a:ln w="25400" cap="flat">
              <a:solidFill>
                <a:srgbClr val="A6AAA9"/>
              </a:solidFill>
              <a:prstDash val="solid"/>
              <a:miter lim="400000"/>
            </a:ln>
          </a:bottom>
          <a:insideH>
            <a:ln w="25400" cap="flat">
              <a:solidFill>
                <a:srgbClr val="A6AAA9"/>
              </a:solidFill>
              <a:prstDash val="solid"/>
              <a:miter lim="400000"/>
            </a:ln>
          </a:insideH>
          <a:insideV>
            <a:ln w="254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25400" cap="flat">
              <a:solidFill>
                <a:srgbClr val="A6AAA9"/>
              </a:solidFill>
              <a:prstDash val="solid"/>
              <a:miter lim="400000"/>
            </a:ln>
          </a:left>
          <a:right>
            <a:ln w="25400" cap="flat">
              <a:solidFill>
                <a:srgbClr val="A6AAA9"/>
              </a:solidFill>
              <a:prstDash val="solid"/>
              <a:miter lim="400000"/>
            </a:ln>
          </a:right>
          <a:top>
            <a:ln w="25400" cap="flat">
              <a:solidFill>
                <a:srgbClr val="A6AAA9"/>
              </a:solidFill>
              <a:prstDash val="solid"/>
              <a:miter lim="400000"/>
            </a:ln>
          </a:top>
          <a:bottom>
            <a:ln w="25400" cap="flat">
              <a:solidFill>
                <a:srgbClr val="A6AAA9"/>
              </a:solidFill>
              <a:prstDash val="solid"/>
              <a:miter lim="400000"/>
            </a:ln>
          </a:bottom>
          <a:insideH>
            <a:ln w="25400" cap="flat">
              <a:solidFill>
                <a:srgbClr val="A6AAA9"/>
              </a:solidFill>
              <a:prstDash val="solid"/>
              <a:miter lim="400000"/>
            </a:ln>
          </a:insideH>
          <a:insideV>
            <a:ln w="254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25400" cap="flat">
              <a:solidFill>
                <a:srgbClr val="A6AAA9"/>
              </a:solidFill>
              <a:prstDash val="solid"/>
              <a:miter lim="400000"/>
            </a:ln>
          </a:left>
          <a:right>
            <a:ln w="25400" cap="flat">
              <a:solidFill>
                <a:srgbClr val="A6AAA9"/>
              </a:solidFill>
              <a:prstDash val="solid"/>
              <a:miter lim="400000"/>
            </a:ln>
          </a:right>
          <a:top>
            <a:ln w="25400" cap="flat">
              <a:solidFill>
                <a:srgbClr val="A6AAA9"/>
              </a:solidFill>
              <a:prstDash val="solid"/>
              <a:miter lim="400000"/>
            </a:ln>
          </a:top>
          <a:bottom>
            <a:ln w="25400" cap="flat">
              <a:solidFill>
                <a:srgbClr val="A6AAA9"/>
              </a:solidFill>
              <a:prstDash val="solid"/>
              <a:miter lim="400000"/>
            </a:ln>
          </a:bottom>
          <a:insideH>
            <a:ln w="25400" cap="flat">
              <a:solidFill>
                <a:srgbClr val="A6AAA9"/>
              </a:solidFill>
              <a:prstDash val="solid"/>
              <a:miter lim="400000"/>
            </a:ln>
          </a:insideH>
          <a:insideV>
            <a:ln w="254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FFFFFF"/>
              </a:solidFill>
              <a:prstDash val="solid"/>
              <a:miter lim="400000"/>
            </a:ln>
          </a:left>
          <a:right>
            <a:ln w="25400" cap="flat">
              <a:solidFill>
                <a:srgbClr val="FFFFFF"/>
              </a:solidFill>
              <a:prstDash val="solid"/>
              <a:miter lim="400000"/>
            </a:ln>
          </a:right>
          <a:top>
            <a:ln w="25400" cap="flat">
              <a:solidFill>
                <a:srgbClr val="FFFFFF"/>
              </a:solidFill>
              <a:prstDash val="solid"/>
              <a:miter lim="400000"/>
            </a:ln>
          </a:top>
          <a:bottom>
            <a:ln w="25400" cap="flat">
              <a:solidFill>
                <a:srgbClr val="FFFFFF"/>
              </a:solidFill>
              <a:prstDash val="solid"/>
              <a:miter lim="400000"/>
            </a:ln>
          </a:bottom>
          <a:insideH>
            <a:ln w="25400" cap="flat">
              <a:solidFill>
                <a:srgbClr val="FFFFFF"/>
              </a:solidFill>
              <a:prstDash val="solid"/>
              <a:miter lim="400000"/>
            </a:ln>
          </a:insideH>
          <a:insideV>
            <a:ln w="254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 b="def" i="def"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miter lim="400000"/>
            </a:ln>
          </a:left>
          <a:right>
            <a:ln w="25400" cap="flat">
              <a:solidFill>
                <a:srgbClr val="FFFFFF"/>
              </a:solidFill>
              <a:prstDash val="solid"/>
              <a:miter lim="400000"/>
            </a:ln>
          </a:right>
          <a:top>
            <a:ln w="25400" cap="flat">
              <a:solidFill>
                <a:srgbClr val="FFFFFF"/>
              </a:solidFill>
              <a:prstDash val="solid"/>
              <a:miter lim="400000"/>
            </a:ln>
          </a:top>
          <a:bottom>
            <a:ln w="25400" cap="flat">
              <a:solidFill>
                <a:srgbClr val="FFFFFF"/>
              </a:solidFill>
              <a:prstDash val="solid"/>
              <a:miter lim="400000"/>
            </a:ln>
          </a:bottom>
          <a:insideH>
            <a:ln w="25400" cap="flat">
              <a:solidFill>
                <a:srgbClr val="FFFFFF"/>
              </a:solidFill>
              <a:prstDash val="solid"/>
              <a:miter lim="400000"/>
            </a:ln>
          </a:insideH>
          <a:insideV>
            <a:ln w="254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miter lim="400000"/>
            </a:ln>
          </a:left>
          <a:right>
            <a:ln w="25400" cap="flat">
              <a:solidFill>
                <a:srgbClr val="FFFFFF"/>
              </a:solidFill>
              <a:prstDash val="solid"/>
              <a:miter lim="400000"/>
            </a:ln>
          </a:right>
          <a:top>
            <a:ln w="25400" cap="flat">
              <a:solidFill>
                <a:srgbClr val="FFFFFF"/>
              </a:solidFill>
              <a:prstDash val="solid"/>
              <a:miter lim="400000"/>
            </a:ln>
          </a:top>
          <a:bottom>
            <a:ln w="25400" cap="flat">
              <a:solidFill>
                <a:srgbClr val="FFFFFF"/>
              </a:solidFill>
              <a:prstDash val="solid"/>
              <a:miter lim="400000"/>
            </a:ln>
          </a:bottom>
          <a:insideH>
            <a:ln w="25400" cap="flat">
              <a:solidFill>
                <a:srgbClr val="FFFFFF"/>
              </a:solidFill>
              <a:prstDash val="solid"/>
              <a:miter lim="400000"/>
            </a:ln>
          </a:insideH>
          <a:insideV>
            <a:ln w="254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miter lim="400000"/>
            </a:ln>
          </a:left>
          <a:right>
            <a:ln w="25400" cap="flat">
              <a:solidFill>
                <a:srgbClr val="FFFFFF"/>
              </a:solidFill>
              <a:prstDash val="solid"/>
              <a:miter lim="400000"/>
            </a:ln>
          </a:right>
          <a:top>
            <a:ln w="25400" cap="flat">
              <a:solidFill>
                <a:srgbClr val="FFFFFF"/>
              </a:solidFill>
              <a:prstDash val="solid"/>
              <a:miter lim="400000"/>
            </a:ln>
          </a:top>
          <a:bottom>
            <a:ln w="25400" cap="flat">
              <a:solidFill>
                <a:srgbClr val="FFFFFF"/>
              </a:solidFill>
              <a:prstDash val="solid"/>
              <a:miter lim="400000"/>
            </a:ln>
          </a:bottom>
          <a:insideH>
            <a:ln w="25400" cap="flat">
              <a:solidFill>
                <a:srgbClr val="FFFFFF"/>
              </a:solidFill>
              <a:prstDash val="solid"/>
              <a:miter lim="400000"/>
            </a:ln>
          </a:insideH>
          <a:insideV>
            <a:ln w="254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254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254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254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254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254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ヒラギノ角ゴ ProN W6"/>
          <a:ea typeface="ヒラギノ角ゴ ProN W6"/>
          <a:cs typeface="ヒラギノ角ゴ ProN W6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254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254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254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ヒラギノ角ゴ ProN W6"/>
          <a:ea typeface="ヒラギノ角ゴ ProN W6"/>
          <a:cs typeface="ヒラギノ角ゴ ProN W6"/>
        </a:font>
        <a:srgbClr val="000000"/>
      </a:tcTxStyle>
      <a:tcStyle>
        <a:tcBdr>
          <a:left>
            <a:ln w="254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254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254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ヒラギノ角ゴ ProN W6"/>
          <a:ea typeface="ヒラギノ角ゴ ProN W6"/>
          <a:cs typeface="ヒラギノ角ゴ ProN W6"/>
        </a:font>
        <a:srgbClr val="000000"/>
      </a:tcTxStyle>
      <a:tcStyle>
        <a:tcBdr>
          <a:left>
            <a:ln w="254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254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254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35" name="Shape 135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タイトル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タイトルテキスト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タイトルテキスト</a:t>
            </a:r>
          </a:p>
        </p:txBody>
      </p:sp>
      <p:sp>
        <p:nvSpPr>
          <p:cNvPr id="12" name="本文レベル1…"/>
          <p:cNvSpPr txBox="1"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13" name="スライド番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画像（横長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草が生えた砂丘から見たビーチと海"/>
          <p:cNvSpPr/>
          <p:nvPr>
            <p:ph type="pic" sz="half" idx="21"/>
          </p:nvPr>
        </p:nvSpPr>
        <p:spPr>
          <a:xfrm>
            <a:off x="3333750" y="9626575"/>
            <a:ext cx="20002500" cy="133350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1" name="タイトルテキスト"/>
          <p:cNvSpPr txBox="1"/>
          <p:nvPr>
            <p:ph type="title"/>
          </p:nvPr>
        </p:nvSpPr>
        <p:spPr>
          <a:xfrm>
            <a:off x="2604492" y="22636013"/>
            <a:ext cx="21461016" cy="2917032"/>
          </a:xfrm>
          <a:prstGeom prst="rect">
            <a:avLst/>
          </a:prstGeom>
        </p:spPr>
        <p:txBody>
          <a:bodyPr/>
          <a:lstStyle/>
          <a:p>
            <a:pPr/>
            <a:r>
              <a:t>タイトルテキスト</a:t>
            </a:r>
          </a:p>
        </p:txBody>
      </p:sp>
      <p:sp>
        <p:nvSpPr>
          <p:cNvPr id="22" name="本文レベル1…"/>
          <p:cNvSpPr txBox="1"/>
          <p:nvPr>
            <p:ph type="body" sz="quarter" idx="1"/>
          </p:nvPr>
        </p:nvSpPr>
        <p:spPr>
          <a:xfrm>
            <a:off x="2604492" y="25579089"/>
            <a:ext cx="21461016" cy="2317999"/>
          </a:xfrm>
          <a:prstGeom prst="rect">
            <a:avLst/>
          </a:prstGeom>
        </p:spPr>
        <p:txBody>
          <a:bodyPr/>
          <a:lstStyle/>
          <a:p>
            <a:pPr/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23" name="スライド番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タイトル（中央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タイトルテキスト"/>
          <p:cNvSpPr txBox="1"/>
          <p:nvPr>
            <p:ph type="title"/>
          </p:nvPr>
        </p:nvSpPr>
        <p:spPr>
          <a:xfrm>
            <a:off x="2604492" y="15473660"/>
            <a:ext cx="21461016" cy="6771680"/>
          </a:xfrm>
          <a:prstGeom prst="rect">
            <a:avLst/>
          </a:prstGeom>
        </p:spPr>
        <p:txBody>
          <a:bodyPr anchor="ctr"/>
          <a:lstStyle/>
          <a:p>
            <a:pPr/>
            <a:r>
              <a:t>タイトルテキスト</a:t>
            </a:r>
          </a:p>
        </p:txBody>
      </p:sp>
      <p:sp>
        <p:nvSpPr>
          <p:cNvPr id="31" name="スライド番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画像（縦長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前景に短いフェンスがあるビーチの上を低空飛行しているサギ"/>
          <p:cNvSpPr/>
          <p:nvPr>
            <p:ph type="pic" sz="half" idx="21"/>
          </p:nvPr>
        </p:nvSpPr>
        <p:spPr>
          <a:xfrm>
            <a:off x="13074550" y="10160496"/>
            <a:ext cx="16851066" cy="1685106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9" name="タイトルテキスト"/>
          <p:cNvSpPr txBox="1"/>
          <p:nvPr>
            <p:ph type="title"/>
          </p:nvPr>
        </p:nvSpPr>
        <p:spPr>
          <a:xfrm>
            <a:off x="1953369" y="10160496"/>
            <a:ext cx="10938868" cy="8178106"/>
          </a:xfrm>
          <a:prstGeom prst="rect">
            <a:avLst/>
          </a:prstGeom>
        </p:spPr>
        <p:txBody>
          <a:bodyPr/>
          <a:lstStyle>
            <a:lvl1pPr>
              <a:defRPr sz="23200"/>
            </a:lvl1pPr>
          </a:lstStyle>
          <a:p>
            <a:pPr/>
            <a:r>
              <a:t>タイトルテキスト</a:t>
            </a:r>
          </a:p>
        </p:txBody>
      </p:sp>
      <p:sp>
        <p:nvSpPr>
          <p:cNvPr id="40" name="本文レベル1…"/>
          <p:cNvSpPr txBox="1"/>
          <p:nvPr>
            <p:ph type="body" sz="quarter" idx="1"/>
          </p:nvPr>
        </p:nvSpPr>
        <p:spPr>
          <a:xfrm>
            <a:off x="1953369" y="18546960"/>
            <a:ext cx="10938868" cy="8438556"/>
          </a:xfrm>
          <a:prstGeom prst="rect">
            <a:avLst/>
          </a:prstGeom>
        </p:spPr>
        <p:txBody>
          <a:bodyPr/>
          <a:lstStyle/>
          <a:p>
            <a:pPr/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41" name="スライド番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タイトル（上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タイトルテキスト"/>
          <p:cNvSpPr txBox="1"/>
          <p:nvPr>
            <p:ph type="title"/>
          </p:nvPr>
        </p:nvSpPr>
        <p:spPr>
          <a:xfrm>
            <a:off x="1953369" y="9379148"/>
            <a:ext cx="22763262" cy="4427638"/>
          </a:xfrm>
          <a:prstGeom prst="rect">
            <a:avLst/>
          </a:prstGeom>
        </p:spPr>
        <p:txBody>
          <a:bodyPr anchor="ctr"/>
          <a:lstStyle/>
          <a:p>
            <a:pPr/>
            <a:r>
              <a:t>タイトルテキスト</a:t>
            </a:r>
          </a:p>
        </p:txBody>
      </p:sp>
      <p:sp>
        <p:nvSpPr>
          <p:cNvPr id="49" name="スライド番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タイトル&amp;箇条書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タイトルテキスト"/>
          <p:cNvSpPr txBox="1"/>
          <p:nvPr>
            <p:ph type="title"/>
          </p:nvPr>
        </p:nvSpPr>
        <p:spPr>
          <a:xfrm>
            <a:off x="1953369" y="9379148"/>
            <a:ext cx="22763262" cy="4427638"/>
          </a:xfrm>
          <a:prstGeom prst="rect">
            <a:avLst/>
          </a:prstGeom>
        </p:spPr>
        <p:txBody>
          <a:bodyPr anchor="ctr"/>
          <a:lstStyle/>
          <a:p>
            <a:pPr/>
            <a:r>
              <a:t>タイトルテキスト</a:t>
            </a:r>
          </a:p>
        </p:txBody>
      </p:sp>
      <p:sp>
        <p:nvSpPr>
          <p:cNvPr id="57" name="本文レベル1…"/>
          <p:cNvSpPr txBox="1"/>
          <p:nvPr>
            <p:ph type="body" sz="half" idx="1"/>
          </p:nvPr>
        </p:nvSpPr>
        <p:spPr>
          <a:xfrm>
            <a:off x="1953369" y="14171414"/>
            <a:ext cx="22763262" cy="12892237"/>
          </a:xfrm>
          <a:prstGeom prst="rect">
            <a:avLst/>
          </a:prstGeom>
        </p:spPr>
        <p:txBody>
          <a:bodyPr anchor="ctr"/>
          <a:lstStyle>
            <a:lvl1pPr marL="1694656" indent="-1694656" algn="l">
              <a:spcBef>
                <a:spcPts val="16200"/>
              </a:spcBef>
              <a:buSzPct val="145000"/>
              <a:buChar char="•"/>
              <a:defRPr sz="12200"/>
            </a:lvl1pPr>
            <a:lvl2pPr marL="2139156" indent="-1694656" algn="l">
              <a:spcBef>
                <a:spcPts val="16200"/>
              </a:spcBef>
              <a:buSzPct val="145000"/>
              <a:buChar char="•"/>
              <a:defRPr sz="12200"/>
            </a:lvl2pPr>
            <a:lvl3pPr marL="2583656" indent="-1694656" algn="l">
              <a:spcBef>
                <a:spcPts val="16200"/>
              </a:spcBef>
              <a:buSzPct val="145000"/>
              <a:buChar char="•"/>
              <a:defRPr sz="12200"/>
            </a:lvl3pPr>
            <a:lvl4pPr marL="3028156" indent="-1694656" algn="l">
              <a:spcBef>
                <a:spcPts val="16200"/>
              </a:spcBef>
              <a:buSzPct val="145000"/>
              <a:buChar char="•"/>
              <a:defRPr sz="12200"/>
            </a:lvl4pPr>
            <a:lvl5pPr marL="3472656" indent="-1694656" algn="l">
              <a:spcBef>
                <a:spcPts val="16200"/>
              </a:spcBef>
              <a:buSzPct val="145000"/>
              <a:buChar char="•"/>
              <a:defRPr sz="12200"/>
            </a:lvl5pPr>
          </a:lstStyle>
          <a:p>
            <a:pPr/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58" name="スライド番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タイトル、箇条書き、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2つの丘に挟まれた、海に続く砂の小道"/>
          <p:cNvSpPr/>
          <p:nvPr>
            <p:ph type="pic" sz="half" idx="21"/>
          </p:nvPr>
        </p:nvSpPr>
        <p:spPr>
          <a:xfrm>
            <a:off x="7813476" y="14171414"/>
            <a:ext cx="19338356" cy="1289223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6" name="タイトルテキスト"/>
          <p:cNvSpPr txBox="1"/>
          <p:nvPr>
            <p:ph type="title"/>
          </p:nvPr>
        </p:nvSpPr>
        <p:spPr>
          <a:xfrm>
            <a:off x="1953369" y="9379148"/>
            <a:ext cx="22763262" cy="4427638"/>
          </a:xfrm>
          <a:prstGeom prst="rect">
            <a:avLst/>
          </a:prstGeom>
        </p:spPr>
        <p:txBody>
          <a:bodyPr anchor="ctr"/>
          <a:lstStyle/>
          <a:p>
            <a:pPr/>
            <a:r>
              <a:t>タイトルテキスト</a:t>
            </a:r>
          </a:p>
        </p:txBody>
      </p:sp>
      <p:sp>
        <p:nvSpPr>
          <p:cNvPr id="67" name="本文レベル1…"/>
          <p:cNvSpPr txBox="1"/>
          <p:nvPr>
            <p:ph type="body" sz="quarter" idx="1"/>
          </p:nvPr>
        </p:nvSpPr>
        <p:spPr>
          <a:xfrm>
            <a:off x="1953369" y="14171414"/>
            <a:ext cx="10938868" cy="12892237"/>
          </a:xfrm>
          <a:prstGeom prst="rect">
            <a:avLst/>
          </a:prstGeom>
        </p:spPr>
        <p:txBody>
          <a:bodyPr anchor="ctr"/>
          <a:lstStyle>
            <a:lvl1pPr marL="1322614" indent="-1322614" algn="l">
              <a:spcBef>
                <a:spcPts val="12300"/>
              </a:spcBef>
              <a:buSzPct val="145000"/>
              <a:buChar char="•"/>
              <a:defRPr sz="10800"/>
            </a:lvl1pPr>
            <a:lvl2pPr marL="1665514" indent="-1322614" algn="l">
              <a:spcBef>
                <a:spcPts val="12300"/>
              </a:spcBef>
              <a:buSzPct val="145000"/>
              <a:buChar char="•"/>
              <a:defRPr sz="10800"/>
            </a:lvl2pPr>
            <a:lvl3pPr marL="2008414" indent="-1322614" algn="l">
              <a:spcBef>
                <a:spcPts val="12300"/>
              </a:spcBef>
              <a:buSzPct val="145000"/>
              <a:buChar char="•"/>
              <a:defRPr sz="10800"/>
            </a:lvl3pPr>
            <a:lvl4pPr marL="2351314" indent="-1322614" algn="l">
              <a:spcBef>
                <a:spcPts val="12300"/>
              </a:spcBef>
              <a:buSzPct val="145000"/>
              <a:buChar char="•"/>
              <a:defRPr sz="10800"/>
            </a:lvl4pPr>
            <a:lvl5pPr marL="2694214" indent="-1322614" algn="l">
              <a:spcBef>
                <a:spcPts val="12300"/>
              </a:spcBef>
              <a:buSzPct val="145000"/>
              <a:buChar char="•"/>
              <a:defRPr sz="10800"/>
            </a:lvl5pPr>
          </a:lstStyle>
          <a:p>
            <a:pPr/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68" name="スライド番号"/>
          <p:cNvSpPr txBox="1"/>
          <p:nvPr>
            <p:ph type="sldNum" sz="quarter" idx="2"/>
          </p:nvPr>
        </p:nvSpPr>
        <p:spPr>
          <a:xfrm>
            <a:off x="12716890" y="27923132"/>
            <a:ext cx="1222329" cy="970360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タイトル、箇条書き、ライブビデオ（小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タイトルテキスト"/>
          <p:cNvSpPr txBox="1"/>
          <p:nvPr>
            <p:ph type="title"/>
          </p:nvPr>
        </p:nvSpPr>
        <p:spPr>
          <a:xfrm>
            <a:off x="1953369" y="9379148"/>
            <a:ext cx="22763262" cy="4427638"/>
          </a:xfrm>
          <a:prstGeom prst="rect">
            <a:avLst/>
          </a:prstGeom>
        </p:spPr>
        <p:txBody>
          <a:bodyPr anchor="ctr"/>
          <a:lstStyle/>
          <a:p>
            <a:pPr/>
            <a:r>
              <a:t>タイトルテキスト</a:t>
            </a:r>
          </a:p>
        </p:txBody>
      </p:sp>
      <p:sp>
        <p:nvSpPr>
          <p:cNvPr id="76" name="本文レベル1…"/>
          <p:cNvSpPr txBox="1"/>
          <p:nvPr>
            <p:ph type="body" sz="quarter" idx="1"/>
          </p:nvPr>
        </p:nvSpPr>
        <p:spPr>
          <a:xfrm>
            <a:off x="1953369" y="14171414"/>
            <a:ext cx="10938868" cy="12892237"/>
          </a:xfrm>
          <a:prstGeom prst="rect">
            <a:avLst/>
          </a:prstGeom>
        </p:spPr>
        <p:txBody>
          <a:bodyPr anchor="ctr"/>
          <a:lstStyle>
            <a:lvl1pPr marL="1322614" indent="-1322614" algn="l">
              <a:spcBef>
                <a:spcPts val="12300"/>
              </a:spcBef>
              <a:buSzPct val="145000"/>
              <a:buChar char="•"/>
              <a:defRPr sz="10800"/>
            </a:lvl1pPr>
            <a:lvl2pPr marL="1665514" indent="-1322614" algn="l">
              <a:spcBef>
                <a:spcPts val="12300"/>
              </a:spcBef>
              <a:buSzPct val="145000"/>
              <a:buChar char="•"/>
              <a:defRPr sz="10800"/>
            </a:lvl2pPr>
            <a:lvl3pPr marL="2008414" indent="-1322614" algn="l">
              <a:spcBef>
                <a:spcPts val="12300"/>
              </a:spcBef>
              <a:buSzPct val="145000"/>
              <a:buChar char="•"/>
              <a:defRPr sz="10800"/>
            </a:lvl3pPr>
            <a:lvl4pPr marL="2351314" indent="-1322614" algn="l">
              <a:spcBef>
                <a:spcPts val="12300"/>
              </a:spcBef>
              <a:buSzPct val="145000"/>
              <a:buChar char="•"/>
              <a:defRPr sz="10800"/>
            </a:lvl4pPr>
            <a:lvl5pPr marL="2694214" indent="-1322614" algn="l">
              <a:spcBef>
                <a:spcPts val="12300"/>
              </a:spcBef>
              <a:buSzPct val="145000"/>
              <a:buChar char="•"/>
              <a:defRPr sz="10800"/>
            </a:lvl5pPr>
          </a:lstStyle>
          <a:p>
            <a:pPr/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77" name="スライド番号"/>
          <p:cNvSpPr txBox="1"/>
          <p:nvPr>
            <p:ph type="sldNum" sz="quarter" idx="2"/>
          </p:nvPr>
        </p:nvSpPr>
        <p:spPr>
          <a:xfrm>
            <a:off x="12716890" y="27923132"/>
            <a:ext cx="1222329" cy="970360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タイトル、箇条書き、ライブビデオ（大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タイトルテキスト"/>
          <p:cNvSpPr txBox="1"/>
          <p:nvPr>
            <p:ph type="title"/>
          </p:nvPr>
        </p:nvSpPr>
        <p:spPr>
          <a:xfrm>
            <a:off x="1953369" y="9379148"/>
            <a:ext cx="22763262" cy="4427638"/>
          </a:xfrm>
          <a:prstGeom prst="rect">
            <a:avLst/>
          </a:prstGeom>
        </p:spPr>
        <p:txBody>
          <a:bodyPr anchor="ctr"/>
          <a:lstStyle/>
          <a:p>
            <a:pPr/>
            <a:r>
              <a:t>タイトルテキスト</a:t>
            </a:r>
          </a:p>
        </p:txBody>
      </p:sp>
      <p:sp>
        <p:nvSpPr>
          <p:cNvPr id="85" name="本文レベル1…"/>
          <p:cNvSpPr txBox="1"/>
          <p:nvPr>
            <p:ph type="body" sz="quarter" idx="1"/>
          </p:nvPr>
        </p:nvSpPr>
        <p:spPr>
          <a:xfrm>
            <a:off x="1953369" y="14171414"/>
            <a:ext cx="10938868" cy="12892237"/>
          </a:xfrm>
          <a:prstGeom prst="rect">
            <a:avLst/>
          </a:prstGeom>
        </p:spPr>
        <p:txBody>
          <a:bodyPr anchor="ctr"/>
          <a:lstStyle>
            <a:lvl1pPr marL="1322614" indent="-1322614" algn="l">
              <a:spcBef>
                <a:spcPts val="12300"/>
              </a:spcBef>
              <a:buSzPct val="145000"/>
              <a:buChar char="•"/>
              <a:defRPr sz="10800"/>
            </a:lvl1pPr>
            <a:lvl2pPr marL="1665514" indent="-1322614" algn="l">
              <a:spcBef>
                <a:spcPts val="12300"/>
              </a:spcBef>
              <a:buSzPct val="145000"/>
              <a:buChar char="•"/>
              <a:defRPr sz="10800"/>
            </a:lvl2pPr>
            <a:lvl3pPr marL="2008414" indent="-1322614" algn="l">
              <a:spcBef>
                <a:spcPts val="12300"/>
              </a:spcBef>
              <a:buSzPct val="145000"/>
              <a:buChar char="•"/>
              <a:defRPr sz="10800"/>
            </a:lvl3pPr>
            <a:lvl4pPr marL="2351314" indent="-1322614" algn="l">
              <a:spcBef>
                <a:spcPts val="12300"/>
              </a:spcBef>
              <a:buSzPct val="145000"/>
              <a:buChar char="•"/>
              <a:defRPr sz="10800"/>
            </a:lvl4pPr>
            <a:lvl5pPr marL="2694214" indent="-1322614" algn="l">
              <a:spcBef>
                <a:spcPts val="12300"/>
              </a:spcBef>
              <a:buSzPct val="145000"/>
              <a:buChar char="•"/>
              <a:defRPr sz="10800"/>
            </a:lvl5pPr>
          </a:lstStyle>
          <a:p>
            <a:pPr/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86" name="スライド番号"/>
          <p:cNvSpPr txBox="1"/>
          <p:nvPr>
            <p:ph type="sldNum" sz="quarter" idx="2"/>
          </p:nvPr>
        </p:nvSpPr>
        <p:spPr>
          <a:xfrm>
            <a:off x="12716890" y="27923132"/>
            <a:ext cx="1222329" cy="970360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箇条書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本文レベル1…"/>
          <p:cNvSpPr txBox="1"/>
          <p:nvPr>
            <p:ph type="body" sz="half" idx="1"/>
          </p:nvPr>
        </p:nvSpPr>
        <p:spPr>
          <a:xfrm>
            <a:off x="1953369" y="11462742"/>
            <a:ext cx="22763262" cy="14793516"/>
          </a:xfrm>
          <a:prstGeom prst="rect">
            <a:avLst/>
          </a:prstGeom>
        </p:spPr>
        <p:txBody>
          <a:bodyPr anchor="ctr"/>
          <a:lstStyle>
            <a:lvl1pPr marL="1694656" indent="-1694656" algn="l">
              <a:spcBef>
                <a:spcPts val="16200"/>
              </a:spcBef>
              <a:buSzPct val="145000"/>
              <a:buChar char="•"/>
              <a:defRPr sz="12200"/>
            </a:lvl1pPr>
            <a:lvl2pPr marL="2139156" indent="-1694656" algn="l">
              <a:spcBef>
                <a:spcPts val="16200"/>
              </a:spcBef>
              <a:buSzPct val="145000"/>
              <a:buChar char="•"/>
              <a:defRPr sz="12200"/>
            </a:lvl2pPr>
            <a:lvl3pPr marL="2583656" indent="-1694656" algn="l">
              <a:spcBef>
                <a:spcPts val="16200"/>
              </a:spcBef>
              <a:buSzPct val="145000"/>
              <a:buChar char="•"/>
              <a:defRPr sz="12200"/>
            </a:lvl3pPr>
            <a:lvl4pPr marL="3028156" indent="-1694656" algn="l">
              <a:spcBef>
                <a:spcPts val="16200"/>
              </a:spcBef>
              <a:buSzPct val="145000"/>
              <a:buChar char="•"/>
              <a:defRPr sz="12200"/>
            </a:lvl4pPr>
            <a:lvl5pPr marL="3472656" indent="-1694656" algn="l">
              <a:spcBef>
                <a:spcPts val="16200"/>
              </a:spcBef>
              <a:buSzPct val="145000"/>
              <a:buChar char="•"/>
              <a:defRPr sz="12200"/>
            </a:lvl5pPr>
          </a:lstStyle>
          <a:p>
            <a:pPr/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94" name="スライド番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画像（3点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2つの丘に挟まれた、海に続く砂の小道"/>
          <p:cNvSpPr/>
          <p:nvPr>
            <p:ph type="pic" sz="quarter" idx="21"/>
          </p:nvPr>
        </p:nvSpPr>
        <p:spPr>
          <a:xfrm>
            <a:off x="13445690" y="19302263"/>
            <a:ext cx="11603014" cy="773534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02" name="前景に短いフェンスがあるビーチの上を低空飛行しているサギ"/>
          <p:cNvSpPr/>
          <p:nvPr>
            <p:ph type="pic" sz="quarter" idx="22"/>
          </p:nvPr>
        </p:nvSpPr>
        <p:spPr>
          <a:xfrm>
            <a:off x="13777763" y="10394900"/>
            <a:ext cx="10938868" cy="1093886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03" name="草が生えた砂丘から見たビーチと海"/>
          <p:cNvSpPr/>
          <p:nvPr>
            <p:ph type="pic" sz="half" idx="23"/>
          </p:nvPr>
        </p:nvSpPr>
        <p:spPr>
          <a:xfrm>
            <a:off x="-5808018" y="10681394"/>
            <a:ext cx="24534317" cy="1635621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04" name="スライド番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引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–Johnny Appleseed"/>
          <p:cNvSpPr txBox="1"/>
          <p:nvPr>
            <p:ph type="body" sz="quarter" idx="21"/>
          </p:nvPr>
        </p:nvSpPr>
        <p:spPr>
          <a:xfrm>
            <a:off x="2604492" y="21906755"/>
            <a:ext cx="21461016" cy="1376760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 sz="9200"/>
            </a:lvl1pPr>
          </a:lstStyle>
          <a:p>
            <a:pPr/>
            <a:r>
              <a:t>–Johnny Appleseed</a:t>
            </a:r>
          </a:p>
        </p:txBody>
      </p:sp>
      <p:sp>
        <p:nvSpPr>
          <p:cNvPr id="112" name="“ここに引用を入力してください。”"/>
          <p:cNvSpPr txBox="1"/>
          <p:nvPr>
            <p:ph type="body" sz="quarter" idx="22"/>
          </p:nvPr>
        </p:nvSpPr>
        <p:spPr>
          <a:xfrm>
            <a:off x="2604492" y="16066493"/>
            <a:ext cx="21461016" cy="4335858"/>
          </a:xfrm>
          <a:prstGeom prst="rect">
            <a:avLst/>
          </a:prstGeom>
        </p:spPr>
        <p:txBody>
          <a:bodyPr anchor="ctr">
            <a:spAutoFit/>
          </a:bodyPr>
          <a:lstStyle>
            <a:lvl1pPr>
              <a:defRPr sz="13000"/>
            </a:lvl1pPr>
          </a:lstStyle>
          <a:p>
            <a:pPr/>
            <a:r>
              <a:t>“ここに引用を入力してください。”</a:t>
            </a:r>
          </a:p>
        </p:txBody>
      </p:sp>
      <p:sp>
        <p:nvSpPr>
          <p:cNvPr id="113" name="スライド番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写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草が生えた砂丘から見たビーチと海"/>
          <p:cNvSpPr/>
          <p:nvPr>
            <p:ph type="pic" idx="21"/>
          </p:nvPr>
        </p:nvSpPr>
        <p:spPr>
          <a:xfrm>
            <a:off x="-2682627" y="8754070"/>
            <a:ext cx="30316290" cy="2021086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1" name="スライド番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スライド番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テキスト"/>
          <p:cNvSpPr txBox="1"/>
          <p:nvPr>
            <p:ph type="title"/>
          </p:nvPr>
        </p:nvSpPr>
        <p:spPr>
          <a:xfrm>
            <a:off x="2604492" y="12218044"/>
            <a:ext cx="21461016" cy="677168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104179" tIns="104179" rIns="104179" bIns="104179" anchor="b">
            <a:normAutofit fontScale="100000" lnSpcReduction="0"/>
          </a:bodyPr>
          <a:lstStyle/>
          <a:p>
            <a:pPr/>
            <a:r>
              <a:t>タイトルテキスト</a:t>
            </a:r>
          </a:p>
        </p:txBody>
      </p:sp>
      <p:sp>
        <p:nvSpPr>
          <p:cNvPr id="3" name="本文レベル1…"/>
          <p:cNvSpPr txBox="1"/>
          <p:nvPr>
            <p:ph type="body" idx="1"/>
          </p:nvPr>
        </p:nvSpPr>
        <p:spPr>
          <a:xfrm>
            <a:off x="2604492" y="19198083"/>
            <a:ext cx="21461016" cy="2318000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104179" tIns="104179" rIns="104179" bIns="104179">
            <a:normAutofit fontScale="100000" lnSpcReduction="0"/>
          </a:bodyPr>
          <a:lstStyle/>
          <a:p>
            <a:pPr/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4" name="スライド番号"/>
          <p:cNvSpPr txBox="1"/>
          <p:nvPr>
            <p:ph type="sldNum" sz="quarter" idx="2"/>
          </p:nvPr>
        </p:nvSpPr>
        <p:spPr>
          <a:xfrm>
            <a:off x="12793852" y="27923132"/>
            <a:ext cx="1068405" cy="1113357"/>
          </a:xfrm>
          <a:prstGeom prst="rect">
            <a:avLst/>
          </a:prstGeom>
          <a:ln w="25400">
            <a:miter lim="400000"/>
          </a:ln>
        </p:spPr>
        <p:txBody>
          <a:bodyPr wrap="none" lIns="104179" tIns="104179" rIns="104179" bIns="104179">
            <a:spAutoFit/>
          </a:bodyPr>
          <a:lstStyle>
            <a:lvl1pPr algn="ctr">
              <a:spcBef>
                <a:spcPts val="0"/>
              </a:spcBef>
              <a:defRPr sz="6000"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</p:sldLayoutIdLst>
  <p:transition xmlns:p14="http://schemas.microsoft.com/office/powerpoint/2010/main" spd="med" advClick="1"/>
  <p:txStyles>
    <p:titleStyle>
      <a:lvl1pPr marL="0" marR="0" indent="0" algn="ctr" defTabSz="225921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0800" u="none"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1pPr>
      <a:lvl2pPr marL="0" marR="0" indent="457200" algn="ctr" defTabSz="225921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0800" u="none"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2pPr>
      <a:lvl3pPr marL="0" marR="0" indent="914400" algn="ctr" defTabSz="225921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0800" u="none"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3pPr>
      <a:lvl4pPr marL="0" marR="0" indent="1371600" algn="ctr" defTabSz="225921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0800" u="none"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4pPr>
      <a:lvl5pPr marL="0" marR="0" indent="1828800" algn="ctr" defTabSz="225921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0800" u="none"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5pPr>
      <a:lvl6pPr marL="0" marR="0" indent="2286000" algn="ctr" defTabSz="225921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0800" u="none"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6pPr>
      <a:lvl7pPr marL="0" marR="0" indent="2743200" algn="ctr" defTabSz="225921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0800" u="none"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7pPr>
      <a:lvl8pPr marL="0" marR="0" indent="3200400" algn="ctr" defTabSz="225921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0800" u="none"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8pPr>
      <a:lvl9pPr marL="0" marR="0" indent="3657600" algn="ctr" defTabSz="225921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0800" u="none"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9pPr>
    </p:titleStyle>
    <p:bodyStyle>
      <a:lvl1pPr marL="0" marR="0" indent="0" algn="ctr" defTabSz="225921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200" u="none"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1pPr>
      <a:lvl2pPr marL="0" marR="0" indent="0" algn="ctr" defTabSz="225921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200" u="none"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2pPr>
      <a:lvl3pPr marL="0" marR="0" indent="0" algn="ctr" defTabSz="225921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200" u="none"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3pPr>
      <a:lvl4pPr marL="0" marR="0" indent="0" algn="ctr" defTabSz="225921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200" u="none"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4pPr>
      <a:lvl5pPr marL="0" marR="0" indent="0" algn="ctr" defTabSz="225921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200" u="none"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5pPr>
      <a:lvl6pPr marL="0" marR="0" indent="355600" algn="ctr" defTabSz="225921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200" u="none"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6pPr>
      <a:lvl7pPr marL="0" marR="0" indent="711200" algn="ctr" defTabSz="225921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200" u="none"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7pPr>
      <a:lvl8pPr marL="0" marR="0" indent="1066800" algn="ctr" defTabSz="225921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200" u="none"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8pPr>
      <a:lvl9pPr marL="0" marR="0" indent="1422400" algn="ctr" defTabSz="225921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200" u="none"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9pPr>
    </p:bodyStyle>
    <p:otherStyle>
      <a:lvl1pPr marL="0" marR="0" indent="0" algn="ctr" defTabSz="225921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6000" u="none">
          <a:solidFill>
            <a:schemeClr val="tx1"/>
          </a:solidFill>
          <a:uFillTx/>
          <a:latin typeface="+mn-lt"/>
          <a:ea typeface="+mn-ea"/>
          <a:cs typeface="+mn-cs"/>
          <a:sym typeface="Helvetica Neue Thin"/>
        </a:defRPr>
      </a:lvl1pPr>
      <a:lvl2pPr marL="0" marR="0" indent="457200" algn="ctr" defTabSz="225921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6000" u="none">
          <a:solidFill>
            <a:schemeClr val="tx1"/>
          </a:solidFill>
          <a:uFillTx/>
          <a:latin typeface="+mn-lt"/>
          <a:ea typeface="+mn-ea"/>
          <a:cs typeface="+mn-cs"/>
          <a:sym typeface="Helvetica Neue Thin"/>
        </a:defRPr>
      </a:lvl2pPr>
      <a:lvl3pPr marL="0" marR="0" indent="914400" algn="ctr" defTabSz="225921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6000" u="none">
          <a:solidFill>
            <a:schemeClr val="tx1"/>
          </a:solidFill>
          <a:uFillTx/>
          <a:latin typeface="+mn-lt"/>
          <a:ea typeface="+mn-ea"/>
          <a:cs typeface="+mn-cs"/>
          <a:sym typeface="Helvetica Neue Thin"/>
        </a:defRPr>
      </a:lvl3pPr>
      <a:lvl4pPr marL="0" marR="0" indent="1371600" algn="ctr" defTabSz="225921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6000" u="none">
          <a:solidFill>
            <a:schemeClr val="tx1"/>
          </a:solidFill>
          <a:uFillTx/>
          <a:latin typeface="+mn-lt"/>
          <a:ea typeface="+mn-ea"/>
          <a:cs typeface="+mn-cs"/>
          <a:sym typeface="Helvetica Neue Thin"/>
        </a:defRPr>
      </a:lvl4pPr>
      <a:lvl5pPr marL="0" marR="0" indent="1828800" algn="ctr" defTabSz="225921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6000" u="none">
          <a:solidFill>
            <a:schemeClr val="tx1"/>
          </a:solidFill>
          <a:uFillTx/>
          <a:latin typeface="+mn-lt"/>
          <a:ea typeface="+mn-ea"/>
          <a:cs typeface="+mn-cs"/>
          <a:sym typeface="Helvetica Neue Thin"/>
        </a:defRPr>
      </a:lvl5pPr>
      <a:lvl6pPr marL="0" marR="0" indent="2286000" algn="ctr" defTabSz="225921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6000" u="none">
          <a:solidFill>
            <a:schemeClr val="tx1"/>
          </a:solidFill>
          <a:uFillTx/>
          <a:latin typeface="+mn-lt"/>
          <a:ea typeface="+mn-ea"/>
          <a:cs typeface="+mn-cs"/>
          <a:sym typeface="Helvetica Neue Thin"/>
        </a:defRPr>
      </a:lvl6pPr>
      <a:lvl7pPr marL="0" marR="0" indent="2743200" algn="ctr" defTabSz="225921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6000" u="none">
          <a:solidFill>
            <a:schemeClr val="tx1"/>
          </a:solidFill>
          <a:uFillTx/>
          <a:latin typeface="+mn-lt"/>
          <a:ea typeface="+mn-ea"/>
          <a:cs typeface="+mn-cs"/>
          <a:sym typeface="Helvetica Neue Thin"/>
        </a:defRPr>
      </a:lvl7pPr>
      <a:lvl8pPr marL="0" marR="0" indent="3200400" algn="ctr" defTabSz="225921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6000" u="none">
          <a:solidFill>
            <a:schemeClr val="tx1"/>
          </a:solidFill>
          <a:uFillTx/>
          <a:latin typeface="+mn-lt"/>
          <a:ea typeface="+mn-ea"/>
          <a:cs typeface="+mn-cs"/>
          <a:sym typeface="Helvetica Neue Thin"/>
        </a:defRPr>
      </a:lvl8pPr>
      <a:lvl9pPr marL="0" marR="0" indent="3657600" algn="ctr" defTabSz="225921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6000" u="none">
          <a:solidFill>
            <a:schemeClr val="tx1"/>
          </a:solidFill>
          <a:uFillTx/>
          <a:latin typeface="+mn-lt"/>
          <a:ea typeface="+mn-ea"/>
          <a:cs typeface="+mn-cs"/>
          <a:sym typeface="Helvetica Neue Thin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hyperlink" Target="mailto:info@ai-management.biz" TargetMode="External"/><Relationship Id="rId5" Type="http://schemas.openxmlformats.org/officeDocument/2006/relationships/image" Target="../media/image2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pixta_50382864_M.jpg" descr="pixta_50382864_M.jpg"/>
          <p:cNvPicPr>
            <a:picLocks noChangeAspect="1"/>
          </p:cNvPicPr>
          <p:nvPr/>
        </p:nvPicPr>
        <p:blipFill>
          <a:blip r:embed="rId2">
            <a:extLst/>
          </a:blip>
          <a:srcRect l="0" t="0" r="0" b="14580"/>
          <a:stretch>
            <a:fillRect/>
          </a:stretch>
        </p:blipFill>
        <p:spPr>
          <a:xfrm>
            <a:off x="3263" y="-6750"/>
            <a:ext cx="26663474" cy="15191379"/>
          </a:xfrm>
          <a:prstGeom prst="rect">
            <a:avLst/>
          </a:prstGeom>
          <a:ln w="25400">
            <a:miter lim="400000"/>
          </a:ln>
        </p:spPr>
      </p:pic>
      <p:sp>
        <p:nvSpPr>
          <p:cNvPr id="138" name="線"/>
          <p:cNvSpPr/>
          <p:nvPr/>
        </p:nvSpPr>
        <p:spPr>
          <a:xfrm>
            <a:off x="-218706" y="15177788"/>
            <a:ext cx="26701013" cy="1"/>
          </a:xfrm>
          <a:prstGeom prst="line">
            <a:avLst/>
          </a:prstGeom>
          <a:ln w="50800">
            <a:solidFill>
              <a:srgbClr val="000000"/>
            </a:solidFill>
            <a:miter lim="400000"/>
          </a:ln>
        </p:spPr>
        <p:txBody>
          <a:bodyPr lIns="104179" tIns="104179" rIns="104179" bIns="104179" anchor="ctr"/>
          <a:lstStyle/>
          <a:p>
            <a:pPr/>
          </a:p>
        </p:txBody>
      </p:sp>
      <p:sp>
        <p:nvSpPr>
          <p:cNvPr id="139" name="線"/>
          <p:cNvSpPr/>
          <p:nvPr/>
        </p:nvSpPr>
        <p:spPr>
          <a:xfrm>
            <a:off x="-15507" y="35034233"/>
            <a:ext cx="26701014" cy="1"/>
          </a:xfrm>
          <a:prstGeom prst="line">
            <a:avLst/>
          </a:prstGeom>
          <a:ln w="50800">
            <a:solidFill>
              <a:srgbClr val="000000"/>
            </a:solidFill>
            <a:miter lim="400000"/>
          </a:ln>
        </p:spPr>
        <p:txBody>
          <a:bodyPr lIns="104179" tIns="104179" rIns="104179" bIns="104179" anchor="ctr"/>
          <a:lstStyle/>
          <a:p>
            <a:pPr/>
          </a:p>
        </p:txBody>
      </p:sp>
      <p:sp>
        <p:nvSpPr>
          <p:cNvPr id="140" name="線"/>
          <p:cNvSpPr/>
          <p:nvPr/>
        </p:nvSpPr>
        <p:spPr>
          <a:xfrm>
            <a:off x="-15507" y="24823042"/>
            <a:ext cx="26701014" cy="1"/>
          </a:xfrm>
          <a:prstGeom prst="line">
            <a:avLst/>
          </a:prstGeom>
          <a:ln w="50800">
            <a:solidFill>
              <a:srgbClr val="000000"/>
            </a:solidFill>
            <a:miter lim="400000"/>
          </a:ln>
        </p:spPr>
        <p:txBody>
          <a:bodyPr lIns="104179" tIns="104179" rIns="104179" bIns="104179" anchor="ctr"/>
          <a:lstStyle/>
          <a:p>
            <a:pPr/>
          </a:p>
        </p:txBody>
      </p:sp>
      <p:sp>
        <p:nvSpPr>
          <p:cNvPr id="141" name="線"/>
          <p:cNvSpPr/>
          <p:nvPr/>
        </p:nvSpPr>
        <p:spPr>
          <a:xfrm flipV="1">
            <a:off x="17950365" y="15172006"/>
            <a:ext cx="1" cy="9656820"/>
          </a:xfrm>
          <a:prstGeom prst="line">
            <a:avLst/>
          </a:prstGeom>
          <a:ln w="50800">
            <a:solidFill>
              <a:srgbClr val="000000"/>
            </a:solidFill>
            <a:miter lim="400000"/>
          </a:ln>
        </p:spPr>
        <p:txBody>
          <a:bodyPr lIns="104179" tIns="104179" rIns="104179" bIns="104179" anchor="ctr"/>
          <a:lstStyle/>
          <a:p>
            <a:pPr/>
          </a:p>
        </p:txBody>
      </p:sp>
      <p:sp>
        <p:nvSpPr>
          <p:cNvPr id="142" name="線"/>
          <p:cNvSpPr/>
          <p:nvPr/>
        </p:nvSpPr>
        <p:spPr>
          <a:xfrm flipV="1">
            <a:off x="8719634" y="15172007"/>
            <a:ext cx="1" cy="9656819"/>
          </a:xfrm>
          <a:prstGeom prst="line">
            <a:avLst/>
          </a:prstGeom>
          <a:ln w="50800">
            <a:solidFill>
              <a:srgbClr val="000000"/>
            </a:solidFill>
            <a:miter lim="400000"/>
          </a:ln>
        </p:spPr>
        <p:txBody>
          <a:bodyPr lIns="104179" tIns="104179" rIns="104179" bIns="104179" anchor="ctr"/>
          <a:lstStyle/>
          <a:p>
            <a:pPr/>
          </a:p>
        </p:txBody>
      </p:sp>
      <p:sp>
        <p:nvSpPr>
          <p:cNvPr id="143" name="線"/>
          <p:cNvSpPr/>
          <p:nvPr/>
        </p:nvSpPr>
        <p:spPr>
          <a:xfrm>
            <a:off x="-806" y="22553214"/>
            <a:ext cx="17923481" cy="1"/>
          </a:xfrm>
          <a:prstGeom prst="line">
            <a:avLst/>
          </a:prstGeom>
          <a:ln w="50800">
            <a:solidFill>
              <a:srgbClr val="000000"/>
            </a:solidFill>
            <a:miter lim="400000"/>
          </a:ln>
        </p:spPr>
        <p:txBody>
          <a:bodyPr lIns="104179" tIns="104179" rIns="104179" bIns="104179" anchor="ctr"/>
          <a:lstStyle/>
          <a:p>
            <a:pPr/>
          </a:p>
        </p:txBody>
      </p:sp>
      <p:sp>
        <p:nvSpPr>
          <p:cNvPr id="144" name="線"/>
          <p:cNvSpPr/>
          <p:nvPr/>
        </p:nvSpPr>
        <p:spPr>
          <a:xfrm flipV="1">
            <a:off x="13335000" y="24821247"/>
            <a:ext cx="1" cy="10214783"/>
          </a:xfrm>
          <a:prstGeom prst="line">
            <a:avLst/>
          </a:prstGeom>
          <a:ln w="50800">
            <a:solidFill>
              <a:srgbClr val="000000"/>
            </a:solidFill>
            <a:miter lim="400000"/>
          </a:ln>
        </p:spPr>
        <p:txBody>
          <a:bodyPr lIns="104179" tIns="104179" rIns="104179" bIns="104179" anchor="ctr"/>
          <a:lstStyle/>
          <a:p>
            <a:pPr/>
          </a:p>
        </p:txBody>
      </p:sp>
      <p:sp>
        <p:nvSpPr>
          <p:cNvPr id="145" name="線"/>
          <p:cNvSpPr/>
          <p:nvPr/>
        </p:nvSpPr>
        <p:spPr>
          <a:xfrm>
            <a:off x="13325318" y="29928638"/>
            <a:ext cx="13285669" cy="1"/>
          </a:xfrm>
          <a:prstGeom prst="line">
            <a:avLst/>
          </a:prstGeom>
          <a:ln w="50800">
            <a:solidFill>
              <a:srgbClr val="000000"/>
            </a:solidFill>
            <a:miter lim="400000"/>
          </a:ln>
        </p:spPr>
        <p:txBody>
          <a:bodyPr lIns="104179" tIns="104179" rIns="104179" bIns="104179" anchor="ctr"/>
          <a:lstStyle/>
          <a:p>
            <a:pPr/>
          </a:p>
        </p:txBody>
      </p:sp>
      <p:pic>
        <p:nvPicPr>
          <p:cNvPr id="146" name="AIM (4) 背景透過 (2).png" descr="AIM (4) 背景透過 (2).png"/>
          <p:cNvPicPr>
            <a:picLocks noChangeAspect="1"/>
          </p:cNvPicPr>
          <p:nvPr/>
        </p:nvPicPr>
        <p:blipFill>
          <a:blip r:embed="rId3">
            <a:extLst/>
          </a:blip>
          <a:srcRect l="15550" t="33644" r="15550" b="36034"/>
          <a:stretch>
            <a:fillRect/>
          </a:stretch>
        </p:blipFill>
        <p:spPr>
          <a:xfrm>
            <a:off x="170262" y="311578"/>
            <a:ext cx="4065748" cy="1789214"/>
          </a:xfrm>
          <a:prstGeom prst="rect">
            <a:avLst/>
          </a:prstGeom>
          <a:ln w="25400">
            <a:miter lim="400000"/>
          </a:ln>
        </p:spPr>
      </p:pic>
      <p:sp>
        <p:nvSpPr>
          <p:cNvPr id="147" name="即実践！…"/>
          <p:cNvSpPr txBox="1"/>
          <p:nvPr/>
        </p:nvSpPr>
        <p:spPr>
          <a:xfrm>
            <a:off x="17716099" y="6853846"/>
            <a:ext cx="8156973" cy="4672409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104179" tIns="104179" rIns="104179" bIns="104179" anchor="ctr">
            <a:spAutoFit/>
          </a:bodyPr>
          <a:lstStyle/>
          <a:p>
            <a:pPr algn="r">
              <a:spcBef>
                <a:spcPts val="0"/>
              </a:spcBef>
              <a:defRPr sz="7500"/>
            </a:pPr>
            <a:r>
              <a:rPr>
                <a:latin typeface="ヒラギノ角ゴシック W3"/>
                <a:ea typeface="ヒラギノ角ゴシック W3"/>
                <a:cs typeface="ヒラギノ角ゴシック W3"/>
                <a:sym typeface="ヒラギノ角ゴシック W3"/>
              </a:rPr>
              <a:t>即実践！</a:t>
            </a:r>
            <a:endParaRPr>
              <a:latin typeface="ヒラギノ角ゴシック W3"/>
              <a:ea typeface="ヒラギノ角ゴシック W3"/>
              <a:cs typeface="ヒラギノ角ゴシック W3"/>
              <a:sym typeface="ヒラギノ角ゴシック W3"/>
            </a:endParaRPr>
          </a:p>
          <a:p>
            <a:pPr algn="r">
              <a:spcBef>
                <a:spcPts val="0"/>
              </a:spcBef>
              <a:defRPr sz="7500"/>
            </a:pPr>
            <a:r>
              <a:rPr>
                <a:latin typeface="ヒラギノ角ゴシック W3"/>
                <a:ea typeface="ヒラギノ角ゴシック W3"/>
                <a:cs typeface="ヒラギノ角ゴシック W3"/>
                <a:sym typeface="ヒラギノ角ゴシック W3"/>
              </a:rPr>
              <a:t>業務効率爆上がり</a:t>
            </a:r>
            <a:endParaRPr>
              <a:latin typeface="ヒラギノ角ゴシック W3"/>
              <a:ea typeface="ヒラギノ角ゴシック W3"/>
              <a:cs typeface="ヒラギノ角ゴシック W3"/>
              <a:sym typeface="ヒラギノ角ゴシック W3"/>
            </a:endParaRPr>
          </a:p>
          <a:p>
            <a:pPr algn="r">
              <a:spcBef>
                <a:spcPts val="0"/>
              </a:spcBef>
              <a:defRPr sz="12500"/>
            </a:pPr>
            <a:r>
              <a:rPr>
                <a:latin typeface="ヒラギノ角ゴシック W3"/>
                <a:ea typeface="ヒラギノ角ゴシック W3"/>
                <a:cs typeface="ヒラギノ角ゴシック W3"/>
                <a:sym typeface="ヒラギノ角ゴシック W3"/>
              </a:rPr>
              <a:t>生成</a:t>
            </a:r>
            <a:r>
              <a:t>AI</a:t>
            </a:r>
            <a:r>
              <a:rPr>
                <a:latin typeface="ヒラギノ角ゴシック W3"/>
                <a:ea typeface="ヒラギノ角ゴシック W3"/>
                <a:cs typeface="ヒラギノ角ゴシック W3"/>
                <a:sym typeface="ヒラギノ角ゴシック W3"/>
              </a:rPr>
              <a:t>研修</a:t>
            </a:r>
          </a:p>
        </p:txBody>
      </p:sp>
      <p:sp>
        <p:nvSpPr>
          <p:cNvPr id="148" name="え、マジで！？…"/>
          <p:cNvSpPr txBox="1"/>
          <p:nvPr/>
        </p:nvSpPr>
        <p:spPr>
          <a:xfrm>
            <a:off x="494354" y="5794293"/>
            <a:ext cx="12802950" cy="3589100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104179" tIns="104179" rIns="104179" bIns="104179" anchor="ctr">
            <a:spAutoFit/>
          </a:bodyPr>
          <a:lstStyle/>
          <a:p>
            <a:pPr>
              <a:defRPr sz="10000"/>
            </a:pPr>
            <a:r>
              <a:t>え、マジで！？</a:t>
            </a:r>
          </a:p>
          <a:p>
            <a:pPr>
              <a:spcBef>
                <a:spcPts val="0"/>
              </a:spcBef>
              <a:defRPr sz="10000"/>
            </a:pPr>
            <a:r>
              <a:t>コレ</a:t>
            </a:r>
            <a:r>
              <a:rPr>
                <a:latin typeface="Helvetica Neue"/>
                <a:ea typeface="Helvetica Neue"/>
                <a:cs typeface="Helvetica Neue"/>
                <a:sym typeface="Helvetica Neue"/>
              </a:rPr>
              <a:t>AI</a:t>
            </a:r>
            <a:r>
              <a:t>でつくったの？</a:t>
            </a:r>
          </a:p>
        </p:txBody>
      </p:sp>
      <p:sp>
        <p:nvSpPr>
          <p:cNvPr id="149" name="（ChatGPT/Copilot/Gemini）"/>
          <p:cNvSpPr txBox="1"/>
          <p:nvPr/>
        </p:nvSpPr>
        <p:spPr>
          <a:xfrm>
            <a:off x="17164443" y="11772937"/>
            <a:ext cx="9260285" cy="843360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104179" tIns="104179" rIns="104179" bIns="104179" anchor="ctr">
            <a:spAutoFit/>
          </a:bodyPr>
          <a:lstStyle/>
          <a:p>
            <a:pPr>
              <a:spcBef>
                <a:spcPts val="0"/>
              </a:spcBef>
              <a:defRPr sz="5000"/>
            </a:pPr>
            <a:r>
              <a:rPr>
                <a:latin typeface="ヒラギノ角ゴシック W3"/>
                <a:ea typeface="ヒラギノ角ゴシック W3"/>
                <a:cs typeface="ヒラギノ角ゴシック W3"/>
                <a:sym typeface="ヒラギノ角ゴシック W3"/>
              </a:rPr>
              <a:t>（</a:t>
            </a:r>
            <a:r>
              <a:t>ChatGPT/Copilot/Gemini</a:t>
            </a:r>
            <a:r>
              <a:rPr>
                <a:latin typeface="ヒラギノ角ゴシック W3"/>
                <a:ea typeface="ヒラギノ角ゴシック W3"/>
                <a:cs typeface="ヒラギノ角ゴシック W3"/>
                <a:sym typeface="ヒラギノ角ゴシック W3"/>
              </a:rPr>
              <a:t>）</a:t>
            </a:r>
          </a:p>
        </p:txBody>
      </p:sp>
      <p:sp>
        <p:nvSpPr>
          <p:cNvPr id="150" name="株式会社AIM（生成AIでもっと働きやすく）…"/>
          <p:cNvSpPr txBox="1"/>
          <p:nvPr/>
        </p:nvSpPr>
        <p:spPr>
          <a:xfrm>
            <a:off x="966891" y="35499399"/>
            <a:ext cx="12230180" cy="1833960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104179" tIns="104179" rIns="104179" bIns="104179" anchor="ctr">
            <a:spAutoFit/>
          </a:bodyPr>
          <a:lstStyle/>
          <a:p>
            <a:pPr>
              <a:spcBef>
                <a:spcPts val="0"/>
              </a:spcBef>
              <a:defRPr sz="3200"/>
            </a:pPr>
            <a:r>
              <a:t>株式会社AIM（生成AIでもっと働きやすく）</a:t>
            </a:r>
          </a:p>
          <a:p>
            <a:pPr>
              <a:spcBef>
                <a:spcPts val="0"/>
              </a:spcBef>
              <a:defRPr sz="3200"/>
            </a:pPr>
            <a:r>
              <a:t>東京都港区海岸1-7-1東京ポートシティー竹芝オフィスタワー８階</a:t>
            </a:r>
          </a:p>
          <a:p>
            <a:pPr>
              <a:spcBef>
                <a:spcPts val="0"/>
              </a:spcBef>
              <a:defRPr sz="3200"/>
            </a:pPr>
            <a:r>
              <a:rPr u="sng">
                <a:hlinkClick r:id="rId4" invalidUrl="" action="" tgtFrame="" tooltip="" history="1" highlightClick="0" endSnd="0"/>
              </a:rPr>
              <a:t>info@ai-management.biz</a:t>
            </a:r>
            <a:r>
              <a:t>　　　　https://ai-management.biz/</a:t>
            </a:r>
          </a:p>
        </p:txBody>
      </p:sp>
      <p:sp>
        <p:nvSpPr>
          <p:cNvPr id="151" name="無料相談実施中"/>
          <p:cNvSpPr txBox="1"/>
          <p:nvPr/>
        </p:nvSpPr>
        <p:spPr>
          <a:xfrm>
            <a:off x="16301622" y="35515885"/>
            <a:ext cx="7333060" cy="1224359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104179" tIns="104179" rIns="104179" bIns="104179" anchor="ctr">
            <a:spAutoFit/>
          </a:bodyPr>
          <a:lstStyle>
            <a:lvl1pPr>
              <a:defRPr sz="8000"/>
            </a:lvl1pPr>
          </a:lstStyle>
          <a:p>
            <a:pPr/>
            <a:r>
              <a:t>無料相談実施中</a:t>
            </a:r>
          </a:p>
        </p:txBody>
      </p:sp>
      <p:sp>
        <p:nvSpPr>
          <p:cNvPr id="152" name="書類作成"/>
          <p:cNvSpPr txBox="1"/>
          <p:nvPr/>
        </p:nvSpPr>
        <p:spPr>
          <a:xfrm>
            <a:off x="11192470" y="15784044"/>
            <a:ext cx="4285060" cy="1224360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104179" tIns="104179" rIns="104179" bIns="104179" anchor="ctr">
            <a:spAutoFit/>
          </a:bodyPr>
          <a:lstStyle>
            <a:lvl1pPr algn="ctr">
              <a:spcBef>
                <a:spcPts val="0"/>
              </a:spcBef>
              <a:defRPr sz="8000">
                <a:latin typeface="ヒラギノ角ゴシック W3"/>
                <a:ea typeface="ヒラギノ角ゴシック W3"/>
                <a:cs typeface="ヒラギノ角ゴシック W3"/>
                <a:sym typeface="ヒラギノ角ゴシック W3"/>
              </a:defRPr>
            </a:lvl1pPr>
          </a:lstStyle>
          <a:p>
            <a:pPr>
              <a:defRPr>
                <a:latin typeface="+mn-lt"/>
                <a:ea typeface="+mn-ea"/>
                <a:cs typeface="+mn-cs"/>
                <a:sym typeface="ヒラギノ角ゴ ProN W3"/>
              </a:defRPr>
            </a:pPr>
            <a:r>
              <a:rPr>
                <a:latin typeface="ヒラギノ角ゴシック W3"/>
                <a:ea typeface="ヒラギノ角ゴシック W3"/>
                <a:cs typeface="ヒラギノ角ゴシック W3"/>
                <a:sym typeface="ヒラギノ角ゴシック W3"/>
              </a:rPr>
              <a:t>書類作成</a:t>
            </a:r>
          </a:p>
        </p:txBody>
      </p:sp>
      <p:sp>
        <p:nvSpPr>
          <p:cNvPr id="153" name="アイディア出し"/>
          <p:cNvSpPr txBox="1"/>
          <p:nvPr/>
        </p:nvSpPr>
        <p:spPr>
          <a:xfrm>
            <a:off x="591797" y="15784044"/>
            <a:ext cx="7109540" cy="1224360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104179" tIns="104179" rIns="104179" bIns="104179" anchor="ctr">
            <a:spAutoFit/>
          </a:bodyPr>
          <a:lstStyle>
            <a:lvl1pPr algn="ctr">
              <a:spcBef>
                <a:spcPts val="0"/>
              </a:spcBef>
              <a:defRPr sz="8000">
                <a:latin typeface="ヒラギノ角ゴシック W3"/>
                <a:ea typeface="ヒラギノ角ゴシック W3"/>
                <a:cs typeface="ヒラギノ角ゴシック W3"/>
                <a:sym typeface="ヒラギノ角ゴシック W3"/>
              </a:defRPr>
            </a:lvl1pPr>
          </a:lstStyle>
          <a:p>
            <a:pPr>
              <a:defRPr>
                <a:latin typeface="+mn-lt"/>
                <a:ea typeface="+mn-ea"/>
                <a:cs typeface="+mn-cs"/>
                <a:sym typeface="ヒラギノ角ゴ ProN W3"/>
              </a:defRPr>
            </a:pPr>
            <a:r>
              <a:rPr>
                <a:latin typeface="ヒラギノ角ゴシック W3"/>
                <a:ea typeface="ヒラギノ角ゴシック W3"/>
                <a:cs typeface="ヒラギノ角ゴシック W3"/>
                <a:sym typeface="ヒラギノ角ゴシック W3"/>
              </a:rPr>
              <a:t>アイディア出し</a:t>
            </a:r>
          </a:p>
        </p:txBody>
      </p:sp>
      <p:sp>
        <p:nvSpPr>
          <p:cNvPr id="154" name="日程…"/>
          <p:cNvSpPr txBox="1"/>
          <p:nvPr/>
        </p:nvSpPr>
        <p:spPr>
          <a:xfrm>
            <a:off x="13740496" y="31248936"/>
            <a:ext cx="2465552" cy="1160860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104179" tIns="104179" rIns="104179" bIns="104179" anchor="ctr">
            <a:spAutoFit/>
          </a:bodyPr>
          <a:lstStyle/>
          <a:p>
            <a:pPr algn="ctr">
              <a:spcBef>
                <a:spcPts val="0"/>
              </a:spcBef>
              <a:defRPr sz="3000"/>
            </a:pPr>
            <a:r>
              <a:t>日程</a:t>
            </a:r>
          </a:p>
          <a:p>
            <a:pPr algn="ctr">
              <a:spcBef>
                <a:spcPts val="0"/>
              </a:spcBef>
              <a:defRPr sz="3000"/>
            </a:pPr>
            <a:r>
              <a:t>2.5時間×5回</a:t>
            </a:r>
          </a:p>
        </p:txBody>
      </p:sp>
      <p:sp>
        <p:nvSpPr>
          <p:cNvPr id="155" name="費用…"/>
          <p:cNvSpPr txBox="1"/>
          <p:nvPr/>
        </p:nvSpPr>
        <p:spPr>
          <a:xfrm>
            <a:off x="16949548" y="30963186"/>
            <a:ext cx="5310399" cy="1732360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104179" tIns="104179" rIns="104179" bIns="104179" anchor="ctr">
            <a:spAutoFit/>
          </a:bodyPr>
          <a:lstStyle/>
          <a:p>
            <a:pPr algn="ctr">
              <a:spcBef>
                <a:spcPts val="0"/>
              </a:spcBef>
              <a:defRPr sz="3000"/>
            </a:pPr>
            <a:r>
              <a:t>費用</a:t>
            </a:r>
          </a:p>
          <a:p>
            <a:pPr algn="ctr">
              <a:spcBef>
                <a:spcPts val="0"/>
              </a:spcBef>
              <a:defRPr sz="3000"/>
            </a:pPr>
            <a:r>
              <a:t>助成金利用の場合</a:t>
            </a:r>
          </a:p>
          <a:p>
            <a:pPr algn="ctr">
              <a:spcBef>
                <a:spcPts val="0"/>
              </a:spcBef>
              <a:defRPr sz="3000"/>
            </a:pPr>
            <a:r>
              <a:t>1人あたり4.3万円(税込)から</a:t>
            </a:r>
          </a:p>
        </p:txBody>
      </p:sp>
      <p:sp>
        <p:nvSpPr>
          <p:cNvPr id="156" name="形式…"/>
          <p:cNvSpPr txBox="1"/>
          <p:nvPr/>
        </p:nvSpPr>
        <p:spPr>
          <a:xfrm>
            <a:off x="22130219" y="30963186"/>
            <a:ext cx="4065589" cy="1732360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104179" tIns="104179" rIns="104179" bIns="104179" anchor="ctr">
            <a:spAutoFit/>
          </a:bodyPr>
          <a:lstStyle/>
          <a:p>
            <a:pPr algn="ctr">
              <a:spcBef>
                <a:spcPts val="0"/>
              </a:spcBef>
              <a:defRPr sz="3000"/>
            </a:pPr>
            <a:r>
              <a:t>形式</a:t>
            </a:r>
          </a:p>
          <a:p>
            <a:pPr algn="ctr">
              <a:spcBef>
                <a:spcPts val="0"/>
              </a:spcBef>
              <a:defRPr sz="3000"/>
            </a:pPr>
            <a:r>
              <a:t>オンライン</a:t>
            </a:r>
          </a:p>
          <a:p>
            <a:pPr algn="ctr">
              <a:spcBef>
                <a:spcPts val="0"/>
              </a:spcBef>
              <a:defRPr sz="3000"/>
            </a:pPr>
            <a:r>
              <a:t>LIVE研修</a:t>
            </a:r>
          </a:p>
        </p:txBody>
      </p:sp>
      <p:sp>
        <p:nvSpPr>
          <p:cNvPr id="157" name="今だけ限定！100業務以上掲載！…"/>
          <p:cNvSpPr txBox="1"/>
          <p:nvPr/>
        </p:nvSpPr>
        <p:spPr>
          <a:xfrm>
            <a:off x="14085734" y="33345881"/>
            <a:ext cx="11764836" cy="1160860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104179" tIns="104179" rIns="104179" bIns="104179" anchor="ctr">
            <a:spAutoFit/>
          </a:bodyPr>
          <a:lstStyle/>
          <a:p>
            <a:pPr algn="ctr">
              <a:spcBef>
                <a:spcPts val="0"/>
              </a:spcBef>
              <a:defRPr sz="3000"/>
            </a:pPr>
            <a:r>
              <a:t>今だけ限定！100業務以上掲載！</a:t>
            </a:r>
          </a:p>
          <a:p>
            <a:pPr algn="ctr">
              <a:spcBef>
                <a:spcPts val="0"/>
              </a:spcBef>
              <a:defRPr sz="3000"/>
            </a:pPr>
            <a:r>
              <a:t>各部署で使える未公開プロンプト集プレゼント！</a:t>
            </a:r>
          </a:p>
        </p:txBody>
      </p:sp>
      <p:sp>
        <p:nvSpPr>
          <p:cNvPr id="158" name="お問い合わせは格担当者へご連絡ください"/>
          <p:cNvSpPr txBox="1"/>
          <p:nvPr/>
        </p:nvSpPr>
        <p:spPr>
          <a:xfrm>
            <a:off x="16238121" y="36727513"/>
            <a:ext cx="7460061" cy="589360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104179" tIns="104179" rIns="104179" bIns="104179" anchor="ctr">
            <a:spAutoFit/>
          </a:bodyPr>
          <a:lstStyle>
            <a:lvl1pPr algn="ctr">
              <a:spcBef>
                <a:spcPts val="0"/>
              </a:spcBef>
              <a:defRPr sz="3000"/>
            </a:lvl1pPr>
          </a:lstStyle>
          <a:p>
            <a:pPr/>
            <a:r>
              <a:t>お問い合わせは格担当者へご連絡ください</a:t>
            </a:r>
          </a:p>
        </p:txBody>
      </p:sp>
      <p:sp>
        <p:nvSpPr>
          <p:cNvPr id="159" name="弊社の生成AI研修が選ばれる理由"/>
          <p:cNvSpPr txBox="1"/>
          <p:nvPr/>
        </p:nvSpPr>
        <p:spPr>
          <a:xfrm>
            <a:off x="14085734" y="25498039"/>
            <a:ext cx="11764836" cy="589360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104179" tIns="104179" rIns="104179" bIns="104179" anchor="ctr">
            <a:spAutoFit/>
          </a:bodyPr>
          <a:lstStyle>
            <a:lvl1pPr algn="ctr">
              <a:spcBef>
                <a:spcPts val="0"/>
              </a:spcBef>
              <a:defRPr sz="3000"/>
            </a:lvl1pPr>
          </a:lstStyle>
          <a:p>
            <a:pPr/>
            <a:r>
              <a:t>弊社の生成AI研修が選ばれる理由</a:t>
            </a:r>
          </a:p>
        </p:txBody>
      </p:sp>
      <p:sp>
        <p:nvSpPr>
          <p:cNvPr id="160" name="①洗練された初学者向けのわかりやすい研修内容…"/>
          <p:cNvSpPr txBox="1"/>
          <p:nvPr/>
        </p:nvSpPr>
        <p:spPr>
          <a:xfrm>
            <a:off x="14085734" y="26468135"/>
            <a:ext cx="11764837" cy="2875360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104179" tIns="104179" rIns="104179" bIns="104179" anchor="ctr">
            <a:spAutoFit/>
          </a:bodyPr>
          <a:lstStyle/>
          <a:p>
            <a:pPr>
              <a:spcBef>
                <a:spcPts val="0"/>
              </a:spcBef>
              <a:defRPr sz="3000"/>
            </a:pPr>
            <a:r>
              <a:t>①洗練された初学者向けのわかりやすい研修内容</a:t>
            </a:r>
          </a:p>
          <a:p>
            <a:pPr>
              <a:spcBef>
                <a:spcPts val="0"/>
              </a:spcBef>
              <a:defRPr sz="3000"/>
            </a:pPr>
            <a:r>
              <a:t>②業務効率化を熟知した生成AIのオタクが研修講師</a:t>
            </a:r>
          </a:p>
          <a:p>
            <a:pPr>
              <a:spcBef>
                <a:spcPts val="0"/>
              </a:spcBef>
              <a:defRPr sz="3000"/>
            </a:pPr>
            <a:r>
              <a:t>③企業様の課題に合わせて研修内容をカスタマイズ可能</a:t>
            </a:r>
          </a:p>
          <a:p>
            <a:pPr>
              <a:spcBef>
                <a:spcPts val="0"/>
              </a:spcBef>
              <a:defRPr sz="3000"/>
            </a:pPr>
            <a:r>
              <a:t>④LIVE研修なのでその場で質問でき解決できる</a:t>
            </a:r>
          </a:p>
          <a:p>
            <a:pPr>
              <a:spcBef>
                <a:spcPts val="0"/>
              </a:spcBef>
              <a:defRPr sz="3000"/>
            </a:pPr>
            <a:r>
              <a:t>⑤手続きが大変な助成金の申請を労務士が無料で代行</a:t>
            </a:r>
          </a:p>
        </p:txBody>
      </p:sp>
      <p:sp>
        <p:nvSpPr>
          <p:cNvPr id="161" name="・営業部…"/>
          <p:cNvSpPr txBox="1"/>
          <p:nvPr/>
        </p:nvSpPr>
        <p:spPr>
          <a:xfrm>
            <a:off x="1661539" y="27122366"/>
            <a:ext cx="3623390" cy="2875360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104179" tIns="104179" rIns="104179" bIns="104179" anchor="ctr">
            <a:spAutoFit/>
          </a:bodyPr>
          <a:lstStyle/>
          <a:p>
            <a:pPr>
              <a:spcBef>
                <a:spcPts val="0"/>
              </a:spcBef>
              <a:defRPr sz="3000"/>
            </a:pPr>
            <a:r>
              <a:t>・営業部</a:t>
            </a:r>
          </a:p>
          <a:p>
            <a:pPr>
              <a:spcBef>
                <a:spcPts val="0"/>
              </a:spcBef>
              <a:defRPr sz="3000"/>
            </a:pPr>
            <a:r>
              <a:t>・マーケティング部</a:t>
            </a:r>
          </a:p>
          <a:p>
            <a:pPr>
              <a:spcBef>
                <a:spcPts val="0"/>
              </a:spcBef>
              <a:defRPr sz="3000"/>
            </a:pPr>
            <a:r>
              <a:t>・人事部</a:t>
            </a:r>
          </a:p>
          <a:p>
            <a:pPr>
              <a:spcBef>
                <a:spcPts val="0"/>
              </a:spcBef>
              <a:defRPr sz="3000"/>
            </a:pPr>
            <a:r>
              <a:t>・事業部/本部</a:t>
            </a:r>
          </a:p>
          <a:p>
            <a:pPr>
              <a:spcBef>
                <a:spcPts val="0"/>
              </a:spcBef>
              <a:defRPr sz="3000"/>
            </a:pPr>
            <a:r>
              <a:t>・CS部</a:t>
            </a:r>
          </a:p>
        </p:txBody>
      </p:sp>
      <p:sp>
        <p:nvSpPr>
          <p:cNvPr id="162" name="活用できる部署"/>
          <p:cNvSpPr txBox="1"/>
          <p:nvPr/>
        </p:nvSpPr>
        <p:spPr>
          <a:xfrm>
            <a:off x="4528151" y="25959221"/>
            <a:ext cx="2888061" cy="589360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104179" tIns="104179" rIns="104179" bIns="104179" anchor="ctr">
            <a:spAutoFit/>
          </a:bodyPr>
          <a:lstStyle>
            <a:lvl1pPr>
              <a:spcBef>
                <a:spcPts val="0"/>
              </a:spcBef>
              <a:defRPr sz="3000"/>
            </a:lvl1pPr>
          </a:lstStyle>
          <a:p>
            <a:pPr/>
            <a:r>
              <a:t>活用できる部署</a:t>
            </a:r>
          </a:p>
        </p:txBody>
      </p:sp>
      <p:sp>
        <p:nvSpPr>
          <p:cNvPr id="163" name="・日程調整…"/>
          <p:cNvSpPr txBox="1"/>
          <p:nvPr/>
        </p:nvSpPr>
        <p:spPr>
          <a:xfrm>
            <a:off x="1473096" y="32637682"/>
            <a:ext cx="4084400" cy="1732360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104179" tIns="104179" rIns="104179" bIns="104179" anchor="ctr">
            <a:spAutoFit/>
          </a:bodyPr>
          <a:lstStyle/>
          <a:p>
            <a:pPr>
              <a:spcBef>
                <a:spcPts val="0"/>
              </a:spcBef>
              <a:defRPr sz="3000"/>
            </a:pPr>
            <a:r>
              <a:t>・日程調整</a:t>
            </a:r>
          </a:p>
          <a:p>
            <a:pPr>
              <a:spcBef>
                <a:spcPts val="0"/>
              </a:spcBef>
              <a:defRPr sz="3000"/>
            </a:pPr>
            <a:r>
              <a:t>・情報収集</a:t>
            </a:r>
          </a:p>
          <a:p>
            <a:pPr>
              <a:spcBef>
                <a:spcPts val="0"/>
              </a:spcBef>
              <a:defRPr sz="3000"/>
            </a:pPr>
            <a:r>
              <a:t>・自己学習 / 自己分析</a:t>
            </a:r>
          </a:p>
        </p:txBody>
      </p:sp>
      <p:sp>
        <p:nvSpPr>
          <p:cNvPr id="164" name="効率化できる業務"/>
          <p:cNvSpPr txBox="1"/>
          <p:nvPr/>
        </p:nvSpPr>
        <p:spPr>
          <a:xfrm>
            <a:off x="4337651" y="31409531"/>
            <a:ext cx="3269060" cy="589360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104179" tIns="104179" rIns="104179" bIns="104179" anchor="ctr">
            <a:spAutoFit/>
          </a:bodyPr>
          <a:lstStyle>
            <a:lvl1pPr>
              <a:spcBef>
                <a:spcPts val="0"/>
              </a:spcBef>
              <a:defRPr sz="3000"/>
            </a:lvl1pPr>
          </a:lstStyle>
          <a:p>
            <a:pPr/>
            <a:r>
              <a:t>効率化できる業務</a:t>
            </a:r>
          </a:p>
        </p:txBody>
      </p:sp>
      <p:sp>
        <p:nvSpPr>
          <p:cNvPr id="165" name="四角形"/>
          <p:cNvSpPr/>
          <p:nvPr/>
        </p:nvSpPr>
        <p:spPr>
          <a:xfrm>
            <a:off x="2372117" y="17917162"/>
            <a:ext cx="1270001" cy="3701893"/>
          </a:xfrm>
          <a:prstGeom prst="rect">
            <a:avLst/>
          </a:prstGeom>
          <a:solidFill>
            <a:schemeClr val="accent1"/>
          </a:solidFill>
          <a:ln w="25400">
            <a:miter lim="400000"/>
          </a:ln>
        </p:spPr>
        <p:txBody>
          <a:bodyPr lIns="104179" tIns="104179" rIns="104179" bIns="104179" anchor="ctr"/>
          <a:lstStyle/>
          <a:p>
            <a:pPr algn="ctr">
              <a:spcBef>
                <a:spcPts val="0"/>
              </a:spcBef>
              <a:defRPr sz="8400">
                <a:solidFill>
                  <a:srgbClr val="FFFFFF"/>
                </a:solidFill>
              </a:defRPr>
            </a:pPr>
          </a:p>
        </p:txBody>
      </p:sp>
      <p:sp>
        <p:nvSpPr>
          <p:cNvPr id="166" name="四角形"/>
          <p:cNvSpPr/>
          <p:nvPr/>
        </p:nvSpPr>
        <p:spPr>
          <a:xfrm>
            <a:off x="4493232" y="19596656"/>
            <a:ext cx="1270001" cy="2022399"/>
          </a:xfrm>
          <a:prstGeom prst="rect">
            <a:avLst/>
          </a:prstGeom>
          <a:solidFill>
            <a:schemeClr val="accent1"/>
          </a:solidFill>
          <a:ln w="25400">
            <a:miter lim="400000"/>
          </a:ln>
        </p:spPr>
        <p:txBody>
          <a:bodyPr lIns="104179" tIns="104179" rIns="104179" bIns="104179" anchor="ctr"/>
          <a:lstStyle/>
          <a:p>
            <a:pPr algn="ctr">
              <a:spcBef>
                <a:spcPts val="0"/>
              </a:spcBef>
              <a:defRPr sz="8400">
                <a:solidFill>
                  <a:srgbClr val="FFFFFF"/>
                </a:solidFill>
              </a:defRPr>
            </a:pPr>
          </a:p>
        </p:txBody>
      </p:sp>
      <p:sp>
        <p:nvSpPr>
          <p:cNvPr id="167" name="四角形"/>
          <p:cNvSpPr/>
          <p:nvPr/>
        </p:nvSpPr>
        <p:spPr>
          <a:xfrm>
            <a:off x="11902821" y="17893186"/>
            <a:ext cx="1270001" cy="3701893"/>
          </a:xfrm>
          <a:prstGeom prst="rect">
            <a:avLst/>
          </a:prstGeom>
          <a:solidFill>
            <a:schemeClr val="accent1"/>
          </a:solidFill>
          <a:ln w="25400">
            <a:miter lim="400000"/>
          </a:ln>
        </p:spPr>
        <p:txBody>
          <a:bodyPr lIns="104179" tIns="104179" rIns="104179" bIns="104179" anchor="ctr"/>
          <a:lstStyle/>
          <a:p>
            <a:pPr algn="ctr">
              <a:spcBef>
                <a:spcPts val="0"/>
              </a:spcBef>
              <a:defRPr sz="8400">
                <a:solidFill>
                  <a:srgbClr val="FFFFFF"/>
                </a:solidFill>
              </a:defRPr>
            </a:pPr>
          </a:p>
        </p:txBody>
      </p:sp>
      <p:sp>
        <p:nvSpPr>
          <p:cNvPr id="168" name="四角形"/>
          <p:cNvSpPr/>
          <p:nvPr/>
        </p:nvSpPr>
        <p:spPr>
          <a:xfrm>
            <a:off x="14023936" y="20266631"/>
            <a:ext cx="1270001" cy="1376400"/>
          </a:xfrm>
          <a:prstGeom prst="rect">
            <a:avLst/>
          </a:prstGeom>
          <a:solidFill>
            <a:schemeClr val="accent1"/>
          </a:solidFill>
          <a:ln w="25400">
            <a:miter lim="400000"/>
          </a:ln>
        </p:spPr>
        <p:txBody>
          <a:bodyPr lIns="104179" tIns="104179" rIns="104179" bIns="104179" anchor="ctr"/>
          <a:lstStyle/>
          <a:p>
            <a:pPr algn="ctr">
              <a:spcBef>
                <a:spcPts val="0"/>
              </a:spcBef>
              <a:defRPr sz="8400">
                <a:solidFill>
                  <a:srgbClr val="FFFFFF"/>
                </a:solidFill>
              </a:defRPr>
            </a:pPr>
          </a:p>
        </p:txBody>
      </p:sp>
      <p:sp>
        <p:nvSpPr>
          <p:cNvPr id="169" name="従来"/>
          <p:cNvSpPr txBox="1"/>
          <p:nvPr/>
        </p:nvSpPr>
        <p:spPr>
          <a:xfrm>
            <a:off x="2432272" y="21778754"/>
            <a:ext cx="983061" cy="589360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104179" tIns="104179" rIns="104179" bIns="104179" anchor="ctr">
            <a:spAutoFit/>
          </a:bodyPr>
          <a:lstStyle>
            <a:lvl1pPr>
              <a:spcBef>
                <a:spcPts val="0"/>
              </a:spcBef>
              <a:defRPr sz="3000"/>
            </a:lvl1pPr>
          </a:lstStyle>
          <a:p>
            <a:pPr/>
            <a:r>
              <a:t>従来</a:t>
            </a:r>
          </a:p>
        </p:txBody>
      </p:sp>
      <p:sp>
        <p:nvSpPr>
          <p:cNvPr id="170" name="生成AI"/>
          <p:cNvSpPr txBox="1"/>
          <p:nvPr/>
        </p:nvSpPr>
        <p:spPr>
          <a:xfrm>
            <a:off x="4446393" y="21778754"/>
            <a:ext cx="1363680" cy="589360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104179" tIns="104179" rIns="104179" bIns="104179" anchor="ctr">
            <a:spAutoFit/>
          </a:bodyPr>
          <a:lstStyle>
            <a:lvl1pPr>
              <a:spcBef>
                <a:spcPts val="0"/>
              </a:spcBef>
              <a:defRPr sz="3000"/>
            </a:lvl1pPr>
          </a:lstStyle>
          <a:p>
            <a:pPr/>
            <a:r>
              <a:t>生成AI</a:t>
            </a:r>
          </a:p>
        </p:txBody>
      </p:sp>
      <p:sp>
        <p:nvSpPr>
          <p:cNvPr id="171" name="従来"/>
          <p:cNvSpPr txBox="1"/>
          <p:nvPr/>
        </p:nvSpPr>
        <p:spPr>
          <a:xfrm>
            <a:off x="12099730" y="21790742"/>
            <a:ext cx="983060" cy="589360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104179" tIns="104179" rIns="104179" bIns="104179" anchor="ctr">
            <a:spAutoFit/>
          </a:bodyPr>
          <a:lstStyle>
            <a:lvl1pPr>
              <a:spcBef>
                <a:spcPts val="0"/>
              </a:spcBef>
              <a:defRPr sz="3000"/>
            </a:lvl1pPr>
          </a:lstStyle>
          <a:p>
            <a:pPr/>
            <a:r>
              <a:t>従来</a:t>
            </a:r>
          </a:p>
        </p:txBody>
      </p:sp>
      <p:sp>
        <p:nvSpPr>
          <p:cNvPr id="172" name="生成AI"/>
          <p:cNvSpPr txBox="1"/>
          <p:nvPr/>
        </p:nvSpPr>
        <p:spPr>
          <a:xfrm>
            <a:off x="14023936" y="21778754"/>
            <a:ext cx="1363679" cy="589360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104179" tIns="104179" rIns="104179" bIns="104179" anchor="ctr">
            <a:spAutoFit/>
          </a:bodyPr>
          <a:lstStyle>
            <a:lvl1pPr>
              <a:spcBef>
                <a:spcPts val="0"/>
              </a:spcBef>
              <a:defRPr sz="3000"/>
            </a:lvl1pPr>
          </a:lstStyle>
          <a:p>
            <a:pPr/>
            <a:r>
              <a:t>生成AI</a:t>
            </a:r>
          </a:p>
        </p:txBody>
      </p:sp>
      <p:sp>
        <p:nvSpPr>
          <p:cNvPr id="173" name="120分"/>
          <p:cNvSpPr txBox="1"/>
          <p:nvPr/>
        </p:nvSpPr>
        <p:spPr>
          <a:xfrm>
            <a:off x="2330612" y="17168102"/>
            <a:ext cx="1353011" cy="589360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104179" tIns="104179" rIns="104179" bIns="104179" anchor="ctr">
            <a:spAutoFit/>
          </a:bodyPr>
          <a:lstStyle>
            <a:lvl1pPr>
              <a:spcBef>
                <a:spcPts val="0"/>
              </a:spcBef>
              <a:defRPr sz="3000"/>
            </a:lvl1pPr>
          </a:lstStyle>
          <a:p>
            <a:pPr/>
            <a:r>
              <a:t>120分</a:t>
            </a:r>
          </a:p>
        </p:txBody>
      </p:sp>
      <p:sp>
        <p:nvSpPr>
          <p:cNvPr id="174" name="48分"/>
          <p:cNvSpPr txBox="1"/>
          <p:nvPr/>
        </p:nvSpPr>
        <p:spPr>
          <a:xfrm>
            <a:off x="4576124" y="18847597"/>
            <a:ext cx="1104218" cy="589360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104179" tIns="104179" rIns="104179" bIns="104179" anchor="ctr">
            <a:spAutoFit/>
          </a:bodyPr>
          <a:lstStyle>
            <a:lvl1pPr>
              <a:spcBef>
                <a:spcPts val="0"/>
              </a:spcBef>
              <a:defRPr sz="3000"/>
            </a:lvl1pPr>
          </a:lstStyle>
          <a:p>
            <a:pPr/>
            <a:r>
              <a:t>48分</a:t>
            </a:r>
          </a:p>
        </p:txBody>
      </p:sp>
      <p:sp>
        <p:nvSpPr>
          <p:cNvPr id="175" name="300分"/>
          <p:cNvSpPr txBox="1"/>
          <p:nvPr/>
        </p:nvSpPr>
        <p:spPr>
          <a:xfrm>
            <a:off x="11914754" y="17168102"/>
            <a:ext cx="1353012" cy="589360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104179" tIns="104179" rIns="104179" bIns="104179" anchor="ctr">
            <a:spAutoFit/>
          </a:bodyPr>
          <a:lstStyle>
            <a:lvl1pPr>
              <a:spcBef>
                <a:spcPts val="0"/>
              </a:spcBef>
              <a:defRPr sz="3000"/>
            </a:lvl1pPr>
          </a:lstStyle>
          <a:p>
            <a:pPr/>
            <a:r>
              <a:t>300分</a:t>
            </a:r>
          </a:p>
        </p:txBody>
      </p:sp>
      <p:sp>
        <p:nvSpPr>
          <p:cNvPr id="176" name="100分"/>
          <p:cNvSpPr txBox="1"/>
          <p:nvPr/>
        </p:nvSpPr>
        <p:spPr>
          <a:xfrm>
            <a:off x="13982431" y="19434823"/>
            <a:ext cx="1353012" cy="589360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104179" tIns="104179" rIns="104179" bIns="104179" anchor="ctr">
            <a:spAutoFit/>
          </a:bodyPr>
          <a:lstStyle>
            <a:lvl1pPr>
              <a:spcBef>
                <a:spcPts val="0"/>
              </a:spcBef>
              <a:defRPr sz="3000"/>
            </a:lvl1pPr>
          </a:lstStyle>
          <a:p>
            <a:pPr/>
            <a:r>
              <a:t>100分</a:t>
            </a:r>
          </a:p>
        </p:txBody>
      </p:sp>
      <p:pic>
        <p:nvPicPr>
          <p:cNvPr id="177" name="スクリーンショット 2024-03-23 14.17.57.png" descr="スクリーンショット 2024-03-23 14.17.57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7140581" y="17424958"/>
            <a:ext cx="3302001" cy="4686301"/>
          </a:xfrm>
          <a:prstGeom prst="rect">
            <a:avLst/>
          </a:prstGeom>
          <a:ln w="25400">
            <a:miter lim="400000"/>
          </a:ln>
        </p:spPr>
      </p:pic>
      <p:sp>
        <p:nvSpPr>
          <p:cNvPr id="178" name="※イメージ"/>
          <p:cNvSpPr txBox="1"/>
          <p:nvPr/>
        </p:nvSpPr>
        <p:spPr>
          <a:xfrm>
            <a:off x="7915049" y="16717451"/>
            <a:ext cx="2091770" cy="589360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104179" tIns="104179" rIns="104179" bIns="104179" anchor="ctr">
            <a:spAutoFit/>
          </a:bodyPr>
          <a:lstStyle>
            <a:lvl1pPr>
              <a:spcBef>
                <a:spcPts val="0"/>
              </a:spcBef>
              <a:defRPr sz="3000"/>
            </a:lvl1pPr>
          </a:lstStyle>
          <a:p>
            <a:pPr/>
            <a:r>
              <a:t>※イメージ</a:t>
            </a:r>
          </a:p>
        </p:txBody>
      </p:sp>
      <p:sp>
        <p:nvSpPr>
          <p:cNvPr id="179" name="利用者の声"/>
          <p:cNvSpPr txBox="1"/>
          <p:nvPr/>
        </p:nvSpPr>
        <p:spPr>
          <a:xfrm>
            <a:off x="83422" y="22713626"/>
            <a:ext cx="2465553" cy="659210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104179" tIns="104179" rIns="104179" bIns="104179" anchor="ctr">
            <a:spAutoFit/>
          </a:bodyPr>
          <a:lstStyle>
            <a:lvl1pPr defTabSz="355600">
              <a:spcBef>
                <a:spcPts val="0"/>
              </a:spcBef>
              <a:defRPr sz="3500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利用者の声</a:t>
            </a:r>
          </a:p>
        </p:txBody>
      </p:sp>
      <p:sp>
        <p:nvSpPr>
          <p:cNvPr id="180" name="利用者の声"/>
          <p:cNvSpPr txBox="1"/>
          <p:nvPr/>
        </p:nvSpPr>
        <p:spPr>
          <a:xfrm>
            <a:off x="8826394" y="22700926"/>
            <a:ext cx="2465553" cy="659210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104179" tIns="104179" rIns="104179" bIns="104179" anchor="ctr">
            <a:spAutoFit/>
          </a:bodyPr>
          <a:lstStyle>
            <a:lvl1pPr defTabSz="355600">
              <a:spcBef>
                <a:spcPts val="0"/>
              </a:spcBef>
              <a:defRPr sz="3500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利用者の声</a:t>
            </a:r>
          </a:p>
        </p:txBody>
      </p:sp>
      <p:sp>
        <p:nvSpPr>
          <p:cNvPr id="181" name="・アイデアが尽きた時、生成AIが最高の助っ人になった！…"/>
          <p:cNvSpPr txBox="1"/>
          <p:nvPr/>
        </p:nvSpPr>
        <p:spPr>
          <a:xfrm>
            <a:off x="336017" y="23507847"/>
            <a:ext cx="8276858" cy="1080292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104179" tIns="104179" rIns="104179" bIns="104179" anchor="ctr">
            <a:spAutoFit/>
          </a:bodyPr>
          <a:lstStyle/>
          <a:p>
            <a:pPr defTabSz="355600">
              <a:spcBef>
                <a:spcPts val="0"/>
              </a:spcBef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・アイデアが尽きた時、生成AIが最高の助っ人になった！</a:t>
            </a:r>
          </a:p>
          <a:p>
            <a:pPr defTabSz="355600">
              <a:spcBef>
                <a:spcPts val="0"/>
              </a:spcBef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・生成AIとの対話で、思考が整理され業務が楽になった！</a:t>
            </a:r>
          </a:p>
        </p:txBody>
      </p:sp>
      <p:sp>
        <p:nvSpPr>
          <p:cNvPr id="182" name="・書類作成で上司からのOKが一発でもらえるようになった！…"/>
          <p:cNvSpPr txBox="1"/>
          <p:nvPr/>
        </p:nvSpPr>
        <p:spPr>
          <a:xfrm>
            <a:off x="9049167" y="23517702"/>
            <a:ext cx="8571666" cy="1080292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104179" tIns="104179" rIns="104179" bIns="104179" anchor="ctr">
            <a:spAutoFit/>
          </a:bodyPr>
          <a:lstStyle/>
          <a:p>
            <a:pPr defTabSz="355600">
              <a:spcBef>
                <a:spcPts val="0"/>
              </a:spcBef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・書類作成で上司からのOKが一発でもらえるようになった！</a:t>
            </a:r>
          </a:p>
          <a:p>
            <a:pPr defTabSz="355600">
              <a:spcBef>
                <a:spcPts val="0"/>
              </a:spcBef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・レポート作成が苦手だったが、生成AIで克服できた！</a:t>
            </a:r>
          </a:p>
        </p:txBody>
      </p:sp>
      <p:sp>
        <p:nvSpPr>
          <p:cNvPr id="183" name="生成AIを活用するメリット…"/>
          <p:cNvSpPr txBox="1"/>
          <p:nvPr/>
        </p:nvSpPr>
        <p:spPr>
          <a:xfrm>
            <a:off x="19312410" y="15684925"/>
            <a:ext cx="5999560" cy="8736410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104179" tIns="104179" rIns="104179" bIns="104179" anchor="ctr">
            <a:spAutoFit/>
          </a:bodyPr>
          <a:lstStyle/>
          <a:p>
            <a:pPr algn="ctr">
              <a:spcBef>
                <a:spcPts val="0"/>
              </a:spcBef>
              <a:defRPr sz="3500"/>
            </a:pPr>
            <a:r>
              <a:t>生成AIを活用するメリット</a:t>
            </a:r>
          </a:p>
          <a:p>
            <a:pPr algn="ctr">
              <a:spcBef>
                <a:spcPts val="0"/>
              </a:spcBef>
              <a:defRPr sz="3500"/>
            </a:pPr>
          </a:p>
          <a:p>
            <a:pPr algn="ctr">
              <a:spcBef>
                <a:spcPts val="0"/>
              </a:spcBef>
              <a:defRPr sz="3500"/>
            </a:pPr>
            <a:r>
              <a:t>①業務時間の減少</a:t>
            </a:r>
          </a:p>
          <a:p>
            <a:pPr algn="ctr">
              <a:spcBef>
                <a:spcPts val="0"/>
              </a:spcBef>
              <a:defRPr sz="3500"/>
            </a:pPr>
            <a:r>
              <a:t>↓</a:t>
            </a:r>
          </a:p>
          <a:p>
            <a:pPr algn="ctr">
              <a:spcBef>
                <a:spcPts val="0"/>
              </a:spcBef>
              <a:defRPr sz="3500"/>
            </a:pPr>
            <a:r>
              <a:t>従業員の満足度UP</a:t>
            </a:r>
          </a:p>
          <a:p>
            <a:pPr algn="ctr">
              <a:spcBef>
                <a:spcPts val="0"/>
              </a:spcBef>
              <a:defRPr sz="3500"/>
            </a:pPr>
          </a:p>
          <a:p>
            <a:pPr algn="ctr">
              <a:spcBef>
                <a:spcPts val="0"/>
              </a:spcBef>
              <a:defRPr sz="3500"/>
            </a:pPr>
            <a:r>
              <a:t>②1日2時間の業務効率化</a:t>
            </a:r>
          </a:p>
          <a:p>
            <a:pPr algn="ctr">
              <a:spcBef>
                <a:spcPts val="0"/>
              </a:spcBef>
              <a:defRPr sz="3500"/>
            </a:pPr>
            <a:r>
              <a:t>↓</a:t>
            </a:r>
          </a:p>
          <a:p>
            <a:pPr algn="ctr">
              <a:spcBef>
                <a:spcPts val="0"/>
              </a:spcBef>
              <a:defRPr sz="3500"/>
            </a:pPr>
            <a:r>
              <a:t>年間100万円以上の経済効果</a:t>
            </a:r>
          </a:p>
          <a:p>
            <a:pPr algn="ctr">
              <a:spcBef>
                <a:spcPts val="0"/>
              </a:spcBef>
              <a:defRPr sz="3500"/>
            </a:pPr>
          </a:p>
          <a:p>
            <a:pPr algn="ctr">
              <a:spcBef>
                <a:spcPts val="0"/>
              </a:spcBef>
              <a:defRPr sz="3500"/>
            </a:pPr>
            <a:r>
              <a:t>③賃金の上昇</a:t>
            </a:r>
          </a:p>
          <a:p>
            <a:pPr algn="ctr">
              <a:spcBef>
                <a:spcPts val="0"/>
              </a:spcBef>
              <a:defRPr sz="3500"/>
            </a:pPr>
            <a:r>
              <a:t>↓</a:t>
            </a:r>
          </a:p>
          <a:p>
            <a:pPr algn="ctr">
              <a:spcBef>
                <a:spcPts val="0"/>
              </a:spcBef>
              <a:defRPr sz="3500"/>
            </a:pPr>
            <a:r>
              <a:t>採用率を上げ離職率を下げる</a:t>
            </a:r>
          </a:p>
        </p:txBody>
      </p:sp>
      <p:sp>
        <p:nvSpPr>
          <p:cNvPr id="184" name="・総務部…"/>
          <p:cNvSpPr txBox="1"/>
          <p:nvPr/>
        </p:nvSpPr>
        <p:spPr>
          <a:xfrm>
            <a:off x="6823902" y="27122366"/>
            <a:ext cx="3227151" cy="2875360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104179" tIns="104179" rIns="104179" bIns="104179" anchor="ctr">
            <a:spAutoFit/>
          </a:bodyPr>
          <a:lstStyle/>
          <a:p>
            <a:pPr>
              <a:spcBef>
                <a:spcPts val="0"/>
              </a:spcBef>
              <a:defRPr sz="3000"/>
            </a:pPr>
            <a:r>
              <a:t>・総務部</a:t>
            </a:r>
          </a:p>
          <a:p>
            <a:pPr>
              <a:spcBef>
                <a:spcPts val="0"/>
              </a:spcBef>
              <a:defRPr sz="3000"/>
            </a:pPr>
            <a:r>
              <a:t>・経理部</a:t>
            </a:r>
          </a:p>
          <a:p>
            <a:pPr>
              <a:spcBef>
                <a:spcPts val="0"/>
              </a:spcBef>
              <a:defRPr sz="3000"/>
            </a:pPr>
            <a:r>
              <a:t>・法務部</a:t>
            </a:r>
          </a:p>
          <a:p>
            <a:pPr>
              <a:spcBef>
                <a:spcPts val="0"/>
              </a:spcBef>
              <a:defRPr sz="3000"/>
            </a:pPr>
            <a:r>
              <a:t>・情報システム部</a:t>
            </a:r>
          </a:p>
          <a:p>
            <a:pPr>
              <a:spcBef>
                <a:spcPts val="0"/>
              </a:spcBef>
              <a:defRPr sz="3000"/>
            </a:pPr>
            <a:r>
              <a:t>・技術部</a:t>
            </a:r>
          </a:p>
        </p:txBody>
      </p:sp>
      <p:sp>
        <p:nvSpPr>
          <p:cNvPr id="185" name="・日報、報告書、レポート…"/>
          <p:cNvSpPr txBox="1"/>
          <p:nvPr/>
        </p:nvSpPr>
        <p:spPr>
          <a:xfrm>
            <a:off x="6025627" y="32654168"/>
            <a:ext cx="5737940" cy="1732360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104179" tIns="104179" rIns="104179" bIns="104179" anchor="ctr">
            <a:spAutoFit/>
          </a:bodyPr>
          <a:lstStyle/>
          <a:p>
            <a:pPr>
              <a:spcBef>
                <a:spcPts val="0"/>
              </a:spcBef>
              <a:defRPr sz="3000"/>
            </a:pPr>
            <a:r>
              <a:t>・日報、報告書、レポート</a:t>
            </a:r>
          </a:p>
          <a:p>
            <a:pPr>
              <a:spcBef>
                <a:spcPts val="0"/>
              </a:spcBef>
              <a:defRPr sz="3000"/>
            </a:pPr>
            <a:r>
              <a:t>・翻訳、要約、添削</a:t>
            </a:r>
          </a:p>
          <a:p>
            <a:pPr>
              <a:spcBef>
                <a:spcPts val="0"/>
              </a:spcBef>
              <a:defRPr sz="3000"/>
            </a:pPr>
            <a:r>
              <a:t>・他にもたくさんの活用方法が..</a:t>
            </a:r>
          </a:p>
        </p:txBody>
      </p:sp>
      <p:sp>
        <p:nvSpPr>
          <p:cNvPr id="186" name="四角形"/>
          <p:cNvSpPr/>
          <p:nvPr/>
        </p:nvSpPr>
        <p:spPr>
          <a:xfrm>
            <a:off x="41669" y="13785031"/>
            <a:ext cx="26701013" cy="1405458"/>
          </a:xfrm>
          <a:prstGeom prst="rect">
            <a:avLst/>
          </a:prstGeom>
          <a:solidFill>
            <a:srgbClr val="5E5E5E"/>
          </a:solidFill>
          <a:ln w="25400">
            <a:miter lim="400000"/>
          </a:ln>
        </p:spPr>
        <p:txBody>
          <a:bodyPr lIns="104179" tIns="104179" rIns="104179" bIns="104179" anchor="ctr"/>
          <a:lstStyle/>
          <a:p>
            <a:pPr algn="ctr">
              <a:spcBef>
                <a:spcPts val="0"/>
              </a:spcBef>
              <a:defRPr sz="8400">
                <a:solidFill>
                  <a:srgbClr val="FFFFFF"/>
                </a:solidFill>
              </a:defRPr>
            </a:pPr>
          </a:p>
        </p:txBody>
      </p:sp>
      <p:sp>
        <p:nvSpPr>
          <p:cNvPr id="187" name="労力、時間、コストが勿体ないです。その業務、生成AIでも良くないですか？"/>
          <p:cNvSpPr txBox="1"/>
          <p:nvPr/>
        </p:nvSpPr>
        <p:spPr>
          <a:xfrm>
            <a:off x="1131588" y="13998752"/>
            <a:ext cx="24521176" cy="913210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104179" tIns="104179" rIns="104179" bIns="104179" anchor="ctr">
            <a:spAutoFit/>
          </a:bodyPr>
          <a:lstStyle>
            <a:lvl1pPr>
              <a:defRPr sz="5500"/>
            </a:lvl1pPr>
          </a:lstStyle>
          <a:p>
            <a:pPr/>
            <a:r>
              <a:t>労力、時間、コストが勿体ないです。その業務、生成AIでも良くないですか？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ヒラギノ角ゴ ProN W3"/>
        <a:ea typeface="ヒラギノ角ゴ ProN W3"/>
        <a:cs typeface="ヒラギノ角ゴ ProN W3"/>
      </a:majorFont>
      <a:minorFont>
        <a:latin typeface="ヒラギノ角ゴ ProN W3"/>
        <a:ea typeface="ヒラギノ角ゴ ProN W3"/>
        <a:cs typeface="ヒラギノ角ゴ ProN W3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25400" cap="flat">
          <a:noFill/>
          <a:miter lim="400000"/>
        </a:ln>
        <a:effectLst/>
        <a:sp3d/>
      </a:spPr>
      <a:bodyPr rot="0" spcFirstLastPara="1" vertOverflow="overflow" horzOverflow="overflow" vert="horz" wrap="square" lIns="104179" tIns="104179" rIns="104179" bIns="104179" numCol="1" spcCol="38100" rtlCol="0" anchor="ctr" upright="0">
        <a:spAutoFit/>
      </a:bodyPr>
      <a:lstStyle>
        <a:defPPr marL="0" marR="0" indent="0" algn="ctr" defTabSz="225921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8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ヒラギノ角ゴ ProN W3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508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25400" cap="flat">
          <a:noFill/>
          <a:miter lim="400000"/>
        </a:ln>
        <a:effectLst/>
        <a:sp3d/>
      </a:spPr>
      <a:bodyPr rot="0" spcFirstLastPara="1" vertOverflow="overflow" horzOverflow="overflow" vert="horz" wrap="square" lIns="104179" tIns="104179" rIns="104179" bIns="104179" numCol="1" spcCol="38100" rtlCol="0" anchor="ctr" upright="0">
        <a:spAutoFit/>
      </a:bodyPr>
      <a:lstStyle>
        <a:defPPr marL="0" marR="0" indent="0" algn="l" defTabSz="2259210" rtl="0" fontAlgn="auto" latinLnBrk="0" hangingPunct="0">
          <a:lnSpc>
            <a:spcPct val="100000"/>
          </a:lnSpc>
          <a:spcBef>
            <a:spcPts val="162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22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ヒラギノ角ゴ ProN W3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ヒラギノ角ゴ ProN W3"/>
        <a:ea typeface="ヒラギノ角ゴ ProN W3"/>
        <a:cs typeface="ヒラギノ角ゴ ProN W3"/>
      </a:majorFont>
      <a:minorFont>
        <a:latin typeface="ヒラギノ角ゴ ProN W3"/>
        <a:ea typeface="ヒラギノ角ゴ ProN W3"/>
        <a:cs typeface="ヒラギノ角ゴ ProN W3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25400" cap="flat">
          <a:noFill/>
          <a:miter lim="400000"/>
        </a:ln>
        <a:effectLst/>
        <a:sp3d/>
      </a:spPr>
      <a:bodyPr rot="0" spcFirstLastPara="1" vertOverflow="overflow" horzOverflow="overflow" vert="horz" wrap="square" lIns="104179" tIns="104179" rIns="104179" bIns="104179" numCol="1" spcCol="38100" rtlCol="0" anchor="ctr" upright="0">
        <a:spAutoFit/>
      </a:bodyPr>
      <a:lstStyle>
        <a:defPPr marL="0" marR="0" indent="0" algn="ctr" defTabSz="225921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8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ヒラギノ角ゴ ProN W3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508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25400" cap="flat">
          <a:noFill/>
          <a:miter lim="400000"/>
        </a:ln>
        <a:effectLst/>
        <a:sp3d/>
      </a:spPr>
      <a:bodyPr rot="0" spcFirstLastPara="1" vertOverflow="overflow" horzOverflow="overflow" vert="horz" wrap="square" lIns="104179" tIns="104179" rIns="104179" bIns="104179" numCol="1" spcCol="38100" rtlCol="0" anchor="ctr" upright="0">
        <a:spAutoFit/>
      </a:bodyPr>
      <a:lstStyle>
        <a:defPPr marL="0" marR="0" indent="0" algn="l" defTabSz="2259210" rtl="0" fontAlgn="auto" latinLnBrk="0" hangingPunct="0">
          <a:lnSpc>
            <a:spcPct val="100000"/>
          </a:lnSpc>
          <a:spcBef>
            <a:spcPts val="162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22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ヒラギノ角ゴ ProN W3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