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8" r:id="rId5"/>
    <p:sldId id="262" r:id="rId6"/>
    <p:sldId id="263" r:id="rId7"/>
    <p:sldId id="264" r:id="rId8"/>
    <p:sldId id="265" r:id="rId9"/>
    <p:sldId id="266" r:id="rId10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76154D9-FCB6-4F58-AC54-D130CF474A2B}" v="45" dt="2023-03-26T10:48:35.31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91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F4FC850-EF6E-4A09-A515-4F1C5FDF0A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C164A0A-443B-4ACB-8591-59BE2C9C0B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8C9050F-CA18-4030-B6A3-A22DF2743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A187C-5492-439F-A41F-775BC4194460}" type="datetimeFigureOut">
              <a:rPr kumimoji="1" lang="ja-JP" altLang="en-US" smtClean="0"/>
              <a:t>2023/4/13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09F64DC-D54C-43EC-9850-786FF0994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6D8886C-DDCC-4CAD-8FAD-48BC83AAC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C909E-08E5-4342-AFB9-610F7861E06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2552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F14690A-4635-4735-851D-EE881E763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67BA136-457A-4C9D-9E63-9EAF2918F2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B4CBC2C-8C0C-484B-ACD0-CE36A5CD3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A187C-5492-439F-A41F-775BC4194460}" type="datetimeFigureOut">
              <a:rPr kumimoji="1" lang="ja-JP" altLang="en-US" smtClean="0"/>
              <a:t>2023/4/13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BC02E12-755E-4F28-B38A-E4E9722F2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DBC1BB1-5ED2-4B52-A1BE-44C7A2C36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C909E-08E5-4342-AFB9-610F7861E06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7597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8BDB5F40-DB31-4187-984E-14086324C4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428B5FA2-995C-4CBE-A56C-A0680CC9E2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95D0C9E-3B85-4921-AAC1-815D36BE6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A187C-5492-439F-A41F-775BC4194460}" type="datetimeFigureOut">
              <a:rPr kumimoji="1" lang="ja-JP" altLang="en-US" smtClean="0"/>
              <a:t>2023/4/13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738D561-5F19-4DC6-ACFC-0D219F9FE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C44A938-B207-4A6F-8069-BAE32C51F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C909E-08E5-4342-AFB9-610F7861E06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7115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CA1A801-6243-48C4-8EE0-3A1E7175F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F5D347D-609D-48B5-91D4-17BA222A3A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82D3F6C-BE16-4513-8946-D83AB28CF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A187C-5492-439F-A41F-775BC4194460}" type="datetimeFigureOut">
              <a:rPr kumimoji="1" lang="ja-JP" altLang="en-US" smtClean="0"/>
              <a:t>2023/4/13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14FDF38-AD1A-4871-B306-AF52CF06F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1A27111-B8DD-4668-B92D-C7B84989D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C909E-08E5-4342-AFB9-610F7861E06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8217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47E5191-8B95-4F4C-BE93-8FF697278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B813096-B33E-434A-88E1-AF8F111E17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EE66693-1912-4E3E-B3AD-7DC09A139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A187C-5492-439F-A41F-775BC4194460}" type="datetimeFigureOut">
              <a:rPr kumimoji="1" lang="ja-JP" altLang="en-US" smtClean="0"/>
              <a:t>2023/4/13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BC1AD04-8411-446E-B84B-828790D41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AA399B6-E302-475D-AC6C-91C6149CE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C909E-08E5-4342-AFB9-610F7861E06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6462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52BBB9B-43BD-4FF3-BE68-773600F0E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D259582-BC3C-4038-B021-ED210A5A87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9F9630A3-C02B-43AB-9B0C-874878D7E2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619DA84-7B30-4A82-8F85-AE9610302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A187C-5492-439F-A41F-775BC4194460}" type="datetimeFigureOut">
              <a:rPr kumimoji="1" lang="ja-JP" altLang="en-US" smtClean="0"/>
              <a:t>2023/4/13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4CC89E1-A5E1-46D0-9B30-E58C161E3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D56FDE6-2834-456D-8D30-6B77EE335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C909E-08E5-4342-AFB9-610F7861E06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8019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F826B22-C04D-4CBE-BCAE-F539308E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CBCC2E0-E290-406F-B85D-3F665CFF1E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D3A671C-53EB-4BE8-8400-1297E0C771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D0F90DF9-2D21-4703-BA62-56B9DEF163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EB2CF803-7426-4F39-9C54-487EDB766D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0B87911D-954C-4F17-979E-E947B0C64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A187C-5492-439F-A41F-775BC4194460}" type="datetimeFigureOut">
              <a:rPr kumimoji="1" lang="ja-JP" altLang="en-US" smtClean="0"/>
              <a:t>2023/4/13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86855E34-11C5-482B-8BC3-97A6EBE08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B05F9E35-DF58-4F5B-A389-77CAC1D03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C909E-08E5-4342-AFB9-610F7861E06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6726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A7F6CB2-F308-4E4E-9F77-6C5D3D847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BDEE5B61-F7E8-472E-B4F8-D366A1D8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A187C-5492-439F-A41F-775BC4194460}" type="datetimeFigureOut">
              <a:rPr kumimoji="1" lang="ja-JP" altLang="en-US" smtClean="0"/>
              <a:t>2023/4/13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23B7337-AA7B-4070-92FC-56B506202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571EAC76-2997-4B15-96A7-BDEBE55AC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C909E-08E5-4342-AFB9-610F7861E06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883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3408B6F-5BF5-43E8-923C-A3ECE6D4C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A187C-5492-439F-A41F-775BC4194460}" type="datetimeFigureOut">
              <a:rPr kumimoji="1" lang="ja-JP" altLang="en-US" smtClean="0"/>
              <a:t>2023/4/13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401DC6B4-3BFF-481C-8231-D7164D82D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FF47DCF-8F2F-4B52-97DD-29B3F7813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C909E-08E5-4342-AFB9-610F7861E06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1515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57D0FA8-7996-47F3-8061-08CF76568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73F6D27-5121-416C-801C-46D6FD85F6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97DE3E6-737A-47EA-9D48-24B30757C9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AEB1EA8-AAD6-4896-9903-ED2C3F20F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A187C-5492-439F-A41F-775BC4194460}" type="datetimeFigureOut">
              <a:rPr kumimoji="1" lang="ja-JP" altLang="en-US" smtClean="0"/>
              <a:t>2023/4/13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9A792FC-248B-460F-972B-B59963D73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27804C8-CF87-4067-A2BE-B995611E0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C909E-08E5-4342-AFB9-610F7861E06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0839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EC125A6-FFD7-49DF-A98B-4266551FB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9EF724FB-FEE0-4121-BDF6-BBE9827E99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9D777E1-F820-4BB0-897C-B8FF242736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DC44C2B-5190-41A9-B639-659991075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A187C-5492-439F-A41F-775BC4194460}" type="datetimeFigureOut">
              <a:rPr kumimoji="1" lang="ja-JP" altLang="en-US" smtClean="0"/>
              <a:t>2023/4/13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4A83AB6-B091-42AE-91A6-0AB568966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1D0BC39-2C20-4047-8593-04BFB20B5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C909E-08E5-4342-AFB9-610F7861E06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5544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AA6CDE4E-841E-407F-A3FA-CCF3DABDA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AA5B385-E1E9-41F7-A9D9-EBBDDA7B2C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4F19BA4-4FC4-440E-8407-A73774561D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A187C-5492-439F-A41F-775BC4194460}" type="datetimeFigureOut">
              <a:rPr kumimoji="1" lang="ja-JP" altLang="en-US" smtClean="0"/>
              <a:t>2023/4/13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F99398C-D365-47AB-9D50-2C2982925E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6E0995B-8C63-49B4-B4E1-C9D7CB5ED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FC909E-08E5-4342-AFB9-610F7861E06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557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EAB568D-EE87-41BF-AD56-A1DEA75D9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54424"/>
          </a:xfrm>
        </p:spPr>
        <p:txBody>
          <a:bodyPr>
            <a:normAutofit fontScale="90000"/>
          </a:bodyPr>
          <a:lstStyle/>
          <a:p>
            <a:r>
              <a:rPr lang="ja-JP" altLang="en-US" dirty="0"/>
              <a:t>①</a:t>
            </a:r>
            <a:endParaRPr kumimoji="1" lang="ja-JP" altLang="en-US" dirty="0"/>
          </a:p>
        </p:txBody>
      </p:sp>
      <p:grpSp>
        <p:nvGrpSpPr>
          <p:cNvPr id="28" name="グループ化 27">
            <a:extLst>
              <a:ext uri="{FF2B5EF4-FFF2-40B4-BE49-F238E27FC236}">
                <a16:creationId xmlns:a16="http://schemas.microsoft.com/office/drawing/2014/main" id="{B039FAA5-1724-4527-84AE-5A240AFB9EA5}"/>
              </a:ext>
            </a:extLst>
          </p:cNvPr>
          <p:cNvGrpSpPr/>
          <p:nvPr/>
        </p:nvGrpSpPr>
        <p:grpSpPr>
          <a:xfrm>
            <a:off x="1852434" y="2976982"/>
            <a:ext cx="1107996" cy="1283732"/>
            <a:chOff x="987931" y="3429000"/>
            <a:chExt cx="1107996" cy="1283732"/>
          </a:xfrm>
        </p:grpSpPr>
        <p:pic>
          <p:nvPicPr>
            <p:cNvPr id="15" name="グラフィックス 14" descr="開いたフォルダー 枠線">
              <a:extLst>
                <a:ext uri="{FF2B5EF4-FFF2-40B4-BE49-F238E27FC236}">
                  <a16:creationId xmlns:a16="http://schemas.microsoft.com/office/drawing/2014/main" id="{DD036D26-4FFF-4BB9-8295-E704E7FE9A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84729" y="3429000"/>
              <a:ext cx="914400" cy="914400"/>
            </a:xfrm>
            <a:prstGeom prst="rect">
              <a:avLst/>
            </a:prstGeom>
          </p:spPr>
        </p:pic>
        <p:sp>
          <p:nvSpPr>
            <p:cNvPr id="27" name="テキスト ボックス 26">
              <a:extLst>
                <a:ext uri="{FF2B5EF4-FFF2-40B4-BE49-F238E27FC236}">
                  <a16:creationId xmlns:a16="http://schemas.microsoft.com/office/drawing/2014/main" id="{3E9C1659-BFCF-498E-8B6D-32135633696B}"/>
                </a:ext>
              </a:extLst>
            </p:cNvPr>
            <p:cNvSpPr txBox="1"/>
            <p:nvPr/>
          </p:nvSpPr>
          <p:spPr>
            <a:xfrm>
              <a:off x="987931" y="4343400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dirty="0"/>
                <a:t>フォルダ</a:t>
              </a:r>
            </a:p>
          </p:txBody>
        </p:sp>
      </p:grpSp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4294574D-3A61-40D5-8056-5A77898E02D5}"/>
              </a:ext>
            </a:extLst>
          </p:cNvPr>
          <p:cNvGrpSpPr/>
          <p:nvPr/>
        </p:nvGrpSpPr>
        <p:grpSpPr>
          <a:xfrm>
            <a:off x="3384552" y="2559423"/>
            <a:ext cx="1107997" cy="1573289"/>
            <a:chOff x="2873563" y="2774576"/>
            <a:chExt cx="1107997" cy="1573289"/>
          </a:xfrm>
        </p:grpSpPr>
        <p:pic>
          <p:nvPicPr>
            <p:cNvPr id="17" name="グラフィックス 16" descr="データベース 枠線">
              <a:extLst>
                <a:ext uri="{FF2B5EF4-FFF2-40B4-BE49-F238E27FC236}">
                  <a16:creationId xmlns:a16="http://schemas.microsoft.com/office/drawing/2014/main" id="{E132A105-65F0-4B82-BDF3-A520BABF7D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970361" y="2774576"/>
              <a:ext cx="914400" cy="914400"/>
            </a:xfrm>
            <a:prstGeom prst="rect">
              <a:avLst/>
            </a:prstGeom>
          </p:spPr>
        </p:pic>
        <p:sp>
          <p:nvSpPr>
            <p:cNvPr id="29" name="テキスト ボックス 28">
              <a:extLst>
                <a:ext uri="{FF2B5EF4-FFF2-40B4-BE49-F238E27FC236}">
                  <a16:creationId xmlns:a16="http://schemas.microsoft.com/office/drawing/2014/main" id="{1E069A4C-2368-4823-8060-C1CCCC63843A}"/>
                </a:ext>
              </a:extLst>
            </p:cNvPr>
            <p:cNvSpPr txBox="1"/>
            <p:nvPr/>
          </p:nvSpPr>
          <p:spPr>
            <a:xfrm>
              <a:off x="2873563" y="3701534"/>
              <a:ext cx="110799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dirty="0"/>
                <a:t>PLM</a:t>
              </a:r>
            </a:p>
            <a:p>
              <a:pPr algn="ctr"/>
              <a:r>
                <a:rPr lang="ja-JP" altLang="en-US" dirty="0"/>
                <a:t>システム</a:t>
              </a:r>
              <a:endParaRPr kumimoji="1" lang="ja-JP" altLang="en-US" dirty="0"/>
            </a:p>
          </p:txBody>
        </p:sp>
      </p:grpSp>
      <p:grpSp>
        <p:nvGrpSpPr>
          <p:cNvPr id="32" name="グループ化 31">
            <a:extLst>
              <a:ext uri="{FF2B5EF4-FFF2-40B4-BE49-F238E27FC236}">
                <a16:creationId xmlns:a16="http://schemas.microsoft.com/office/drawing/2014/main" id="{A2560FFD-D136-4A4E-A340-1E7DAF13747D}"/>
              </a:ext>
            </a:extLst>
          </p:cNvPr>
          <p:cNvGrpSpPr/>
          <p:nvPr/>
        </p:nvGrpSpPr>
        <p:grpSpPr>
          <a:xfrm>
            <a:off x="2052920" y="1353672"/>
            <a:ext cx="1107996" cy="1525333"/>
            <a:chOff x="1541931" y="1568825"/>
            <a:chExt cx="1107996" cy="1525333"/>
          </a:xfrm>
        </p:grpSpPr>
        <p:pic>
          <p:nvPicPr>
            <p:cNvPr id="12" name="グラフィックス 11" descr="歯車 1 つ 枠線">
              <a:extLst>
                <a:ext uri="{FF2B5EF4-FFF2-40B4-BE49-F238E27FC236}">
                  <a16:creationId xmlns:a16="http://schemas.microsoft.com/office/drawing/2014/main" id="{4B603400-B26C-4101-B558-3D353394D64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638727" y="1568825"/>
              <a:ext cx="914400" cy="914400"/>
            </a:xfrm>
            <a:prstGeom prst="rect">
              <a:avLst/>
            </a:prstGeom>
          </p:spPr>
        </p:pic>
        <p:sp>
          <p:nvSpPr>
            <p:cNvPr id="31" name="テキスト ボックス 30">
              <a:extLst>
                <a:ext uri="{FF2B5EF4-FFF2-40B4-BE49-F238E27FC236}">
                  <a16:creationId xmlns:a16="http://schemas.microsoft.com/office/drawing/2014/main" id="{B8EDC9FE-AACC-4300-9ABF-082913EB5559}"/>
                </a:ext>
              </a:extLst>
            </p:cNvPr>
            <p:cNvSpPr txBox="1"/>
            <p:nvPr/>
          </p:nvSpPr>
          <p:spPr>
            <a:xfrm>
              <a:off x="1541931" y="2447827"/>
              <a:ext cx="110799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dirty="0"/>
                <a:t>生産管理</a:t>
              </a:r>
              <a:endParaRPr kumimoji="1" lang="en-US" altLang="ja-JP" dirty="0"/>
            </a:p>
            <a:p>
              <a:pPr algn="ctr"/>
              <a:r>
                <a:rPr kumimoji="1" lang="ja-JP" altLang="en-US" dirty="0"/>
                <a:t>システム</a:t>
              </a:r>
            </a:p>
          </p:txBody>
        </p:sp>
      </p:grpSp>
      <p:grpSp>
        <p:nvGrpSpPr>
          <p:cNvPr id="33" name="グループ化 32">
            <a:extLst>
              <a:ext uri="{FF2B5EF4-FFF2-40B4-BE49-F238E27FC236}">
                <a16:creationId xmlns:a16="http://schemas.microsoft.com/office/drawing/2014/main" id="{D0A22CA5-16CB-4200-B7AF-13FF3ABEC1D6}"/>
              </a:ext>
            </a:extLst>
          </p:cNvPr>
          <p:cNvGrpSpPr/>
          <p:nvPr/>
        </p:nvGrpSpPr>
        <p:grpSpPr>
          <a:xfrm>
            <a:off x="2835893" y="3969789"/>
            <a:ext cx="1107996" cy="1525333"/>
            <a:chOff x="1541933" y="1568825"/>
            <a:chExt cx="1107996" cy="1525333"/>
          </a:xfrm>
        </p:grpSpPr>
        <p:pic>
          <p:nvPicPr>
            <p:cNvPr id="34" name="グラフィックス 33" descr="歯車 1 つ 枠線">
              <a:extLst>
                <a:ext uri="{FF2B5EF4-FFF2-40B4-BE49-F238E27FC236}">
                  <a16:creationId xmlns:a16="http://schemas.microsoft.com/office/drawing/2014/main" id="{22B68ADF-7A7D-4068-B295-A2FF63755C3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638727" y="1568825"/>
              <a:ext cx="914400" cy="914400"/>
            </a:xfrm>
            <a:prstGeom prst="rect">
              <a:avLst/>
            </a:prstGeom>
          </p:spPr>
        </p:pic>
        <p:sp>
          <p:nvSpPr>
            <p:cNvPr id="35" name="テキスト ボックス 34">
              <a:extLst>
                <a:ext uri="{FF2B5EF4-FFF2-40B4-BE49-F238E27FC236}">
                  <a16:creationId xmlns:a16="http://schemas.microsoft.com/office/drawing/2014/main" id="{B59BF7DF-F55F-4387-AA36-C053D344D6F7}"/>
                </a:ext>
              </a:extLst>
            </p:cNvPr>
            <p:cNvSpPr txBox="1"/>
            <p:nvPr/>
          </p:nvSpPr>
          <p:spPr>
            <a:xfrm>
              <a:off x="1541933" y="2447827"/>
              <a:ext cx="110799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dirty="0"/>
                <a:t>承認</a:t>
              </a:r>
              <a:r>
                <a:rPr kumimoji="1" lang="en-US" altLang="ja-JP" dirty="0"/>
                <a:t>WF</a:t>
              </a:r>
            </a:p>
            <a:p>
              <a:pPr algn="ctr"/>
              <a:r>
                <a:rPr kumimoji="1" lang="ja-JP" altLang="en-US" dirty="0"/>
                <a:t>システム</a:t>
              </a:r>
            </a:p>
          </p:txBody>
        </p:sp>
      </p:grpSp>
      <p:grpSp>
        <p:nvGrpSpPr>
          <p:cNvPr id="36" name="グループ化 35">
            <a:extLst>
              <a:ext uri="{FF2B5EF4-FFF2-40B4-BE49-F238E27FC236}">
                <a16:creationId xmlns:a16="http://schemas.microsoft.com/office/drawing/2014/main" id="{B598930D-F676-419E-ADB3-029028E9726C}"/>
              </a:ext>
            </a:extLst>
          </p:cNvPr>
          <p:cNvGrpSpPr/>
          <p:nvPr/>
        </p:nvGrpSpPr>
        <p:grpSpPr>
          <a:xfrm>
            <a:off x="1713725" y="4426989"/>
            <a:ext cx="914400" cy="1296290"/>
            <a:chOff x="2970361" y="2774576"/>
            <a:chExt cx="914400" cy="1296290"/>
          </a:xfrm>
        </p:grpSpPr>
        <p:pic>
          <p:nvPicPr>
            <p:cNvPr id="37" name="グラフィックス 36" descr="データベース 枠線">
              <a:extLst>
                <a:ext uri="{FF2B5EF4-FFF2-40B4-BE49-F238E27FC236}">
                  <a16:creationId xmlns:a16="http://schemas.microsoft.com/office/drawing/2014/main" id="{7E2DEF5B-FE8F-46B6-A1D8-06F1428411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970361" y="2774576"/>
              <a:ext cx="914400" cy="914400"/>
            </a:xfrm>
            <a:prstGeom prst="rect">
              <a:avLst/>
            </a:prstGeom>
          </p:spPr>
        </p:pic>
        <p:sp>
          <p:nvSpPr>
            <p:cNvPr id="38" name="テキスト ボックス 37">
              <a:extLst>
                <a:ext uri="{FF2B5EF4-FFF2-40B4-BE49-F238E27FC236}">
                  <a16:creationId xmlns:a16="http://schemas.microsoft.com/office/drawing/2014/main" id="{ED79DD7F-5435-4F98-91E7-D493AD495FCA}"/>
                </a:ext>
              </a:extLst>
            </p:cNvPr>
            <p:cNvSpPr txBox="1"/>
            <p:nvPr/>
          </p:nvSpPr>
          <p:spPr>
            <a:xfrm>
              <a:off x="3066725" y="3701534"/>
              <a:ext cx="7216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dirty="0"/>
                <a:t>BOM</a:t>
              </a:r>
              <a:endParaRPr kumimoji="1" lang="ja-JP" altLang="en-US" dirty="0"/>
            </a:p>
          </p:txBody>
        </p:sp>
      </p:grpSp>
      <p:grpSp>
        <p:nvGrpSpPr>
          <p:cNvPr id="39" name="グループ化 38">
            <a:extLst>
              <a:ext uri="{FF2B5EF4-FFF2-40B4-BE49-F238E27FC236}">
                <a16:creationId xmlns:a16="http://schemas.microsoft.com/office/drawing/2014/main" id="{6DB2105D-5F23-4A01-B1B1-7E39F6A4141C}"/>
              </a:ext>
            </a:extLst>
          </p:cNvPr>
          <p:cNvGrpSpPr/>
          <p:nvPr/>
        </p:nvGrpSpPr>
        <p:grpSpPr>
          <a:xfrm>
            <a:off x="770002" y="2185601"/>
            <a:ext cx="914400" cy="1283732"/>
            <a:chOff x="1084729" y="3429000"/>
            <a:chExt cx="914400" cy="1283732"/>
          </a:xfrm>
        </p:grpSpPr>
        <p:pic>
          <p:nvPicPr>
            <p:cNvPr id="40" name="グラフィックス 39" descr="開いたフォルダー 枠線">
              <a:extLst>
                <a:ext uri="{FF2B5EF4-FFF2-40B4-BE49-F238E27FC236}">
                  <a16:creationId xmlns:a16="http://schemas.microsoft.com/office/drawing/2014/main" id="{4F215FB1-E240-4642-B26E-2D6DC0D4B2D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84729" y="3429000"/>
              <a:ext cx="914400" cy="914400"/>
            </a:xfrm>
            <a:prstGeom prst="rect">
              <a:avLst/>
            </a:prstGeom>
          </p:spPr>
        </p:pic>
        <p:sp>
          <p:nvSpPr>
            <p:cNvPr id="41" name="テキスト ボックス 40">
              <a:extLst>
                <a:ext uri="{FF2B5EF4-FFF2-40B4-BE49-F238E27FC236}">
                  <a16:creationId xmlns:a16="http://schemas.microsoft.com/office/drawing/2014/main" id="{F95F5ABC-4DF1-4DD4-A2B4-580DF837FF01}"/>
                </a:ext>
              </a:extLst>
            </p:cNvPr>
            <p:cNvSpPr txBox="1"/>
            <p:nvPr/>
          </p:nvSpPr>
          <p:spPr>
            <a:xfrm>
              <a:off x="1210749" y="4343400"/>
              <a:ext cx="6623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dirty="0"/>
                <a:t>CAD</a:t>
              </a:r>
              <a:endParaRPr kumimoji="1" lang="ja-JP" altLang="en-US" dirty="0"/>
            </a:p>
          </p:txBody>
        </p:sp>
      </p:grpSp>
      <p:grpSp>
        <p:nvGrpSpPr>
          <p:cNvPr id="42" name="グループ化 41">
            <a:extLst>
              <a:ext uri="{FF2B5EF4-FFF2-40B4-BE49-F238E27FC236}">
                <a16:creationId xmlns:a16="http://schemas.microsoft.com/office/drawing/2014/main" id="{DAC22527-87E8-4483-BC7F-B3D53FE88000}"/>
              </a:ext>
            </a:extLst>
          </p:cNvPr>
          <p:cNvGrpSpPr/>
          <p:nvPr/>
        </p:nvGrpSpPr>
        <p:grpSpPr>
          <a:xfrm>
            <a:off x="543089" y="3432585"/>
            <a:ext cx="1107997" cy="1573289"/>
            <a:chOff x="2873563" y="2774576"/>
            <a:chExt cx="1107997" cy="1573289"/>
          </a:xfrm>
        </p:grpSpPr>
        <p:pic>
          <p:nvPicPr>
            <p:cNvPr id="43" name="グラフィックス 42" descr="データベース 枠線">
              <a:extLst>
                <a:ext uri="{FF2B5EF4-FFF2-40B4-BE49-F238E27FC236}">
                  <a16:creationId xmlns:a16="http://schemas.microsoft.com/office/drawing/2014/main" id="{2A278D65-5BC1-40DB-935F-6C881D7C050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970361" y="2774576"/>
              <a:ext cx="914400" cy="914400"/>
            </a:xfrm>
            <a:prstGeom prst="rect">
              <a:avLst/>
            </a:prstGeom>
          </p:spPr>
        </p:pic>
        <p:sp>
          <p:nvSpPr>
            <p:cNvPr id="44" name="テキスト ボックス 43">
              <a:extLst>
                <a:ext uri="{FF2B5EF4-FFF2-40B4-BE49-F238E27FC236}">
                  <a16:creationId xmlns:a16="http://schemas.microsoft.com/office/drawing/2014/main" id="{5FC20E85-DBA7-4DB0-BA87-EDF994660B9B}"/>
                </a:ext>
              </a:extLst>
            </p:cNvPr>
            <p:cNvSpPr txBox="1"/>
            <p:nvPr/>
          </p:nvSpPr>
          <p:spPr>
            <a:xfrm>
              <a:off x="2873563" y="3701534"/>
              <a:ext cx="110799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dirty="0"/>
                <a:t>ERP</a:t>
              </a:r>
              <a:endParaRPr kumimoji="1" lang="en-US" altLang="ja-JP" dirty="0"/>
            </a:p>
            <a:p>
              <a:pPr algn="ctr"/>
              <a:r>
                <a:rPr lang="ja-JP" altLang="en-US" dirty="0"/>
                <a:t>システム</a:t>
              </a:r>
              <a:endParaRPr kumimoji="1" lang="ja-JP" altLang="en-US" dirty="0"/>
            </a:p>
          </p:txBody>
        </p:sp>
      </p:grpSp>
      <p:sp>
        <p:nvSpPr>
          <p:cNvPr id="45" name="吹き出し: 円形 44">
            <a:extLst>
              <a:ext uri="{FF2B5EF4-FFF2-40B4-BE49-F238E27FC236}">
                <a16:creationId xmlns:a16="http://schemas.microsoft.com/office/drawing/2014/main" id="{6A09ABE3-DBE2-44A4-8535-6BA4F4FBF6EF}"/>
              </a:ext>
            </a:extLst>
          </p:cNvPr>
          <p:cNvSpPr/>
          <p:nvPr/>
        </p:nvSpPr>
        <p:spPr>
          <a:xfrm>
            <a:off x="3999623" y="1810872"/>
            <a:ext cx="1433122" cy="730623"/>
          </a:xfrm>
          <a:prstGeom prst="wedgeEllipseCallout">
            <a:avLst>
              <a:gd name="adj1" fmla="val -28339"/>
              <a:gd name="adj2" fmla="val 686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URL</a:t>
            </a:r>
            <a:r>
              <a:rPr kumimoji="1" lang="ja-JP" altLang="en-US" dirty="0"/>
              <a:t>をコピー</a:t>
            </a:r>
          </a:p>
        </p:txBody>
      </p:sp>
      <p:sp>
        <p:nvSpPr>
          <p:cNvPr id="46" name="吹き出し: 円形 45">
            <a:extLst>
              <a:ext uri="{FF2B5EF4-FFF2-40B4-BE49-F238E27FC236}">
                <a16:creationId xmlns:a16="http://schemas.microsoft.com/office/drawing/2014/main" id="{0223A830-A6D7-4978-9CFD-8E1810EFC2B6}"/>
              </a:ext>
            </a:extLst>
          </p:cNvPr>
          <p:cNvSpPr/>
          <p:nvPr/>
        </p:nvSpPr>
        <p:spPr>
          <a:xfrm>
            <a:off x="2052920" y="2303287"/>
            <a:ext cx="1433122" cy="730623"/>
          </a:xfrm>
          <a:prstGeom prst="wedgeEllipseCallout">
            <a:avLst>
              <a:gd name="adj1" fmla="val -28339"/>
              <a:gd name="adj2" fmla="val 686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dirty="0"/>
              <a:t>ファイルパス</a:t>
            </a:r>
            <a:r>
              <a:rPr kumimoji="1" lang="ja-JP" altLang="en-US" sz="1200" dirty="0"/>
              <a:t>をコピー</a:t>
            </a:r>
          </a:p>
        </p:txBody>
      </p:sp>
      <p:sp>
        <p:nvSpPr>
          <p:cNvPr id="47" name="吹き出し: 円形 46">
            <a:extLst>
              <a:ext uri="{FF2B5EF4-FFF2-40B4-BE49-F238E27FC236}">
                <a16:creationId xmlns:a16="http://schemas.microsoft.com/office/drawing/2014/main" id="{9025C756-D93F-4C2E-9869-4B04FD038E10}"/>
              </a:ext>
            </a:extLst>
          </p:cNvPr>
          <p:cNvSpPr/>
          <p:nvPr/>
        </p:nvSpPr>
        <p:spPr>
          <a:xfrm>
            <a:off x="2119324" y="3729959"/>
            <a:ext cx="1433122" cy="730623"/>
          </a:xfrm>
          <a:prstGeom prst="wedgeEllipseCallout">
            <a:avLst>
              <a:gd name="adj1" fmla="val -28339"/>
              <a:gd name="adj2" fmla="val 686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URL</a:t>
            </a:r>
            <a:r>
              <a:rPr kumimoji="1" lang="ja-JP" altLang="en-US" dirty="0"/>
              <a:t>をコピー</a:t>
            </a:r>
          </a:p>
        </p:txBody>
      </p:sp>
    </p:spTree>
    <p:extLst>
      <p:ext uri="{BB962C8B-B14F-4D97-AF65-F5344CB8AC3E}">
        <p14:creationId xmlns:p14="http://schemas.microsoft.com/office/powerpoint/2010/main" val="3549215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EAB568D-EE87-41BF-AD56-A1DEA75D9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54424"/>
          </a:xfrm>
        </p:spPr>
        <p:txBody>
          <a:bodyPr>
            <a:normAutofit fontScale="90000"/>
          </a:bodyPr>
          <a:lstStyle/>
          <a:p>
            <a:r>
              <a:rPr lang="ja-JP" altLang="en-US" dirty="0"/>
              <a:t>②</a:t>
            </a:r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78F00272-8DAF-419F-8F92-02B3A741E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525" y="1120761"/>
            <a:ext cx="10076033" cy="5405372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F644514A-1A16-458C-9126-9AF8BC29C2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524" y="1120761"/>
            <a:ext cx="10076033" cy="5405372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C36882F-30C1-464F-9EC0-2C2BD6884669}"/>
              </a:ext>
            </a:extLst>
          </p:cNvPr>
          <p:cNvSpPr txBox="1"/>
          <p:nvPr/>
        </p:nvSpPr>
        <p:spPr>
          <a:xfrm>
            <a:off x="2456329" y="3798332"/>
            <a:ext cx="1244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0070C0"/>
                </a:solidFill>
              </a:rPr>
              <a:t>http:xxxxx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14ABDDA1-E1B6-4559-90A8-A515FFF35CBC}"/>
              </a:ext>
            </a:extLst>
          </p:cNvPr>
          <p:cNvSpPr txBox="1"/>
          <p:nvPr/>
        </p:nvSpPr>
        <p:spPr>
          <a:xfrm>
            <a:off x="2456329" y="3429000"/>
            <a:ext cx="1244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 altLang="ja-JP" dirty="0"/>
              <a:t>http:xxxxx</a:t>
            </a:r>
            <a:endParaRPr lang="ja-JP" altLang="en-US" dirty="0"/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D073A7B7-90E2-4BBA-ADA5-044B5CA897A1}"/>
              </a:ext>
            </a:extLst>
          </p:cNvPr>
          <p:cNvSpPr txBox="1"/>
          <p:nvPr/>
        </p:nvSpPr>
        <p:spPr>
          <a:xfrm>
            <a:off x="2456329" y="4176629"/>
            <a:ext cx="1244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0070C0"/>
                </a:solidFill>
              </a:rPr>
              <a:t>http:xxxxx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BD497DAA-9EAE-4540-AFC4-7E10F0D7CFF8}"/>
              </a:ext>
            </a:extLst>
          </p:cNvPr>
          <p:cNvSpPr txBox="1"/>
          <p:nvPr/>
        </p:nvSpPr>
        <p:spPr>
          <a:xfrm>
            <a:off x="4052047" y="3429000"/>
            <a:ext cx="1784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ja-JP" altLang="en-US" dirty="0"/>
              <a:t>＃ プロダクト</a:t>
            </a:r>
            <a:r>
              <a:rPr lang="en-US" altLang="ja-JP" dirty="0"/>
              <a:t>A</a:t>
            </a:r>
            <a:endParaRPr lang="ja-JP" altLang="en-US" dirty="0"/>
          </a:p>
        </p:txBody>
      </p: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C38A7C81-C6F8-4120-883D-FDA7E792D688}"/>
              </a:ext>
            </a:extLst>
          </p:cNvPr>
          <p:cNvGrpSpPr/>
          <p:nvPr/>
        </p:nvGrpSpPr>
        <p:grpSpPr>
          <a:xfrm>
            <a:off x="5620871" y="3164541"/>
            <a:ext cx="287356" cy="264459"/>
            <a:chOff x="5620871" y="3164541"/>
            <a:chExt cx="287356" cy="264459"/>
          </a:xfrm>
        </p:grpSpPr>
        <p:cxnSp>
          <p:nvCxnSpPr>
            <p:cNvPr id="9" name="直線コネクタ 8">
              <a:extLst>
                <a:ext uri="{FF2B5EF4-FFF2-40B4-BE49-F238E27FC236}">
                  <a16:creationId xmlns:a16="http://schemas.microsoft.com/office/drawing/2014/main" id="{3B6CBFF4-EB75-4E3B-A126-D29704268A3A}"/>
                </a:ext>
              </a:extLst>
            </p:cNvPr>
            <p:cNvCxnSpPr/>
            <p:nvPr/>
          </p:nvCxnSpPr>
          <p:spPr>
            <a:xfrm>
              <a:off x="5620871" y="3164541"/>
              <a:ext cx="0" cy="264459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線コネクタ 53">
              <a:extLst>
                <a:ext uri="{FF2B5EF4-FFF2-40B4-BE49-F238E27FC236}">
                  <a16:creationId xmlns:a16="http://schemas.microsoft.com/office/drawing/2014/main" id="{D6AA87EF-759C-4C46-AFAA-187ED74F430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92589" y="3164541"/>
              <a:ext cx="71717" cy="264459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線コネクタ 54">
              <a:extLst>
                <a:ext uri="{FF2B5EF4-FFF2-40B4-BE49-F238E27FC236}">
                  <a16:creationId xmlns:a16="http://schemas.microsoft.com/office/drawing/2014/main" id="{3A4A3F73-0E5C-45B9-A572-A89BC7CE114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66785" y="3296770"/>
              <a:ext cx="141442" cy="13223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5C5E64A9-30ED-4C44-9224-B584F17B0E73}"/>
              </a:ext>
            </a:extLst>
          </p:cNvPr>
          <p:cNvSpPr txBox="1"/>
          <p:nvPr/>
        </p:nvSpPr>
        <p:spPr>
          <a:xfrm>
            <a:off x="5908227" y="3429000"/>
            <a:ext cx="1404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ja-JP" altLang="en-US" dirty="0"/>
              <a:t>＃ 企画部門</a:t>
            </a:r>
          </a:p>
        </p:txBody>
      </p:sp>
      <p:grpSp>
        <p:nvGrpSpPr>
          <p:cNvPr id="57" name="グループ化 56">
            <a:extLst>
              <a:ext uri="{FF2B5EF4-FFF2-40B4-BE49-F238E27FC236}">
                <a16:creationId xmlns:a16="http://schemas.microsoft.com/office/drawing/2014/main" id="{D6222D10-FEA4-49CA-AFE2-094B25A362F0}"/>
              </a:ext>
            </a:extLst>
          </p:cNvPr>
          <p:cNvGrpSpPr/>
          <p:nvPr/>
        </p:nvGrpSpPr>
        <p:grpSpPr>
          <a:xfrm>
            <a:off x="7208760" y="3164541"/>
            <a:ext cx="287356" cy="264459"/>
            <a:chOff x="5620871" y="3164541"/>
            <a:chExt cx="287356" cy="264459"/>
          </a:xfrm>
        </p:grpSpPr>
        <p:cxnSp>
          <p:nvCxnSpPr>
            <p:cNvPr id="58" name="直線コネクタ 57">
              <a:extLst>
                <a:ext uri="{FF2B5EF4-FFF2-40B4-BE49-F238E27FC236}">
                  <a16:creationId xmlns:a16="http://schemas.microsoft.com/office/drawing/2014/main" id="{FC2261FC-A3E9-4BB6-AB26-6EEC686E50D0}"/>
                </a:ext>
              </a:extLst>
            </p:cNvPr>
            <p:cNvCxnSpPr/>
            <p:nvPr/>
          </p:nvCxnSpPr>
          <p:spPr>
            <a:xfrm>
              <a:off x="5620871" y="3164541"/>
              <a:ext cx="0" cy="264459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線コネクタ 58">
              <a:extLst>
                <a:ext uri="{FF2B5EF4-FFF2-40B4-BE49-F238E27FC236}">
                  <a16:creationId xmlns:a16="http://schemas.microsoft.com/office/drawing/2014/main" id="{68675B74-4799-423B-A2D6-97305B62535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92589" y="3164541"/>
              <a:ext cx="71717" cy="264459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線コネクタ 59">
              <a:extLst>
                <a:ext uri="{FF2B5EF4-FFF2-40B4-BE49-F238E27FC236}">
                  <a16:creationId xmlns:a16="http://schemas.microsoft.com/office/drawing/2014/main" id="{EC8B7B3C-1807-4C1C-8D75-D5C0C83C6BF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66785" y="3296770"/>
              <a:ext cx="141442" cy="13223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69E3E89D-CF92-447C-8A86-8F05C670D461}"/>
              </a:ext>
            </a:extLst>
          </p:cNvPr>
          <p:cNvSpPr txBox="1"/>
          <p:nvPr/>
        </p:nvSpPr>
        <p:spPr>
          <a:xfrm>
            <a:off x="7964170" y="3429000"/>
            <a:ext cx="1635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ja-JP" altLang="en-US" dirty="0"/>
              <a:t>＃ デザイン画</a:t>
            </a:r>
          </a:p>
        </p:txBody>
      </p:sp>
      <p:grpSp>
        <p:nvGrpSpPr>
          <p:cNvPr id="62" name="グループ化 61">
            <a:extLst>
              <a:ext uri="{FF2B5EF4-FFF2-40B4-BE49-F238E27FC236}">
                <a16:creationId xmlns:a16="http://schemas.microsoft.com/office/drawing/2014/main" id="{3F0DF4BC-A5F9-4C3C-92D8-CA533996AAAD}"/>
              </a:ext>
            </a:extLst>
          </p:cNvPr>
          <p:cNvGrpSpPr/>
          <p:nvPr/>
        </p:nvGrpSpPr>
        <p:grpSpPr>
          <a:xfrm>
            <a:off x="9526667" y="3164541"/>
            <a:ext cx="287356" cy="264459"/>
            <a:chOff x="5620871" y="3164541"/>
            <a:chExt cx="287356" cy="264459"/>
          </a:xfrm>
        </p:grpSpPr>
        <p:cxnSp>
          <p:nvCxnSpPr>
            <p:cNvPr id="63" name="直線コネクタ 62">
              <a:extLst>
                <a:ext uri="{FF2B5EF4-FFF2-40B4-BE49-F238E27FC236}">
                  <a16:creationId xmlns:a16="http://schemas.microsoft.com/office/drawing/2014/main" id="{7BDFBD7E-8DA3-4B13-84FC-77A2D85DD669}"/>
                </a:ext>
              </a:extLst>
            </p:cNvPr>
            <p:cNvCxnSpPr/>
            <p:nvPr/>
          </p:nvCxnSpPr>
          <p:spPr>
            <a:xfrm>
              <a:off x="5620871" y="3164541"/>
              <a:ext cx="0" cy="264459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線コネクタ 63">
              <a:extLst>
                <a:ext uri="{FF2B5EF4-FFF2-40B4-BE49-F238E27FC236}">
                  <a16:creationId xmlns:a16="http://schemas.microsoft.com/office/drawing/2014/main" id="{BE182FCE-4D98-4A63-80A4-9563E1B56D5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92589" y="3164541"/>
              <a:ext cx="71717" cy="264459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線コネクタ 64">
              <a:extLst>
                <a:ext uri="{FF2B5EF4-FFF2-40B4-BE49-F238E27FC236}">
                  <a16:creationId xmlns:a16="http://schemas.microsoft.com/office/drawing/2014/main" id="{39A5C438-0E7A-4C61-963C-CB900CADEB4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66785" y="3296770"/>
              <a:ext cx="141442" cy="13223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21404F0E-E93B-4482-B56B-746CC2BB8EC7}"/>
              </a:ext>
            </a:extLst>
          </p:cNvPr>
          <p:cNvSpPr txBox="1"/>
          <p:nvPr/>
        </p:nvSpPr>
        <p:spPr>
          <a:xfrm>
            <a:off x="4052047" y="3804593"/>
            <a:ext cx="1784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ja-JP" altLang="en-US" dirty="0"/>
              <a:t>＃ プロダクト</a:t>
            </a:r>
            <a:r>
              <a:rPr lang="en-US" altLang="ja-JP" dirty="0"/>
              <a:t>A</a:t>
            </a:r>
            <a:endParaRPr lang="ja-JP" altLang="en-US" dirty="0"/>
          </a:p>
        </p:txBody>
      </p:sp>
      <p:grpSp>
        <p:nvGrpSpPr>
          <p:cNvPr id="67" name="グループ化 66">
            <a:extLst>
              <a:ext uri="{FF2B5EF4-FFF2-40B4-BE49-F238E27FC236}">
                <a16:creationId xmlns:a16="http://schemas.microsoft.com/office/drawing/2014/main" id="{69C3DA09-7D0C-481E-AECB-829A954DCF77}"/>
              </a:ext>
            </a:extLst>
          </p:cNvPr>
          <p:cNvGrpSpPr/>
          <p:nvPr/>
        </p:nvGrpSpPr>
        <p:grpSpPr>
          <a:xfrm>
            <a:off x="5620871" y="3540134"/>
            <a:ext cx="287356" cy="264459"/>
            <a:chOff x="5620871" y="3164541"/>
            <a:chExt cx="287356" cy="264459"/>
          </a:xfrm>
        </p:grpSpPr>
        <p:cxnSp>
          <p:nvCxnSpPr>
            <p:cNvPr id="68" name="直線コネクタ 67">
              <a:extLst>
                <a:ext uri="{FF2B5EF4-FFF2-40B4-BE49-F238E27FC236}">
                  <a16:creationId xmlns:a16="http://schemas.microsoft.com/office/drawing/2014/main" id="{A4DBE507-F60A-4CD6-8757-5A01CA9D886F}"/>
                </a:ext>
              </a:extLst>
            </p:cNvPr>
            <p:cNvCxnSpPr/>
            <p:nvPr/>
          </p:nvCxnSpPr>
          <p:spPr>
            <a:xfrm>
              <a:off x="5620871" y="3164541"/>
              <a:ext cx="0" cy="264459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線コネクタ 68">
              <a:extLst>
                <a:ext uri="{FF2B5EF4-FFF2-40B4-BE49-F238E27FC236}">
                  <a16:creationId xmlns:a16="http://schemas.microsoft.com/office/drawing/2014/main" id="{E2C03DBC-6279-4D9D-AA45-51ED945570F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92589" y="3164541"/>
              <a:ext cx="71717" cy="264459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線コネクタ 69">
              <a:extLst>
                <a:ext uri="{FF2B5EF4-FFF2-40B4-BE49-F238E27FC236}">
                  <a16:creationId xmlns:a16="http://schemas.microsoft.com/office/drawing/2014/main" id="{6F731504-25D9-47E2-97C6-91A9940D873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66785" y="3296770"/>
              <a:ext cx="141442" cy="13223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74025C-9123-4E4B-86B3-8A4366AD75E8}"/>
              </a:ext>
            </a:extLst>
          </p:cNvPr>
          <p:cNvSpPr txBox="1"/>
          <p:nvPr/>
        </p:nvSpPr>
        <p:spPr>
          <a:xfrm>
            <a:off x="5908227" y="3804593"/>
            <a:ext cx="1866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ja-JP" altLang="en-US" dirty="0"/>
              <a:t>＃ エンジン部門</a:t>
            </a:r>
          </a:p>
        </p:txBody>
      </p:sp>
      <p:grpSp>
        <p:nvGrpSpPr>
          <p:cNvPr id="72" name="グループ化 71">
            <a:extLst>
              <a:ext uri="{FF2B5EF4-FFF2-40B4-BE49-F238E27FC236}">
                <a16:creationId xmlns:a16="http://schemas.microsoft.com/office/drawing/2014/main" id="{846AA927-5FC7-46E0-9850-2DB31BFFE5DF}"/>
              </a:ext>
            </a:extLst>
          </p:cNvPr>
          <p:cNvGrpSpPr/>
          <p:nvPr/>
        </p:nvGrpSpPr>
        <p:grpSpPr>
          <a:xfrm>
            <a:off x="7586465" y="3540134"/>
            <a:ext cx="287356" cy="264459"/>
            <a:chOff x="5620871" y="3164541"/>
            <a:chExt cx="287356" cy="264459"/>
          </a:xfrm>
        </p:grpSpPr>
        <p:cxnSp>
          <p:nvCxnSpPr>
            <p:cNvPr id="73" name="直線コネクタ 72">
              <a:extLst>
                <a:ext uri="{FF2B5EF4-FFF2-40B4-BE49-F238E27FC236}">
                  <a16:creationId xmlns:a16="http://schemas.microsoft.com/office/drawing/2014/main" id="{165C5749-8B2B-4340-AFB9-D206F71E268D}"/>
                </a:ext>
              </a:extLst>
            </p:cNvPr>
            <p:cNvCxnSpPr/>
            <p:nvPr/>
          </p:nvCxnSpPr>
          <p:spPr>
            <a:xfrm>
              <a:off x="5620871" y="3164541"/>
              <a:ext cx="0" cy="264459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線コネクタ 73">
              <a:extLst>
                <a:ext uri="{FF2B5EF4-FFF2-40B4-BE49-F238E27FC236}">
                  <a16:creationId xmlns:a16="http://schemas.microsoft.com/office/drawing/2014/main" id="{91DD0CBD-E4D1-433A-A0A4-2E09BDB7DB7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92589" y="3164541"/>
              <a:ext cx="71717" cy="264459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線コネクタ 74">
              <a:extLst>
                <a:ext uri="{FF2B5EF4-FFF2-40B4-BE49-F238E27FC236}">
                  <a16:creationId xmlns:a16="http://schemas.microsoft.com/office/drawing/2014/main" id="{D15EAB59-45CC-4250-982E-B191DB2FE7B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66785" y="3296770"/>
              <a:ext cx="141442" cy="13223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6" name="テキスト ボックス 75">
            <a:extLst>
              <a:ext uri="{FF2B5EF4-FFF2-40B4-BE49-F238E27FC236}">
                <a16:creationId xmlns:a16="http://schemas.microsoft.com/office/drawing/2014/main" id="{FF9CE3BB-8BA1-47EB-A4F9-96C23D377ACD}"/>
              </a:ext>
            </a:extLst>
          </p:cNvPr>
          <p:cNvSpPr txBox="1"/>
          <p:nvPr/>
        </p:nvSpPr>
        <p:spPr>
          <a:xfrm>
            <a:off x="7964170" y="3804593"/>
            <a:ext cx="1651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ja-JP" altLang="en-US" dirty="0"/>
              <a:t>＃ </a:t>
            </a:r>
            <a:r>
              <a:rPr lang="en-US" altLang="ja-JP" dirty="0"/>
              <a:t>CAD</a:t>
            </a:r>
            <a:r>
              <a:rPr lang="ja-JP" altLang="en-US" dirty="0"/>
              <a:t>データ</a:t>
            </a:r>
          </a:p>
        </p:txBody>
      </p:sp>
      <p:grpSp>
        <p:nvGrpSpPr>
          <p:cNvPr id="77" name="グループ化 76">
            <a:extLst>
              <a:ext uri="{FF2B5EF4-FFF2-40B4-BE49-F238E27FC236}">
                <a16:creationId xmlns:a16="http://schemas.microsoft.com/office/drawing/2014/main" id="{D7379EB6-C6D6-4353-A5D5-51DA9C212551}"/>
              </a:ext>
            </a:extLst>
          </p:cNvPr>
          <p:cNvGrpSpPr/>
          <p:nvPr/>
        </p:nvGrpSpPr>
        <p:grpSpPr>
          <a:xfrm>
            <a:off x="9526667" y="3540134"/>
            <a:ext cx="287356" cy="264459"/>
            <a:chOff x="5620871" y="3164541"/>
            <a:chExt cx="287356" cy="264459"/>
          </a:xfrm>
        </p:grpSpPr>
        <p:cxnSp>
          <p:nvCxnSpPr>
            <p:cNvPr id="78" name="直線コネクタ 77">
              <a:extLst>
                <a:ext uri="{FF2B5EF4-FFF2-40B4-BE49-F238E27FC236}">
                  <a16:creationId xmlns:a16="http://schemas.microsoft.com/office/drawing/2014/main" id="{5B69D280-CAB6-4502-9FFC-20B484571A96}"/>
                </a:ext>
              </a:extLst>
            </p:cNvPr>
            <p:cNvCxnSpPr/>
            <p:nvPr/>
          </p:nvCxnSpPr>
          <p:spPr>
            <a:xfrm>
              <a:off x="5620871" y="3164541"/>
              <a:ext cx="0" cy="264459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線コネクタ 78">
              <a:extLst>
                <a:ext uri="{FF2B5EF4-FFF2-40B4-BE49-F238E27FC236}">
                  <a16:creationId xmlns:a16="http://schemas.microsoft.com/office/drawing/2014/main" id="{6FC91AF9-5BDE-460F-802C-E73A84D905E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92589" y="3164541"/>
              <a:ext cx="71717" cy="264459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線コネクタ 79">
              <a:extLst>
                <a:ext uri="{FF2B5EF4-FFF2-40B4-BE49-F238E27FC236}">
                  <a16:creationId xmlns:a16="http://schemas.microsoft.com/office/drawing/2014/main" id="{3122C324-4EB3-4ED6-928F-CC5C1D53675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66785" y="3296770"/>
              <a:ext cx="141442" cy="13223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1" name="テキスト ボックス 80">
            <a:extLst>
              <a:ext uri="{FF2B5EF4-FFF2-40B4-BE49-F238E27FC236}">
                <a16:creationId xmlns:a16="http://schemas.microsoft.com/office/drawing/2014/main" id="{5E3F206D-2D22-4A2A-94E0-E6408DDBC7DE}"/>
              </a:ext>
            </a:extLst>
          </p:cNvPr>
          <p:cNvSpPr txBox="1"/>
          <p:nvPr/>
        </p:nvSpPr>
        <p:spPr>
          <a:xfrm>
            <a:off x="4052047" y="4202599"/>
            <a:ext cx="1784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ja-JP" altLang="en-US" dirty="0"/>
              <a:t>＃ プロダクト</a:t>
            </a:r>
            <a:r>
              <a:rPr lang="en-US" altLang="ja-JP" dirty="0"/>
              <a:t>A</a:t>
            </a:r>
            <a:endParaRPr lang="ja-JP" altLang="en-US" dirty="0"/>
          </a:p>
        </p:txBody>
      </p:sp>
      <p:grpSp>
        <p:nvGrpSpPr>
          <p:cNvPr id="82" name="グループ化 81">
            <a:extLst>
              <a:ext uri="{FF2B5EF4-FFF2-40B4-BE49-F238E27FC236}">
                <a16:creationId xmlns:a16="http://schemas.microsoft.com/office/drawing/2014/main" id="{D74CBB26-2190-4FCC-8469-A9328F996BE9}"/>
              </a:ext>
            </a:extLst>
          </p:cNvPr>
          <p:cNvGrpSpPr/>
          <p:nvPr/>
        </p:nvGrpSpPr>
        <p:grpSpPr>
          <a:xfrm>
            <a:off x="5620871" y="3938140"/>
            <a:ext cx="287356" cy="264459"/>
            <a:chOff x="5620871" y="3164541"/>
            <a:chExt cx="287356" cy="264459"/>
          </a:xfrm>
        </p:grpSpPr>
        <p:cxnSp>
          <p:nvCxnSpPr>
            <p:cNvPr id="83" name="直線コネクタ 82">
              <a:extLst>
                <a:ext uri="{FF2B5EF4-FFF2-40B4-BE49-F238E27FC236}">
                  <a16:creationId xmlns:a16="http://schemas.microsoft.com/office/drawing/2014/main" id="{87ECCFAF-2AC7-41CA-AE57-49E4F536FB01}"/>
                </a:ext>
              </a:extLst>
            </p:cNvPr>
            <p:cNvCxnSpPr/>
            <p:nvPr/>
          </p:nvCxnSpPr>
          <p:spPr>
            <a:xfrm>
              <a:off x="5620871" y="3164541"/>
              <a:ext cx="0" cy="264459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線コネクタ 83">
              <a:extLst>
                <a:ext uri="{FF2B5EF4-FFF2-40B4-BE49-F238E27FC236}">
                  <a16:creationId xmlns:a16="http://schemas.microsoft.com/office/drawing/2014/main" id="{64CD5D1A-507A-49B4-888F-F3763E3F0BF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92589" y="3164541"/>
              <a:ext cx="71717" cy="264459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線コネクタ 84">
              <a:extLst>
                <a:ext uri="{FF2B5EF4-FFF2-40B4-BE49-F238E27FC236}">
                  <a16:creationId xmlns:a16="http://schemas.microsoft.com/office/drawing/2014/main" id="{36BCB7F2-FAB6-4F21-A053-D0CE79D0DC2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66785" y="3296770"/>
              <a:ext cx="141442" cy="13223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6" name="テキスト ボックス 85">
            <a:extLst>
              <a:ext uri="{FF2B5EF4-FFF2-40B4-BE49-F238E27FC236}">
                <a16:creationId xmlns:a16="http://schemas.microsoft.com/office/drawing/2014/main" id="{8F493658-F6E1-4896-8905-4D38EA00232A}"/>
              </a:ext>
            </a:extLst>
          </p:cNvPr>
          <p:cNvSpPr txBox="1"/>
          <p:nvPr/>
        </p:nvSpPr>
        <p:spPr>
          <a:xfrm>
            <a:off x="5908227" y="4202599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ja-JP" altLang="en-US" dirty="0"/>
              <a:t>＃生産部門</a:t>
            </a:r>
          </a:p>
        </p:txBody>
      </p:sp>
      <p:grpSp>
        <p:nvGrpSpPr>
          <p:cNvPr id="87" name="グループ化 86">
            <a:extLst>
              <a:ext uri="{FF2B5EF4-FFF2-40B4-BE49-F238E27FC236}">
                <a16:creationId xmlns:a16="http://schemas.microsoft.com/office/drawing/2014/main" id="{04DF3241-DC9A-4283-9144-756B272D82A2}"/>
              </a:ext>
            </a:extLst>
          </p:cNvPr>
          <p:cNvGrpSpPr/>
          <p:nvPr/>
        </p:nvGrpSpPr>
        <p:grpSpPr>
          <a:xfrm>
            <a:off x="7190869" y="3938140"/>
            <a:ext cx="287356" cy="264459"/>
            <a:chOff x="5620871" y="3164541"/>
            <a:chExt cx="287356" cy="264459"/>
          </a:xfrm>
        </p:grpSpPr>
        <p:cxnSp>
          <p:nvCxnSpPr>
            <p:cNvPr id="88" name="直線コネクタ 87">
              <a:extLst>
                <a:ext uri="{FF2B5EF4-FFF2-40B4-BE49-F238E27FC236}">
                  <a16:creationId xmlns:a16="http://schemas.microsoft.com/office/drawing/2014/main" id="{19FC3AF1-D1D1-49D1-A72E-01DF687B3640}"/>
                </a:ext>
              </a:extLst>
            </p:cNvPr>
            <p:cNvCxnSpPr/>
            <p:nvPr/>
          </p:nvCxnSpPr>
          <p:spPr>
            <a:xfrm>
              <a:off x="5620871" y="3164541"/>
              <a:ext cx="0" cy="264459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直線コネクタ 88">
              <a:extLst>
                <a:ext uri="{FF2B5EF4-FFF2-40B4-BE49-F238E27FC236}">
                  <a16:creationId xmlns:a16="http://schemas.microsoft.com/office/drawing/2014/main" id="{88CD288F-6F9D-4102-A276-12BD1E3F07F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92589" y="3164541"/>
              <a:ext cx="71717" cy="264459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線コネクタ 89">
              <a:extLst>
                <a:ext uri="{FF2B5EF4-FFF2-40B4-BE49-F238E27FC236}">
                  <a16:creationId xmlns:a16="http://schemas.microsoft.com/office/drawing/2014/main" id="{D6CF1866-1EE1-41A3-AC74-C6452420435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66785" y="3296770"/>
              <a:ext cx="141442" cy="13223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1" name="テキスト ボックス 90">
            <a:extLst>
              <a:ext uri="{FF2B5EF4-FFF2-40B4-BE49-F238E27FC236}">
                <a16:creationId xmlns:a16="http://schemas.microsoft.com/office/drawing/2014/main" id="{95FFEED3-63D8-4515-9F67-999D944FE8A5}"/>
              </a:ext>
            </a:extLst>
          </p:cNvPr>
          <p:cNvSpPr txBox="1"/>
          <p:nvPr/>
        </p:nvSpPr>
        <p:spPr>
          <a:xfrm>
            <a:off x="7964170" y="4202599"/>
            <a:ext cx="1404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ja-JP" altLang="en-US" dirty="0"/>
              <a:t>＃ 生産計画</a:t>
            </a:r>
          </a:p>
        </p:txBody>
      </p:sp>
      <p:grpSp>
        <p:nvGrpSpPr>
          <p:cNvPr id="92" name="グループ化 91">
            <a:extLst>
              <a:ext uri="{FF2B5EF4-FFF2-40B4-BE49-F238E27FC236}">
                <a16:creationId xmlns:a16="http://schemas.microsoft.com/office/drawing/2014/main" id="{19BAA4E6-C4D8-46E1-B315-59648183F745}"/>
              </a:ext>
            </a:extLst>
          </p:cNvPr>
          <p:cNvGrpSpPr/>
          <p:nvPr/>
        </p:nvGrpSpPr>
        <p:grpSpPr>
          <a:xfrm>
            <a:off x="9526667" y="3938140"/>
            <a:ext cx="287356" cy="264459"/>
            <a:chOff x="5620871" y="3164541"/>
            <a:chExt cx="287356" cy="264459"/>
          </a:xfrm>
        </p:grpSpPr>
        <p:cxnSp>
          <p:nvCxnSpPr>
            <p:cNvPr id="93" name="直線コネクタ 92">
              <a:extLst>
                <a:ext uri="{FF2B5EF4-FFF2-40B4-BE49-F238E27FC236}">
                  <a16:creationId xmlns:a16="http://schemas.microsoft.com/office/drawing/2014/main" id="{197C5EEF-A9F2-4637-8306-EC5FC6FDE1A0}"/>
                </a:ext>
              </a:extLst>
            </p:cNvPr>
            <p:cNvCxnSpPr/>
            <p:nvPr/>
          </p:nvCxnSpPr>
          <p:spPr>
            <a:xfrm>
              <a:off x="5620871" y="3164541"/>
              <a:ext cx="0" cy="264459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線コネクタ 93">
              <a:extLst>
                <a:ext uri="{FF2B5EF4-FFF2-40B4-BE49-F238E27FC236}">
                  <a16:creationId xmlns:a16="http://schemas.microsoft.com/office/drawing/2014/main" id="{E0A9D96E-0661-40DC-8836-CBC480CE6E4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92589" y="3164541"/>
              <a:ext cx="71717" cy="264459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線コネクタ 94">
              <a:extLst>
                <a:ext uri="{FF2B5EF4-FFF2-40B4-BE49-F238E27FC236}">
                  <a16:creationId xmlns:a16="http://schemas.microsoft.com/office/drawing/2014/main" id="{219987F9-CD34-4FA9-8401-EEFCF59E28F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66785" y="3296770"/>
              <a:ext cx="141442" cy="13223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77448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7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2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7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2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7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2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75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25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75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25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75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25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75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25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75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125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175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225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275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325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8" grpId="0"/>
      <p:bldP spid="50" grpId="0"/>
      <p:bldP spid="52" grpId="0"/>
      <p:bldP spid="56" grpId="0"/>
      <p:bldP spid="61" grpId="0"/>
      <p:bldP spid="66" grpId="0"/>
      <p:bldP spid="71" grpId="0"/>
      <p:bldP spid="76" grpId="0"/>
      <p:bldP spid="81" grpId="0"/>
      <p:bldP spid="86" grpId="0"/>
      <p:bldP spid="9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EAB568D-EE87-41BF-AD56-A1DEA75D9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54424"/>
          </a:xfrm>
        </p:spPr>
        <p:txBody>
          <a:bodyPr>
            <a:normAutofit fontScale="90000"/>
          </a:bodyPr>
          <a:lstStyle/>
          <a:p>
            <a:r>
              <a:rPr lang="ja-JP" altLang="en-US" dirty="0"/>
              <a:t>③</a:t>
            </a:r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78F00272-8DAF-419F-8F92-02B3A741E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525" y="1120761"/>
            <a:ext cx="10076033" cy="5405372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C36882F-30C1-464F-9EC0-2C2BD6884669}"/>
              </a:ext>
            </a:extLst>
          </p:cNvPr>
          <p:cNvSpPr txBox="1"/>
          <p:nvPr/>
        </p:nvSpPr>
        <p:spPr>
          <a:xfrm>
            <a:off x="2456329" y="3798332"/>
            <a:ext cx="1244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0070C0"/>
                </a:solidFill>
              </a:rPr>
              <a:t>http:xxxxx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14ABDDA1-E1B6-4559-90A8-A515FFF35CBC}"/>
              </a:ext>
            </a:extLst>
          </p:cNvPr>
          <p:cNvSpPr txBox="1"/>
          <p:nvPr/>
        </p:nvSpPr>
        <p:spPr>
          <a:xfrm>
            <a:off x="2456329" y="3429000"/>
            <a:ext cx="1244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 altLang="ja-JP" dirty="0"/>
              <a:t>http:xxxxx</a:t>
            </a:r>
            <a:endParaRPr lang="ja-JP" altLang="en-US" dirty="0"/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D073A7B7-90E2-4BBA-ADA5-044B5CA897A1}"/>
              </a:ext>
            </a:extLst>
          </p:cNvPr>
          <p:cNvSpPr txBox="1"/>
          <p:nvPr/>
        </p:nvSpPr>
        <p:spPr>
          <a:xfrm>
            <a:off x="2456329" y="4176629"/>
            <a:ext cx="1244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0070C0"/>
                </a:solidFill>
              </a:rPr>
              <a:t>http:xxxxx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BD497DAA-9EAE-4540-AFC4-7E10F0D7CFF8}"/>
              </a:ext>
            </a:extLst>
          </p:cNvPr>
          <p:cNvSpPr txBox="1"/>
          <p:nvPr/>
        </p:nvSpPr>
        <p:spPr>
          <a:xfrm>
            <a:off x="4052047" y="3429000"/>
            <a:ext cx="1784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ja-JP" altLang="en-US" dirty="0"/>
              <a:t>＃ プロダクト</a:t>
            </a:r>
            <a:r>
              <a:rPr lang="en-US" altLang="ja-JP" dirty="0"/>
              <a:t>A</a:t>
            </a:r>
            <a:endParaRPr lang="ja-JP" altLang="en-US" dirty="0"/>
          </a:p>
        </p:txBody>
      </p: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C38A7C81-C6F8-4120-883D-FDA7E792D688}"/>
              </a:ext>
            </a:extLst>
          </p:cNvPr>
          <p:cNvGrpSpPr/>
          <p:nvPr/>
        </p:nvGrpSpPr>
        <p:grpSpPr>
          <a:xfrm>
            <a:off x="5620871" y="3164541"/>
            <a:ext cx="287356" cy="264459"/>
            <a:chOff x="5620871" y="3164541"/>
            <a:chExt cx="287356" cy="264459"/>
          </a:xfrm>
        </p:grpSpPr>
        <p:cxnSp>
          <p:nvCxnSpPr>
            <p:cNvPr id="9" name="直線コネクタ 8">
              <a:extLst>
                <a:ext uri="{FF2B5EF4-FFF2-40B4-BE49-F238E27FC236}">
                  <a16:creationId xmlns:a16="http://schemas.microsoft.com/office/drawing/2014/main" id="{3B6CBFF4-EB75-4E3B-A126-D29704268A3A}"/>
                </a:ext>
              </a:extLst>
            </p:cNvPr>
            <p:cNvCxnSpPr/>
            <p:nvPr/>
          </p:nvCxnSpPr>
          <p:spPr>
            <a:xfrm>
              <a:off x="5620871" y="3164541"/>
              <a:ext cx="0" cy="264459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線コネクタ 53">
              <a:extLst>
                <a:ext uri="{FF2B5EF4-FFF2-40B4-BE49-F238E27FC236}">
                  <a16:creationId xmlns:a16="http://schemas.microsoft.com/office/drawing/2014/main" id="{D6AA87EF-759C-4C46-AFAA-187ED74F430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92589" y="3164541"/>
              <a:ext cx="71717" cy="264459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線コネクタ 54">
              <a:extLst>
                <a:ext uri="{FF2B5EF4-FFF2-40B4-BE49-F238E27FC236}">
                  <a16:creationId xmlns:a16="http://schemas.microsoft.com/office/drawing/2014/main" id="{3A4A3F73-0E5C-45B9-A572-A89BC7CE114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66785" y="3296770"/>
              <a:ext cx="141442" cy="13223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5C5E64A9-30ED-4C44-9224-B584F17B0E73}"/>
              </a:ext>
            </a:extLst>
          </p:cNvPr>
          <p:cNvSpPr txBox="1"/>
          <p:nvPr/>
        </p:nvSpPr>
        <p:spPr>
          <a:xfrm>
            <a:off x="5908227" y="3429000"/>
            <a:ext cx="1404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ja-JP" altLang="en-US" dirty="0"/>
              <a:t>＃ 企画部門</a:t>
            </a:r>
          </a:p>
        </p:txBody>
      </p:sp>
      <p:grpSp>
        <p:nvGrpSpPr>
          <p:cNvPr id="57" name="グループ化 56">
            <a:extLst>
              <a:ext uri="{FF2B5EF4-FFF2-40B4-BE49-F238E27FC236}">
                <a16:creationId xmlns:a16="http://schemas.microsoft.com/office/drawing/2014/main" id="{D6222D10-FEA4-49CA-AFE2-094B25A362F0}"/>
              </a:ext>
            </a:extLst>
          </p:cNvPr>
          <p:cNvGrpSpPr/>
          <p:nvPr/>
        </p:nvGrpSpPr>
        <p:grpSpPr>
          <a:xfrm>
            <a:off x="7208760" y="3164541"/>
            <a:ext cx="287356" cy="264459"/>
            <a:chOff x="5620871" y="3164541"/>
            <a:chExt cx="287356" cy="264459"/>
          </a:xfrm>
        </p:grpSpPr>
        <p:cxnSp>
          <p:nvCxnSpPr>
            <p:cNvPr id="58" name="直線コネクタ 57">
              <a:extLst>
                <a:ext uri="{FF2B5EF4-FFF2-40B4-BE49-F238E27FC236}">
                  <a16:creationId xmlns:a16="http://schemas.microsoft.com/office/drawing/2014/main" id="{FC2261FC-A3E9-4BB6-AB26-6EEC686E50D0}"/>
                </a:ext>
              </a:extLst>
            </p:cNvPr>
            <p:cNvCxnSpPr/>
            <p:nvPr/>
          </p:nvCxnSpPr>
          <p:spPr>
            <a:xfrm>
              <a:off x="5620871" y="3164541"/>
              <a:ext cx="0" cy="264459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線コネクタ 58">
              <a:extLst>
                <a:ext uri="{FF2B5EF4-FFF2-40B4-BE49-F238E27FC236}">
                  <a16:creationId xmlns:a16="http://schemas.microsoft.com/office/drawing/2014/main" id="{68675B74-4799-423B-A2D6-97305B62535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92589" y="3164541"/>
              <a:ext cx="71717" cy="264459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線コネクタ 59">
              <a:extLst>
                <a:ext uri="{FF2B5EF4-FFF2-40B4-BE49-F238E27FC236}">
                  <a16:creationId xmlns:a16="http://schemas.microsoft.com/office/drawing/2014/main" id="{EC8B7B3C-1807-4C1C-8D75-D5C0C83C6BF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66785" y="3296770"/>
              <a:ext cx="141442" cy="13223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69E3E89D-CF92-447C-8A86-8F05C670D461}"/>
              </a:ext>
            </a:extLst>
          </p:cNvPr>
          <p:cNvSpPr txBox="1"/>
          <p:nvPr/>
        </p:nvSpPr>
        <p:spPr>
          <a:xfrm>
            <a:off x="7964170" y="3429000"/>
            <a:ext cx="1635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ja-JP" altLang="en-US" dirty="0"/>
              <a:t>＃ デザイン画</a:t>
            </a:r>
          </a:p>
        </p:txBody>
      </p:sp>
      <p:grpSp>
        <p:nvGrpSpPr>
          <p:cNvPr id="62" name="グループ化 61">
            <a:extLst>
              <a:ext uri="{FF2B5EF4-FFF2-40B4-BE49-F238E27FC236}">
                <a16:creationId xmlns:a16="http://schemas.microsoft.com/office/drawing/2014/main" id="{3F0DF4BC-A5F9-4C3C-92D8-CA533996AAAD}"/>
              </a:ext>
            </a:extLst>
          </p:cNvPr>
          <p:cNvGrpSpPr/>
          <p:nvPr/>
        </p:nvGrpSpPr>
        <p:grpSpPr>
          <a:xfrm>
            <a:off x="9526667" y="3164541"/>
            <a:ext cx="287356" cy="264459"/>
            <a:chOff x="5620871" y="3164541"/>
            <a:chExt cx="287356" cy="264459"/>
          </a:xfrm>
        </p:grpSpPr>
        <p:cxnSp>
          <p:nvCxnSpPr>
            <p:cNvPr id="63" name="直線コネクタ 62">
              <a:extLst>
                <a:ext uri="{FF2B5EF4-FFF2-40B4-BE49-F238E27FC236}">
                  <a16:creationId xmlns:a16="http://schemas.microsoft.com/office/drawing/2014/main" id="{7BDFBD7E-8DA3-4B13-84FC-77A2D85DD669}"/>
                </a:ext>
              </a:extLst>
            </p:cNvPr>
            <p:cNvCxnSpPr/>
            <p:nvPr/>
          </p:nvCxnSpPr>
          <p:spPr>
            <a:xfrm>
              <a:off x="5620871" y="3164541"/>
              <a:ext cx="0" cy="264459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線コネクタ 63">
              <a:extLst>
                <a:ext uri="{FF2B5EF4-FFF2-40B4-BE49-F238E27FC236}">
                  <a16:creationId xmlns:a16="http://schemas.microsoft.com/office/drawing/2014/main" id="{BE182FCE-4D98-4A63-80A4-9563E1B56D5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92589" y="3164541"/>
              <a:ext cx="71717" cy="264459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線コネクタ 64">
              <a:extLst>
                <a:ext uri="{FF2B5EF4-FFF2-40B4-BE49-F238E27FC236}">
                  <a16:creationId xmlns:a16="http://schemas.microsoft.com/office/drawing/2014/main" id="{39A5C438-0E7A-4C61-963C-CB900CADEB4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66785" y="3296770"/>
              <a:ext cx="141442" cy="13223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21404F0E-E93B-4482-B56B-746CC2BB8EC7}"/>
              </a:ext>
            </a:extLst>
          </p:cNvPr>
          <p:cNvSpPr txBox="1"/>
          <p:nvPr/>
        </p:nvSpPr>
        <p:spPr>
          <a:xfrm>
            <a:off x="4052047" y="3804593"/>
            <a:ext cx="1784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ja-JP" altLang="en-US" dirty="0"/>
              <a:t>＃ プロダクト</a:t>
            </a:r>
            <a:r>
              <a:rPr lang="en-US" altLang="ja-JP" dirty="0"/>
              <a:t>A</a:t>
            </a:r>
            <a:endParaRPr lang="ja-JP" altLang="en-US" dirty="0"/>
          </a:p>
        </p:txBody>
      </p:sp>
      <p:grpSp>
        <p:nvGrpSpPr>
          <p:cNvPr id="67" name="グループ化 66">
            <a:extLst>
              <a:ext uri="{FF2B5EF4-FFF2-40B4-BE49-F238E27FC236}">
                <a16:creationId xmlns:a16="http://schemas.microsoft.com/office/drawing/2014/main" id="{69C3DA09-7D0C-481E-AECB-829A954DCF77}"/>
              </a:ext>
            </a:extLst>
          </p:cNvPr>
          <p:cNvGrpSpPr/>
          <p:nvPr/>
        </p:nvGrpSpPr>
        <p:grpSpPr>
          <a:xfrm>
            <a:off x="5620871" y="3540134"/>
            <a:ext cx="287356" cy="264459"/>
            <a:chOff x="5620871" y="3164541"/>
            <a:chExt cx="287356" cy="264459"/>
          </a:xfrm>
        </p:grpSpPr>
        <p:cxnSp>
          <p:nvCxnSpPr>
            <p:cNvPr id="68" name="直線コネクタ 67">
              <a:extLst>
                <a:ext uri="{FF2B5EF4-FFF2-40B4-BE49-F238E27FC236}">
                  <a16:creationId xmlns:a16="http://schemas.microsoft.com/office/drawing/2014/main" id="{A4DBE507-F60A-4CD6-8757-5A01CA9D886F}"/>
                </a:ext>
              </a:extLst>
            </p:cNvPr>
            <p:cNvCxnSpPr/>
            <p:nvPr/>
          </p:nvCxnSpPr>
          <p:spPr>
            <a:xfrm>
              <a:off x="5620871" y="3164541"/>
              <a:ext cx="0" cy="264459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線コネクタ 68">
              <a:extLst>
                <a:ext uri="{FF2B5EF4-FFF2-40B4-BE49-F238E27FC236}">
                  <a16:creationId xmlns:a16="http://schemas.microsoft.com/office/drawing/2014/main" id="{E2C03DBC-6279-4D9D-AA45-51ED945570F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92589" y="3164541"/>
              <a:ext cx="71717" cy="264459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線コネクタ 69">
              <a:extLst>
                <a:ext uri="{FF2B5EF4-FFF2-40B4-BE49-F238E27FC236}">
                  <a16:creationId xmlns:a16="http://schemas.microsoft.com/office/drawing/2014/main" id="{6F731504-25D9-47E2-97C6-91A9940D873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66785" y="3296770"/>
              <a:ext cx="141442" cy="13223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74025C-9123-4E4B-86B3-8A4366AD75E8}"/>
              </a:ext>
            </a:extLst>
          </p:cNvPr>
          <p:cNvSpPr txBox="1"/>
          <p:nvPr/>
        </p:nvSpPr>
        <p:spPr>
          <a:xfrm>
            <a:off x="5908227" y="3804593"/>
            <a:ext cx="1866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ja-JP" altLang="en-US" dirty="0"/>
              <a:t>＃ エンジン部門</a:t>
            </a:r>
          </a:p>
        </p:txBody>
      </p:sp>
      <p:grpSp>
        <p:nvGrpSpPr>
          <p:cNvPr id="72" name="グループ化 71">
            <a:extLst>
              <a:ext uri="{FF2B5EF4-FFF2-40B4-BE49-F238E27FC236}">
                <a16:creationId xmlns:a16="http://schemas.microsoft.com/office/drawing/2014/main" id="{846AA927-5FC7-46E0-9850-2DB31BFFE5DF}"/>
              </a:ext>
            </a:extLst>
          </p:cNvPr>
          <p:cNvGrpSpPr/>
          <p:nvPr/>
        </p:nvGrpSpPr>
        <p:grpSpPr>
          <a:xfrm>
            <a:off x="7586465" y="3540134"/>
            <a:ext cx="287356" cy="264459"/>
            <a:chOff x="5620871" y="3164541"/>
            <a:chExt cx="287356" cy="264459"/>
          </a:xfrm>
        </p:grpSpPr>
        <p:cxnSp>
          <p:nvCxnSpPr>
            <p:cNvPr id="73" name="直線コネクタ 72">
              <a:extLst>
                <a:ext uri="{FF2B5EF4-FFF2-40B4-BE49-F238E27FC236}">
                  <a16:creationId xmlns:a16="http://schemas.microsoft.com/office/drawing/2014/main" id="{165C5749-8B2B-4340-AFB9-D206F71E268D}"/>
                </a:ext>
              </a:extLst>
            </p:cNvPr>
            <p:cNvCxnSpPr/>
            <p:nvPr/>
          </p:nvCxnSpPr>
          <p:spPr>
            <a:xfrm>
              <a:off x="5620871" y="3164541"/>
              <a:ext cx="0" cy="264459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線コネクタ 73">
              <a:extLst>
                <a:ext uri="{FF2B5EF4-FFF2-40B4-BE49-F238E27FC236}">
                  <a16:creationId xmlns:a16="http://schemas.microsoft.com/office/drawing/2014/main" id="{91DD0CBD-E4D1-433A-A0A4-2E09BDB7DB7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92589" y="3164541"/>
              <a:ext cx="71717" cy="264459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線コネクタ 74">
              <a:extLst>
                <a:ext uri="{FF2B5EF4-FFF2-40B4-BE49-F238E27FC236}">
                  <a16:creationId xmlns:a16="http://schemas.microsoft.com/office/drawing/2014/main" id="{D15EAB59-45CC-4250-982E-B191DB2FE7B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66785" y="3296770"/>
              <a:ext cx="141442" cy="13223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6" name="テキスト ボックス 75">
            <a:extLst>
              <a:ext uri="{FF2B5EF4-FFF2-40B4-BE49-F238E27FC236}">
                <a16:creationId xmlns:a16="http://schemas.microsoft.com/office/drawing/2014/main" id="{FF9CE3BB-8BA1-47EB-A4F9-96C23D377ACD}"/>
              </a:ext>
            </a:extLst>
          </p:cNvPr>
          <p:cNvSpPr txBox="1"/>
          <p:nvPr/>
        </p:nvSpPr>
        <p:spPr>
          <a:xfrm>
            <a:off x="7964170" y="3804593"/>
            <a:ext cx="1651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ja-JP" altLang="en-US" dirty="0"/>
              <a:t>＃ </a:t>
            </a:r>
            <a:r>
              <a:rPr lang="en-US" altLang="ja-JP" dirty="0"/>
              <a:t>CAD</a:t>
            </a:r>
            <a:r>
              <a:rPr lang="ja-JP" altLang="en-US" dirty="0"/>
              <a:t>データ</a:t>
            </a:r>
          </a:p>
        </p:txBody>
      </p:sp>
      <p:grpSp>
        <p:nvGrpSpPr>
          <p:cNvPr id="77" name="グループ化 76">
            <a:extLst>
              <a:ext uri="{FF2B5EF4-FFF2-40B4-BE49-F238E27FC236}">
                <a16:creationId xmlns:a16="http://schemas.microsoft.com/office/drawing/2014/main" id="{D7379EB6-C6D6-4353-A5D5-51DA9C212551}"/>
              </a:ext>
            </a:extLst>
          </p:cNvPr>
          <p:cNvGrpSpPr/>
          <p:nvPr/>
        </p:nvGrpSpPr>
        <p:grpSpPr>
          <a:xfrm>
            <a:off x="9526667" y="3540134"/>
            <a:ext cx="287356" cy="264459"/>
            <a:chOff x="5620871" y="3164541"/>
            <a:chExt cx="287356" cy="264459"/>
          </a:xfrm>
        </p:grpSpPr>
        <p:cxnSp>
          <p:nvCxnSpPr>
            <p:cNvPr id="78" name="直線コネクタ 77">
              <a:extLst>
                <a:ext uri="{FF2B5EF4-FFF2-40B4-BE49-F238E27FC236}">
                  <a16:creationId xmlns:a16="http://schemas.microsoft.com/office/drawing/2014/main" id="{5B69D280-CAB6-4502-9FFC-20B484571A96}"/>
                </a:ext>
              </a:extLst>
            </p:cNvPr>
            <p:cNvCxnSpPr/>
            <p:nvPr/>
          </p:nvCxnSpPr>
          <p:spPr>
            <a:xfrm>
              <a:off x="5620871" y="3164541"/>
              <a:ext cx="0" cy="264459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線コネクタ 78">
              <a:extLst>
                <a:ext uri="{FF2B5EF4-FFF2-40B4-BE49-F238E27FC236}">
                  <a16:creationId xmlns:a16="http://schemas.microsoft.com/office/drawing/2014/main" id="{6FC91AF9-5BDE-460F-802C-E73A84D905E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92589" y="3164541"/>
              <a:ext cx="71717" cy="264459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線コネクタ 79">
              <a:extLst>
                <a:ext uri="{FF2B5EF4-FFF2-40B4-BE49-F238E27FC236}">
                  <a16:creationId xmlns:a16="http://schemas.microsoft.com/office/drawing/2014/main" id="{3122C324-4EB3-4ED6-928F-CC5C1D53675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66785" y="3296770"/>
              <a:ext cx="141442" cy="13223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1" name="テキスト ボックス 80">
            <a:extLst>
              <a:ext uri="{FF2B5EF4-FFF2-40B4-BE49-F238E27FC236}">
                <a16:creationId xmlns:a16="http://schemas.microsoft.com/office/drawing/2014/main" id="{5E3F206D-2D22-4A2A-94E0-E6408DDBC7DE}"/>
              </a:ext>
            </a:extLst>
          </p:cNvPr>
          <p:cNvSpPr txBox="1"/>
          <p:nvPr/>
        </p:nvSpPr>
        <p:spPr>
          <a:xfrm>
            <a:off x="4052047" y="4202599"/>
            <a:ext cx="1784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ja-JP" altLang="en-US" dirty="0"/>
              <a:t>＃ プロダクト</a:t>
            </a:r>
            <a:r>
              <a:rPr lang="en-US" altLang="ja-JP" dirty="0"/>
              <a:t>A</a:t>
            </a:r>
            <a:endParaRPr lang="ja-JP" altLang="en-US" dirty="0"/>
          </a:p>
        </p:txBody>
      </p:sp>
      <p:grpSp>
        <p:nvGrpSpPr>
          <p:cNvPr id="82" name="グループ化 81">
            <a:extLst>
              <a:ext uri="{FF2B5EF4-FFF2-40B4-BE49-F238E27FC236}">
                <a16:creationId xmlns:a16="http://schemas.microsoft.com/office/drawing/2014/main" id="{D74CBB26-2190-4FCC-8469-A9328F996BE9}"/>
              </a:ext>
            </a:extLst>
          </p:cNvPr>
          <p:cNvGrpSpPr/>
          <p:nvPr/>
        </p:nvGrpSpPr>
        <p:grpSpPr>
          <a:xfrm>
            <a:off x="5620871" y="3938140"/>
            <a:ext cx="287356" cy="264459"/>
            <a:chOff x="5620871" y="3164541"/>
            <a:chExt cx="287356" cy="264459"/>
          </a:xfrm>
        </p:grpSpPr>
        <p:cxnSp>
          <p:nvCxnSpPr>
            <p:cNvPr id="83" name="直線コネクタ 82">
              <a:extLst>
                <a:ext uri="{FF2B5EF4-FFF2-40B4-BE49-F238E27FC236}">
                  <a16:creationId xmlns:a16="http://schemas.microsoft.com/office/drawing/2014/main" id="{87ECCFAF-2AC7-41CA-AE57-49E4F536FB01}"/>
                </a:ext>
              </a:extLst>
            </p:cNvPr>
            <p:cNvCxnSpPr/>
            <p:nvPr/>
          </p:nvCxnSpPr>
          <p:spPr>
            <a:xfrm>
              <a:off x="5620871" y="3164541"/>
              <a:ext cx="0" cy="264459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線コネクタ 83">
              <a:extLst>
                <a:ext uri="{FF2B5EF4-FFF2-40B4-BE49-F238E27FC236}">
                  <a16:creationId xmlns:a16="http://schemas.microsoft.com/office/drawing/2014/main" id="{64CD5D1A-507A-49B4-888F-F3763E3F0BF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92589" y="3164541"/>
              <a:ext cx="71717" cy="264459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線コネクタ 84">
              <a:extLst>
                <a:ext uri="{FF2B5EF4-FFF2-40B4-BE49-F238E27FC236}">
                  <a16:creationId xmlns:a16="http://schemas.microsoft.com/office/drawing/2014/main" id="{36BCB7F2-FAB6-4F21-A053-D0CE79D0DC2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66785" y="3296770"/>
              <a:ext cx="141442" cy="13223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6" name="テキスト ボックス 85">
            <a:extLst>
              <a:ext uri="{FF2B5EF4-FFF2-40B4-BE49-F238E27FC236}">
                <a16:creationId xmlns:a16="http://schemas.microsoft.com/office/drawing/2014/main" id="{8F493658-F6E1-4896-8905-4D38EA00232A}"/>
              </a:ext>
            </a:extLst>
          </p:cNvPr>
          <p:cNvSpPr txBox="1"/>
          <p:nvPr/>
        </p:nvSpPr>
        <p:spPr>
          <a:xfrm>
            <a:off x="5908227" y="4202599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ja-JP" altLang="en-US" dirty="0"/>
              <a:t>＃ボディ部門</a:t>
            </a:r>
          </a:p>
        </p:txBody>
      </p:sp>
      <p:grpSp>
        <p:nvGrpSpPr>
          <p:cNvPr id="87" name="グループ化 86">
            <a:extLst>
              <a:ext uri="{FF2B5EF4-FFF2-40B4-BE49-F238E27FC236}">
                <a16:creationId xmlns:a16="http://schemas.microsoft.com/office/drawing/2014/main" id="{04DF3241-DC9A-4283-9144-756B272D82A2}"/>
              </a:ext>
            </a:extLst>
          </p:cNvPr>
          <p:cNvGrpSpPr/>
          <p:nvPr/>
        </p:nvGrpSpPr>
        <p:grpSpPr>
          <a:xfrm>
            <a:off x="7190869" y="3938140"/>
            <a:ext cx="287356" cy="264459"/>
            <a:chOff x="5620871" y="3164541"/>
            <a:chExt cx="287356" cy="264459"/>
          </a:xfrm>
        </p:grpSpPr>
        <p:cxnSp>
          <p:nvCxnSpPr>
            <p:cNvPr id="88" name="直線コネクタ 87">
              <a:extLst>
                <a:ext uri="{FF2B5EF4-FFF2-40B4-BE49-F238E27FC236}">
                  <a16:creationId xmlns:a16="http://schemas.microsoft.com/office/drawing/2014/main" id="{19FC3AF1-D1D1-49D1-A72E-01DF687B3640}"/>
                </a:ext>
              </a:extLst>
            </p:cNvPr>
            <p:cNvCxnSpPr/>
            <p:nvPr/>
          </p:nvCxnSpPr>
          <p:spPr>
            <a:xfrm>
              <a:off x="5620871" y="3164541"/>
              <a:ext cx="0" cy="264459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直線コネクタ 88">
              <a:extLst>
                <a:ext uri="{FF2B5EF4-FFF2-40B4-BE49-F238E27FC236}">
                  <a16:creationId xmlns:a16="http://schemas.microsoft.com/office/drawing/2014/main" id="{88CD288F-6F9D-4102-A276-12BD1E3F07F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92589" y="3164541"/>
              <a:ext cx="71717" cy="264459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線コネクタ 89">
              <a:extLst>
                <a:ext uri="{FF2B5EF4-FFF2-40B4-BE49-F238E27FC236}">
                  <a16:creationId xmlns:a16="http://schemas.microsoft.com/office/drawing/2014/main" id="{D6CF1866-1EE1-41A3-AC74-C6452420435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66785" y="3296770"/>
              <a:ext cx="141442" cy="13223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1" name="テキスト ボックス 90">
            <a:extLst>
              <a:ext uri="{FF2B5EF4-FFF2-40B4-BE49-F238E27FC236}">
                <a16:creationId xmlns:a16="http://schemas.microsoft.com/office/drawing/2014/main" id="{95FFEED3-63D8-4515-9F67-999D944FE8A5}"/>
              </a:ext>
            </a:extLst>
          </p:cNvPr>
          <p:cNvSpPr txBox="1"/>
          <p:nvPr/>
        </p:nvSpPr>
        <p:spPr>
          <a:xfrm>
            <a:off x="7964170" y="4202599"/>
            <a:ext cx="1499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ja-JP" altLang="en-US" dirty="0"/>
              <a:t>＃ </a:t>
            </a:r>
            <a:r>
              <a:rPr lang="en-US" altLang="ja-JP" dirty="0"/>
              <a:t>DR</a:t>
            </a:r>
            <a:r>
              <a:rPr lang="ja-JP" altLang="en-US" dirty="0"/>
              <a:t>報告書</a:t>
            </a:r>
          </a:p>
        </p:txBody>
      </p:sp>
      <p:grpSp>
        <p:nvGrpSpPr>
          <p:cNvPr id="92" name="グループ化 91">
            <a:extLst>
              <a:ext uri="{FF2B5EF4-FFF2-40B4-BE49-F238E27FC236}">
                <a16:creationId xmlns:a16="http://schemas.microsoft.com/office/drawing/2014/main" id="{19BAA4E6-C4D8-46E1-B315-59648183F745}"/>
              </a:ext>
            </a:extLst>
          </p:cNvPr>
          <p:cNvGrpSpPr/>
          <p:nvPr/>
        </p:nvGrpSpPr>
        <p:grpSpPr>
          <a:xfrm>
            <a:off x="9526667" y="3938140"/>
            <a:ext cx="287356" cy="264459"/>
            <a:chOff x="5620871" y="3164541"/>
            <a:chExt cx="287356" cy="264459"/>
          </a:xfrm>
        </p:grpSpPr>
        <p:cxnSp>
          <p:nvCxnSpPr>
            <p:cNvPr id="93" name="直線コネクタ 92">
              <a:extLst>
                <a:ext uri="{FF2B5EF4-FFF2-40B4-BE49-F238E27FC236}">
                  <a16:creationId xmlns:a16="http://schemas.microsoft.com/office/drawing/2014/main" id="{197C5EEF-A9F2-4637-8306-EC5FC6FDE1A0}"/>
                </a:ext>
              </a:extLst>
            </p:cNvPr>
            <p:cNvCxnSpPr/>
            <p:nvPr/>
          </p:nvCxnSpPr>
          <p:spPr>
            <a:xfrm>
              <a:off x="5620871" y="3164541"/>
              <a:ext cx="0" cy="264459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線コネクタ 93">
              <a:extLst>
                <a:ext uri="{FF2B5EF4-FFF2-40B4-BE49-F238E27FC236}">
                  <a16:creationId xmlns:a16="http://schemas.microsoft.com/office/drawing/2014/main" id="{E0A9D96E-0661-40DC-8836-CBC480CE6E4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92589" y="3164541"/>
              <a:ext cx="71717" cy="264459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線コネクタ 94">
              <a:extLst>
                <a:ext uri="{FF2B5EF4-FFF2-40B4-BE49-F238E27FC236}">
                  <a16:creationId xmlns:a16="http://schemas.microsoft.com/office/drawing/2014/main" id="{219987F9-CD34-4FA9-8401-EEFCF59E28F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66785" y="3296770"/>
              <a:ext cx="141442" cy="13223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5020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8" grpId="0"/>
      <p:bldP spid="50" grpId="0"/>
      <p:bldP spid="52" grpId="0"/>
      <p:bldP spid="56" grpId="0"/>
      <p:bldP spid="61" grpId="0"/>
      <p:bldP spid="66" grpId="0"/>
      <p:bldP spid="71" grpId="0"/>
      <p:bldP spid="76" grpId="0"/>
      <p:bldP spid="81" grpId="0"/>
      <p:bldP spid="86" grpId="0"/>
      <p:bldP spid="9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BBE8755B-846A-45A1-835A-5474B66466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524" y="1137766"/>
            <a:ext cx="10076033" cy="5405373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4EAB568D-EE87-41BF-AD56-A1DEA75D9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54424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/>
              <a:t>④</a:t>
            </a:r>
          </a:p>
        </p:txBody>
      </p:sp>
      <p:sp>
        <p:nvSpPr>
          <p:cNvPr id="96" name="テキスト ボックス 95">
            <a:extLst>
              <a:ext uri="{FF2B5EF4-FFF2-40B4-BE49-F238E27FC236}">
                <a16:creationId xmlns:a16="http://schemas.microsoft.com/office/drawing/2014/main" id="{D6C4C087-2487-4C6A-B849-EB09167CD749}"/>
              </a:ext>
            </a:extLst>
          </p:cNvPr>
          <p:cNvSpPr txBox="1"/>
          <p:nvPr/>
        </p:nvSpPr>
        <p:spPr>
          <a:xfrm>
            <a:off x="3818965" y="3648902"/>
            <a:ext cx="2949388" cy="25225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ja-JP" altLang="en-US" dirty="0"/>
              <a:t>＃ プロダクト</a:t>
            </a:r>
            <a:r>
              <a:rPr lang="en-US" altLang="ja-JP" dirty="0"/>
              <a:t>A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18626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EAB568D-EE87-41BF-AD56-A1DEA75D9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54424"/>
          </a:xfrm>
        </p:spPr>
        <p:txBody>
          <a:bodyPr>
            <a:normAutofit fontScale="90000"/>
          </a:bodyPr>
          <a:lstStyle/>
          <a:p>
            <a:r>
              <a:rPr lang="ja-JP" altLang="en-US" dirty="0"/>
              <a:t>⑤</a:t>
            </a:r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78F00272-8DAF-419F-8F92-02B3A741E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525" y="1120761"/>
            <a:ext cx="10076033" cy="5405372"/>
          </a:xfrm>
          <a:prstGeom prst="rect">
            <a:avLst/>
          </a:prstGeom>
        </p:spPr>
      </p:pic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03380253-BA93-45C0-B243-DBB56B549DE6}"/>
              </a:ext>
            </a:extLst>
          </p:cNvPr>
          <p:cNvGrpSpPr/>
          <p:nvPr/>
        </p:nvGrpSpPr>
        <p:grpSpPr>
          <a:xfrm>
            <a:off x="2456329" y="3429000"/>
            <a:ext cx="7143225" cy="369332"/>
            <a:chOff x="2456329" y="3429000"/>
            <a:chExt cx="7143225" cy="369332"/>
          </a:xfrm>
        </p:grpSpPr>
        <p:sp>
          <p:nvSpPr>
            <p:cNvPr id="48" name="テキスト ボックス 47">
              <a:extLst>
                <a:ext uri="{FF2B5EF4-FFF2-40B4-BE49-F238E27FC236}">
                  <a16:creationId xmlns:a16="http://schemas.microsoft.com/office/drawing/2014/main" id="{14ABDDA1-E1B6-4559-90A8-A515FFF35CBC}"/>
                </a:ext>
              </a:extLst>
            </p:cNvPr>
            <p:cNvSpPr txBox="1"/>
            <p:nvPr/>
          </p:nvSpPr>
          <p:spPr>
            <a:xfrm>
              <a:off x="2456329" y="3429000"/>
              <a:ext cx="12442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ja-JP"/>
              </a:defPPr>
              <a:lvl1pPr>
                <a:defRPr>
                  <a:solidFill>
                    <a:srgbClr val="0070C0"/>
                  </a:solidFill>
                </a:defRPr>
              </a:lvl1pPr>
            </a:lstStyle>
            <a:p>
              <a:r>
                <a:rPr lang="en-US" altLang="ja-JP" dirty="0"/>
                <a:t>http:xxxxx</a:t>
              </a:r>
              <a:endParaRPr lang="ja-JP" altLang="en-US" dirty="0"/>
            </a:p>
          </p:txBody>
        </p:sp>
        <p:sp>
          <p:nvSpPr>
            <p:cNvPr id="52" name="テキスト ボックス 51">
              <a:extLst>
                <a:ext uri="{FF2B5EF4-FFF2-40B4-BE49-F238E27FC236}">
                  <a16:creationId xmlns:a16="http://schemas.microsoft.com/office/drawing/2014/main" id="{BD497DAA-9EAE-4540-AFC4-7E10F0D7CFF8}"/>
                </a:ext>
              </a:extLst>
            </p:cNvPr>
            <p:cNvSpPr txBox="1"/>
            <p:nvPr/>
          </p:nvSpPr>
          <p:spPr>
            <a:xfrm>
              <a:off x="4052047" y="3429000"/>
              <a:ext cx="17844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ja-JP"/>
              </a:defPPr>
              <a:lvl1pPr>
                <a:defRPr>
                  <a:solidFill>
                    <a:srgbClr val="0070C0"/>
                  </a:solidFill>
                </a:defRPr>
              </a:lvl1pPr>
            </a:lstStyle>
            <a:p>
              <a:r>
                <a:rPr lang="ja-JP" altLang="en-US" dirty="0"/>
                <a:t>＃ プロダクト</a:t>
              </a:r>
              <a:r>
                <a:rPr lang="en-US" altLang="ja-JP" dirty="0"/>
                <a:t>A</a:t>
              </a:r>
              <a:endParaRPr lang="ja-JP" altLang="en-US" dirty="0"/>
            </a:p>
          </p:txBody>
        </p:sp>
        <p:sp>
          <p:nvSpPr>
            <p:cNvPr id="56" name="テキスト ボックス 55">
              <a:extLst>
                <a:ext uri="{FF2B5EF4-FFF2-40B4-BE49-F238E27FC236}">
                  <a16:creationId xmlns:a16="http://schemas.microsoft.com/office/drawing/2014/main" id="{5C5E64A9-30ED-4C44-9224-B584F17B0E73}"/>
                </a:ext>
              </a:extLst>
            </p:cNvPr>
            <p:cNvSpPr txBox="1"/>
            <p:nvPr/>
          </p:nvSpPr>
          <p:spPr>
            <a:xfrm>
              <a:off x="5908227" y="3429000"/>
              <a:ext cx="14045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ja-JP"/>
              </a:defPPr>
              <a:lvl1pPr>
                <a:defRPr>
                  <a:solidFill>
                    <a:srgbClr val="0070C0"/>
                  </a:solidFill>
                </a:defRPr>
              </a:lvl1pPr>
            </a:lstStyle>
            <a:p>
              <a:r>
                <a:rPr lang="ja-JP" altLang="en-US" dirty="0"/>
                <a:t>＃ 企画部門</a:t>
              </a:r>
            </a:p>
          </p:txBody>
        </p:sp>
        <p:sp>
          <p:nvSpPr>
            <p:cNvPr id="61" name="テキスト ボックス 60">
              <a:extLst>
                <a:ext uri="{FF2B5EF4-FFF2-40B4-BE49-F238E27FC236}">
                  <a16:creationId xmlns:a16="http://schemas.microsoft.com/office/drawing/2014/main" id="{69E3E89D-CF92-447C-8A86-8F05C670D461}"/>
                </a:ext>
              </a:extLst>
            </p:cNvPr>
            <p:cNvSpPr txBox="1"/>
            <p:nvPr/>
          </p:nvSpPr>
          <p:spPr>
            <a:xfrm>
              <a:off x="7964170" y="3429000"/>
              <a:ext cx="16353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ja-JP"/>
              </a:defPPr>
              <a:lvl1pPr>
                <a:defRPr>
                  <a:solidFill>
                    <a:srgbClr val="0070C0"/>
                  </a:solidFill>
                </a:defRPr>
              </a:lvl1pPr>
            </a:lstStyle>
            <a:p>
              <a:r>
                <a:rPr lang="ja-JP" altLang="en-US" dirty="0"/>
                <a:t>＃ デザイン画</a:t>
              </a:r>
            </a:p>
          </p:txBody>
        </p:sp>
      </p:grp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1D1385CB-50FA-446C-A3F4-5510D3C21D7B}"/>
              </a:ext>
            </a:extLst>
          </p:cNvPr>
          <p:cNvGrpSpPr/>
          <p:nvPr/>
        </p:nvGrpSpPr>
        <p:grpSpPr>
          <a:xfrm>
            <a:off x="2456329" y="3797906"/>
            <a:ext cx="7159255" cy="376019"/>
            <a:chOff x="2456329" y="3797906"/>
            <a:chExt cx="7159255" cy="376019"/>
          </a:xfrm>
        </p:grpSpPr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5C36882F-30C1-464F-9EC0-2C2BD6884669}"/>
                </a:ext>
              </a:extLst>
            </p:cNvPr>
            <p:cNvSpPr txBox="1"/>
            <p:nvPr/>
          </p:nvSpPr>
          <p:spPr>
            <a:xfrm>
              <a:off x="2456329" y="3797906"/>
              <a:ext cx="12442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>
                  <a:solidFill>
                    <a:srgbClr val="0070C0"/>
                  </a:solidFill>
                </a:rPr>
                <a:t>http:xxxxx</a:t>
              </a:r>
              <a:endParaRPr kumimoji="1" lang="ja-JP" altLang="en-US" dirty="0">
                <a:solidFill>
                  <a:srgbClr val="0070C0"/>
                </a:solidFill>
              </a:endParaRPr>
            </a:p>
          </p:txBody>
        </p:sp>
        <p:sp>
          <p:nvSpPr>
            <p:cNvPr id="66" name="テキスト ボックス 65">
              <a:extLst>
                <a:ext uri="{FF2B5EF4-FFF2-40B4-BE49-F238E27FC236}">
                  <a16:creationId xmlns:a16="http://schemas.microsoft.com/office/drawing/2014/main" id="{21404F0E-E93B-4482-B56B-746CC2BB8EC7}"/>
                </a:ext>
              </a:extLst>
            </p:cNvPr>
            <p:cNvSpPr txBox="1"/>
            <p:nvPr/>
          </p:nvSpPr>
          <p:spPr>
            <a:xfrm>
              <a:off x="4052047" y="3804167"/>
              <a:ext cx="17844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ja-JP"/>
              </a:defPPr>
              <a:lvl1pPr>
                <a:defRPr>
                  <a:solidFill>
                    <a:srgbClr val="0070C0"/>
                  </a:solidFill>
                </a:defRPr>
              </a:lvl1pPr>
            </a:lstStyle>
            <a:p>
              <a:r>
                <a:rPr lang="ja-JP" altLang="en-US" dirty="0"/>
                <a:t>＃ プロダクト</a:t>
              </a:r>
              <a:r>
                <a:rPr lang="en-US" altLang="ja-JP" dirty="0"/>
                <a:t>A</a:t>
              </a:r>
              <a:endParaRPr lang="ja-JP" altLang="en-US" dirty="0"/>
            </a:p>
          </p:txBody>
        </p:sp>
        <p:sp>
          <p:nvSpPr>
            <p:cNvPr id="71" name="テキスト ボックス 70">
              <a:extLst>
                <a:ext uri="{FF2B5EF4-FFF2-40B4-BE49-F238E27FC236}">
                  <a16:creationId xmlns:a16="http://schemas.microsoft.com/office/drawing/2014/main" id="{9C74025C-9123-4E4B-86B3-8A4366AD75E8}"/>
                </a:ext>
              </a:extLst>
            </p:cNvPr>
            <p:cNvSpPr txBox="1"/>
            <p:nvPr/>
          </p:nvSpPr>
          <p:spPr>
            <a:xfrm>
              <a:off x="5908227" y="3804167"/>
              <a:ext cx="18662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ja-JP"/>
              </a:defPPr>
              <a:lvl1pPr>
                <a:defRPr>
                  <a:solidFill>
                    <a:srgbClr val="0070C0"/>
                  </a:solidFill>
                </a:defRPr>
              </a:lvl1pPr>
            </a:lstStyle>
            <a:p>
              <a:r>
                <a:rPr lang="ja-JP" altLang="en-US" dirty="0"/>
                <a:t>＃ エンジン部門</a:t>
              </a:r>
            </a:p>
          </p:txBody>
        </p:sp>
        <p:sp>
          <p:nvSpPr>
            <p:cNvPr id="76" name="テキスト ボックス 75">
              <a:extLst>
                <a:ext uri="{FF2B5EF4-FFF2-40B4-BE49-F238E27FC236}">
                  <a16:creationId xmlns:a16="http://schemas.microsoft.com/office/drawing/2014/main" id="{FF9CE3BB-8BA1-47EB-A4F9-96C23D377ACD}"/>
                </a:ext>
              </a:extLst>
            </p:cNvPr>
            <p:cNvSpPr txBox="1"/>
            <p:nvPr/>
          </p:nvSpPr>
          <p:spPr>
            <a:xfrm>
              <a:off x="7964170" y="3804593"/>
              <a:ext cx="16514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ja-JP"/>
              </a:defPPr>
              <a:lvl1pPr>
                <a:defRPr>
                  <a:solidFill>
                    <a:srgbClr val="0070C0"/>
                  </a:solidFill>
                </a:defRPr>
              </a:lvl1pPr>
            </a:lstStyle>
            <a:p>
              <a:r>
                <a:rPr lang="ja-JP" altLang="en-US" dirty="0"/>
                <a:t>＃ </a:t>
              </a:r>
              <a:r>
                <a:rPr lang="en-US" altLang="ja-JP" dirty="0"/>
                <a:t>CAD</a:t>
              </a:r>
              <a:r>
                <a:rPr lang="ja-JP" altLang="en-US" dirty="0"/>
                <a:t>データ</a:t>
              </a:r>
            </a:p>
          </p:txBody>
        </p:sp>
      </p:grp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3D01A54F-AADE-4D91-83D6-F856317D4C12}"/>
              </a:ext>
            </a:extLst>
          </p:cNvPr>
          <p:cNvGrpSpPr/>
          <p:nvPr/>
        </p:nvGrpSpPr>
        <p:grpSpPr>
          <a:xfrm>
            <a:off x="2456329" y="4176629"/>
            <a:ext cx="6912393" cy="395302"/>
            <a:chOff x="2456329" y="4176629"/>
            <a:chExt cx="6912393" cy="395302"/>
          </a:xfrm>
        </p:grpSpPr>
        <p:sp>
          <p:nvSpPr>
            <p:cNvPr id="50" name="テキスト ボックス 49">
              <a:extLst>
                <a:ext uri="{FF2B5EF4-FFF2-40B4-BE49-F238E27FC236}">
                  <a16:creationId xmlns:a16="http://schemas.microsoft.com/office/drawing/2014/main" id="{D073A7B7-90E2-4BBA-ADA5-044B5CA897A1}"/>
                </a:ext>
              </a:extLst>
            </p:cNvPr>
            <p:cNvSpPr txBox="1"/>
            <p:nvPr/>
          </p:nvSpPr>
          <p:spPr>
            <a:xfrm>
              <a:off x="2456329" y="4176629"/>
              <a:ext cx="12442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>
                  <a:solidFill>
                    <a:srgbClr val="0070C0"/>
                  </a:solidFill>
                </a:rPr>
                <a:t>http:xxxxx</a:t>
              </a:r>
              <a:endParaRPr kumimoji="1" lang="ja-JP" altLang="en-US" dirty="0">
                <a:solidFill>
                  <a:srgbClr val="0070C0"/>
                </a:solidFill>
              </a:endParaRPr>
            </a:p>
          </p:txBody>
        </p:sp>
        <p:sp>
          <p:nvSpPr>
            <p:cNvPr id="81" name="テキスト ボックス 80">
              <a:extLst>
                <a:ext uri="{FF2B5EF4-FFF2-40B4-BE49-F238E27FC236}">
                  <a16:creationId xmlns:a16="http://schemas.microsoft.com/office/drawing/2014/main" id="{5E3F206D-2D22-4A2A-94E0-E6408DDBC7DE}"/>
                </a:ext>
              </a:extLst>
            </p:cNvPr>
            <p:cNvSpPr txBox="1"/>
            <p:nvPr/>
          </p:nvSpPr>
          <p:spPr>
            <a:xfrm>
              <a:off x="4052047" y="4202599"/>
              <a:ext cx="17844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ja-JP"/>
              </a:defPPr>
              <a:lvl1pPr>
                <a:defRPr>
                  <a:solidFill>
                    <a:srgbClr val="0070C0"/>
                  </a:solidFill>
                </a:defRPr>
              </a:lvl1pPr>
            </a:lstStyle>
            <a:p>
              <a:r>
                <a:rPr lang="ja-JP" altLang="en-US" dirty="0"/>
                <a:t>＃ プロダクト</a:t>
              </a:r>
              <a:r>
                <a:rPr lang="en-US" altLang="ja-JP" dirty="0"/>
                <a:t>A</a:t>
              </a:r>
              <a:endParaRPr lang="ja-JP" altLang="en-US" dirty="0"/>
            </a:p>
          </p:txBody>
        </p:sp>
        <p:sp>
          <p:nvSpPr>
            <p:cNvPr id="86" name="テキスト ボックス 85">
              <a:extLst>
                <a:ext uri="{FF2B5EF4-FFF2-40B4-BE49-F238E27FC236}">
                  <a16:creationId xmlns:a16="http://schemas.microsoft.com/office/drawing/2014/main" id="{8F493658-F6E1-4896-8905-4D38EA00232A}"/>
                </a:ext>
              </a:extLst>
            </p:cNvPr>
            <p:cNvSpPr txBox="1"/>
            <p:nvPr/>
          </p:nvSpPr>
          <p:spPr>
            <a:xfrm>
              <a:off x="5908227" y="4202599"/>
              <a:ext cx="1338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ja-JP"/>
              </a:defPPr>
              <a:lvl1pPr>
                <a:defRPr>
                  <a:solidFill>
                    <a:srgbClr val="0070C0"/>
                  </a:solidFill>
                </a:defRPr>
              </a:lvl1pPr>
            </a:lstStyle>
            <a:p>
              <a:r>
                <a:rPr lang="ja-JP" altLang="en-US" dirty="0"/>
                <a:t>＃生産部門</a:t>
              </a:r>
            </a:p>
          </p:txBody>
        </p:sp>
        <p:sp>
          <p:nvSpPr>
            <p:cNvPr id="91" name="テキスト ボックス 90">
              <a:extLst>
                <a:ext uri="{FF2B5EF4-FFF2-40B4-BE49-F238E27FC236}">
                  <a16:creationId xmlns:a16="http://schemas.microsoft.com/office/drawing/2014/main" id="{95FFEED3-63D8-4515-9F67-999D944FE8A5}"/>
                </a:ext>
              </a:extLst>
            </p:cNvPr>
            <p:cNvSpPr txBox="1"/>
            <p:nvPr/>
          </p:nvSpPr>
          <p:spPr>
            <a:xfrm>
              <a:off x="7964170" y="4202599"/>
              <a:ext cx="14045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ja-JP"/>
              </a:defPPr>
              <a:lvl1pPr>
                <a:defRPr>
                  <a:solidFill>
                    <a:srgbClr val="0070C0"/>
                  </a:solidFill>
                </a:defRPr>
              </a:lvl1pPr>
            </a:lstStyle>
            <a:p>
              <a:r>
                <a:rPr lang="ja-JP" altLang="en-US" dirty="0"/>
                <a:t>＃ 生産計画</a:t>
              </a:r>
            </a:p>
          </p:txBody>
        </p:sp>
      </p:grp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86E5FD44-A438-401D-924E-32816CC31945}"/>
              </a:ext>
            </a:extLst>
          </p:cNvPr>
          <p:cNvGrpSpPr/>
          <p:nvPr/>
        </p:nvGrpSpPr>
        <p:grpSpPr>
          <a:xfrm>
            <a:off x="2456329" y="4634000"/>
            <a:ext cx="7143225" cy="369332"/>
            <a:chOff x="2456329" y="4634000"/>
            <a:chExt cx="7143225" cy="369332"/>
          </a:xfrm>
        </p:grpSpPr>
        <p:sp>
          <p:nvSpPr>
            <p:cNvPr id="96" name="テキスト ボックス 95">
              <a:extLst>
                <a:ext uri="{FF2B5EF4-FFF2-40B4-BE49-F238E27FC236}">
                  <a16:creationId xmlns:a16="http://schemas.microsoft.com/office/drawing/2014/main" id="{9FA231C3-C35B-49AD-BBF6-03D3EC671B62}"/>
                </a:ext>
              </a:extLst>
            </p:cNvPr>
            <p:cNvSpPr txBox="1"/>
            <p:nvPr/>
          </p:nvSpPr>
          <p:spPr>
            <a:xfrm>
              <a:off x="2456329" y="4634000"/>
              <a:ext cx="12442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ja-JP"/>
              </a:defPPr>
              <a:lvl1pPr>
                <a:defRPr>
                  <a:solidFill>
                    <a:srgbClr val="0070C0"/>
                  </a:solidFill>
                </a:defRPr>
              </a:lvl1pPr>
            </a:lstStyle>
            <a:p>
              <a:r>
                <a:rPr lang="en-US" altLang="ja-JP" dirty="0"/>
                <a:t>http:xxxxx</a:t>
              </a:r>
              <a:endParaRPr lang="ja-JP" altLang="en-US" dirty="0"/>
            </a:p>
          </p:txBody>
        </p:sp>
        <p:sp>
          <p:nvSpPr>
            <p:cNvPr id="98" name="テキスト ボックス 97">
              <a:extLst>
                <a:ext uri="{FF2B5EF4-FFF2-40B4-BE49-F238E27FC236}">
                  <a16:creationId xmlns:a16="http://schemas.microsoft.com/office/drawing/2014/main" id="{E468CFE7-3D6B-4733-A605-F3031B7CE9BD}"/>
                </a:ext>
              </a:extLst>
            </p:cNvPr>
            <p:cNvSpPr txBox="1"/>
            <p:nvPr/>
          </p:nvSpPr>
          <p:spPr>
            <a:xfrm>
              <a:off x="4052047" y="4634000"/>
              <a:ext cx="17844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ja-JP"/>
              </a:defPPr>
              <a:lvl1pPr>
                <a:defRPr>
                  <a:solidFill>
                    <a:srgbClr val="0070C0"/>
                  </a:solidFill>
                </a:defRPr>
              </a:lvl1pPr>
            </a:lstStyle>
            <a:p>
              <a:r>
                <a:rPr lang="ja-JP" altLang="en-US" dirty="0"/>
                <a:t>＃ プロダクト</a:t>
              </a:r>
              <a:r>
                <a:rPr lang="en-US" altLang="ja-JP" dirty="0"/>
                <a:t>A</a:t>
              </a:r>
              <a:endParaRPr lang="ja-JP" altLang="en-US" dirty="0"/>
            </a:p>
          </p:txBody>
        </p:sp>
        <p:sp>
          <p:nvSpPr>
            <p:cNvPr id="99" name="テキスト ボックス 98">
              <a:extLst>
                <a:ext uri="{FF2B5EF4-FFF2-40B4-BE49-F238E27FC236}">
                  <a16:creationId xmlns:a16="http://schemas.microsoft.com/office/drawing/2014/main" id="{DB62E033-BD29-4B9A-A472-F11D89509237}"/>
                </a:ext>
              </a:extLst>
            </p:cNvPr>
            <p:cNvSpPr txBox="1"/>
            <p:nvPr/>
          </p:nvSpPr>
          <p:spPr>
            <a:xfrm>
              <a:off x="5908227" y="4634000"/>
              <a:ext cx="11737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ja-JP"/>
              </a:defPPr>
              <a:lvl1pPr>
                <a:defRPr>
                  <a:solidFill>
                    <a:srgbClr val="0070C0"/>
                  </a:solidFill>
                </a:defRPr>
              </a:lvl1pPr>
            </a:lstStyle>
            <a:p>
              <a:r>
                <a:rPr lang="ja-JP" altLang="en-US" dirty="0"/>
                <a:t>＃ 購買部</a:t>
              </a:r>
            </a:p>
          </p:txBody>
        </p:sp>
        <p:sp>
          <p:nvSpPr>
            <p:cNvPr id="100" name="テキスト ボックス 99">
              <a:extLst>
                <a:ext uri="{FF2B5EF4-FFF2-40B4-BE49-F238E27FC236}">
                  <a16:creationId xmlns:a16="http://schemas.microsoft.com/office/drawing/2014/main" id="{F7864898-4B80-4DE6-93E1-D30BC185EC7D}"/>
                </a:ext>
              </a:extLst>
            </p:cNvPr>
            <p:cNvSpPr txBox="1"/>
            <p:nvPr/>
          </p:nvSpPr>
          <p:spPr>
            <a:xfrm>
              <a:off x="7964170" y="4634000"/>
              <a:ext cx="16353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ja-JP"/>
              </a:defPPr>
              <a:lvl1pPr>
                <a:defRPr>
                  <a:solidFill>
                    <a:srgbClr val="0070C0"/>
                  </a:solidFill>
                </a:defRPr>
              </a:lvl1pPr>
            </a:lstStyle>
            <a:p>
              <a:r>
                <a:rPr lang="ja-JP" altLang="en-US" dirty="0"/>
                <a:t>＃ 部品見積書</a:t>
              </a:r>
            </a:p>
          </p:txBody>
        </p:sp>
      </p:grp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A59CAD2E-A40B-4174-B867-89AE2EBE4FB4}"/>
              </a:ext>
            </a:extLst>
          </p:cNvPr>
          <p:cNvGrpSpPr/>
          <p:nvPr/>
        </p:nvGrpSpPr>
        <p:grpSpPr>
          <a:xfrm>
            <a:off x="2456329" y="5003332"/>
            <a:ext cx="7143225" cy="375593"/>
            <a:chOff x="2456329" y="5003332"/>
            <a:chExt cx="7143225" cy="375593"/>
          </a:xfrm>
        </p:grpSpPr>
        <p:sp>
          <p:nvSpPr>
            <p:cNvPr id="53" name="テキスト ボックス 52">
              <a:extLst>
                <a:ext uri="{FF2B5EF4-FFF2-40B4-BE49-F238E27FC236}">
                  <a16:creationId xmlns:a16="http://schemas.microsoft.com/office/drawing/2014/main" id="{859C6A26-04D4-41C4-A46A-3BD41C686365}"/>
                </a:ext>
              </a:extLst>
            </p:cNvPr>
            <p:cNvSpPr txBox="1"/>
            <p:nvPr/>
          </p:nvSpPr>
          <p:spPr>
            <a:xfrm>
              <a:off x="2456329" y="5003332"/>
              <a:ext cx="12442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>
                  <a:solidFill>
                    <a:srgbClr val="0070C0"/>
                  </a:solidFill>
                </a:rPr>
                <a:t>http:xxxxx</a:t>
              </a:r>
              <a:endParaRPr kumimoji="1" lang="ja-JP" altLang="en-US" dirty="0">
                <a:solidFill>
                  <a:srgbClr val="0070C0"/>
                </a:solidFill>
              </a:endParaRPr>
            </a:p>
          </p:txBody>
        </p:sp>
        <p:sp>
          <p:nvSpPr>
            <p:cNvPr id="101" name="テキスト ボックス 100">
              <a:extLst>
                <a:ext uri="{FF2B5EF4-FFF2-40B4-BE49-F238E27FC236}">
                  <a16:creationId xmlns:a16="http://schemas.microsoft.com/office/drawing/2014/main" id="{F4E0A435-D92E-45FA-B764-5A197971CE40}"/>
                </a:ext>
              </a:extLst>
            </p:cNvPr>
            <p:cNvSpPr txBox="1"/>
            <p:nvPr/>
          </p:nvSpPr>
          <p:spPr>
            <a:xfrm>
              <a:off x="4052047" y="5009593"/>
              <a:ext cx="17844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ja-JP"/>
              </a:defPPr>
              <a:lvl1pPr>
                <a:defRPr>
                  <a:solidFill>
                    <a:srgbClr val="0070C0"/>
                  </a:solidFill>
                </a:defRPr>
              </a:lvl1pPr>
            </a:lstStyle>
            <a:p>
              <a:r>
                <a:rPr lang="ja-JP" altLang="en-US" dirty="0"/>
                <a:t>＃ プロダクト</a:t>
              </a:r>
              <a:r>
                <a:rPr lang="en-US" altLang="ja-JP" dirty="0"/>
                <a:t>A</a:t>
              </a:r>
              <a:endParaRPr lang="ja-JP" altLang="en-US" dirty="0"/>
            </a:p>
          </p:txBody>
        </p:sp>
        <p:sp>
          <p:nvSpPr>
            <p:cNvPr id="102" name="テキスト ボックス 101">
              <a:extLst>
                <a:ext uri="{FF2B5EF4-FFF2-40B4-BE49-F238E27FC236}">
                  <a16:creationId xmlns:a16="http://schemas.microsoft.com/office/drawing/2014/main" id="{CB5592B0-5E93-43EB-BB97-0E864CAAAA74}"/>
                </a:ext>
              </a:extLst>
            </p:cNvPr>
            <p:cNvSpPr txBox="1"/>
            <p:nvPr/>
          </p:nvSpPr>
          <p:spPr>
            <a:xfrm>
              <a:off x="5908227" y="5009593"/>
              <a:ext cx="14045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ja-JP"/>
              </a:defPPr>
              <a:lvl1pPr>
                <a:defRPr>
                  <a:solidFill>
                    <a:srgbClr val="0070C0"/>
                  </a:solidFill>
                </a:defRPr>
              </a:lvl1pPr>
            </a:lstStyle>
            <a:p>
              <a:r>
                <a:rPr lang="ja-JP" altLang="en-US" dirty="0"/>
                <a:t>＃ 特許部門</a:t>
              </a:r>
            </a:p>
          </p:txBody>
        </p:sp>
        <p:sp>
          <p:nvSpPr>
            <p:cNvPr id="103" name="テキスト ボックス 102">
              <a:extLst>
                <a:ext uri="{FF2B5EF4-FFF2-40B4-BE49-F238E27FC236}">
                  <a16:creationId xmlns:a16="http://schemas.microsoft.com/office/drawing/2014/main" id="{6E3488FC-D4BD-47B3-809A-80A0DF936669}"/>
                </a:ext>
              </a:extLst>
            </p:cNvPr>
            <p:cNvSpPr txBox="1"/>
            <p:nvPr/>
          </p:nvSpPr>
          <p:spPr>
            <a:xfrm>
              <a:off x="7964170" y="5009593"/>
              <a:ext cx="16353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ja-JP"/>
              </a:defPPr>
              <a:lvl1pPr>
                <a:defRPr>
                  <a:solidFill>
                    <a:srgbClr val="0070C0"/>
                  </a:solidFill>
                </a:defRPr>
              </a:lvl1pPr>
            </a:lstStyle>
            <a:p>
              <a:r>
                <a:rPr lang="ja-JP" altLang="en-US" dirty="0"/>
                <a:t>＃ 特許申請書</a:t>
              </a:r>
            </a:p>
          </p:txBody>
        </p:sp>
      </p:grp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C333F27D-835C-49D2-9B10-D013B7EE9A02}"/>
              </a:ext>
            </a:extLst>
          </p:cNvPr>
          <p:cNvGrpSpPr/>
          <p:nvPr/>
        </p:nvGrpSpPr>
        <p:grpSpPr>
          <a:xfrm>
            <a:off x="2456329" y="5382055"/>
            <a:ext cx="7006969" cy="395302"/>
            <a:chOff x="2456329" y="5382055"/>
            <a:chExt cx="7006969" cy="395302"/>
          </a:xfrm>
        </p:grpSpPr>
        <p:sp>
          <p:nvSpPr>
            <p:cNvPr id="97" name="テキスト ボックス 96">
              <a:extLst>
                <a:ext uri="{FF2B5EF4-FFF2-40B4-BE49-F238E27FC236}">
                  <a16:creationId xmlns:a16="http://schemas.microsoft.com/office/drawing/2014/main" id="{1BCB874E-3629-436D-AE70-B0FED7B2335B}"/>
                </a:ext>
              </a:extLst>
            </p:cNvPr>
            <p:cNvSpPr txBox="1"/>
            <p:nvPr/>
          </p:nvSpPr>
          <p:spPr>
            <a:xfrm>
              <a:off x="2456329" y="5382055"/>
              <a:ext cx="12442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>
                  <a:solidFill>
                    <a:srgbClr val="0070C0"/>
                  </a:solidFill>
                </a:rPr>
                <a:t>http:xxxxx</a:t>
              </a:r>
              <a:endParaRPr kumimoji="1" lang="ja-JP" altLang="en-US" dirty="0">
                <a:solidFill>
                  <a:srgbClr val="0070C0"/>
                </a:solidFill>
              </a:endParaRPr>
            </a:p>
          </p:txBody>
        </p:sp>
        <p:sp>
          <p:nvSpPr>
            <p:cNvPr id="104" name="テキスト ボックス 103">
              <a:extLst>
                <a:ext uri="{FF2B5EF4-FFF2-40B4-BE49-F238E27FC236}">
                  <a16:creationId xmlns:a16="http://schemas.microsoft.com/office/drawing/2014/main" id="{0D31A50B-BDE0-4C43-8B3F-A89E6D482E96}"/>
                </a:ext>
              </a:extLst>
            </p:cNvPr>
            <p:cNvSpPr txBox="1"/>
            <p:nvPr/>
          </p:nvSpPr>
          <p:spPr>
            <a:xfrm>
              <a:off x="4052047" y="5408025"/>
              <a:ext cx="17844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ja-JP"/>
              </a:defPPr>
              <a:lvl1pPr>
                <a:defRPr>
                  <a:solidFill>
                    <a:srgbClr val="0070C0"/>
                  </a:solidFill>
                </a:defRPr>
              </a:lvl1pPr>
            </a:lstStyle>
            <a:p>
              <a:r>
                <a:rPr lang="ja-JP" altLang="en-US" dirty="0"/>
                <a:t>＃ プロダクト</a:t>
              </a:r>
              <a:r>
                <a:rPr lang="en-US" altLang="ja-JP" dirty="0"/>
                <a:t>A</a:t>
              </a:r>
              <a:endParaRPr lang="ja-JP" altLang="en-US" dirty="0"/>
            </a:p>
          </p:txBody>
        </p:sp>
        <p:sp>
          <p:nvSpPr>
            <p:cNvPr id="105" name="テキスト ボックス 104">
              <a:extLst>
                <a:ext uri="{FF2B5EF4-FFF2-40B4-BE49-F238E27FC236}">
                  <a16:creationId xmlns:a16="http://schemas.microsoft.com/office/drawing/2014/main" id="{908B44C5-64BB-43F2-A578-799F1CCE8C70}"/>
                </a:ext>
              </a:extLst>
            </p:cNvPr>
            <p:cNvSpPr txBox="1"/>
            <p:nvPr/>
          </p:nvSpPr>
          <p:spPr>
            <a:xfrm>
              <a:off x="5908227" y="5408025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ja-JP"/>
              </a:defPPr>
              <a:lvl1pPr>
                <a:defRPr>
                  <a:solidFill>
                    <a:srgbClr val="0070C0"/>
                  </a:solidFill>
                </a:defRPr>
              </a:lvl1pPr>
            </a:lstStyle>
            <a:p>
              <a:r>
                <a:rPr lang="ja-JP" altLang="en-US" dirty="0"/>
                <a:t>＃ボディ部門</a:t>
              </a:r>
            </a:p>
          </p:txBody>
        </p:sp>
        <p:sp>
          <p:nvSpPr>
            <p:cNvPr id="106" name="テキスト ボックス 105">
              <a:extLst>
                <a:ext uri="{FF2B5EF4-FFF2-40B4-BE49-F238E27FC236}">
                  <a16:creationId xmlns:a16="http://schemas.microsoft.com/office/drawing/2014/main" id="{AA82473F-334F-46E2-BBE6-DE9B9E3048B3}"/>
                </a:ext>
              </a:extLst>
            </p:cNvPr>
            <p:cNvSpPr txBox="1"/>
            <p:nvPr/>
          </p:nvSpPr>
          <p:spPr>
            <a:xfrm>
              <a:off x="7964170" y="5408025"/>
              <a:ext cx="14991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ja-JP"/>
              </a:defPPr>
              <a:lvl1pPr>
                <a:defRPr>
                  <a:solidFill>
                    <a:srgbClr val="0070C0"/>
                  </a:solidFill>
                </a:defRPr>
              </a:lvl1pPr>
            </a:lstStyle>
            <a:p>
              <a:r>
                <a:rPr lang="ja-JP" altLang="en-US" dirty="0"/>
                <a:t>＃ </a:t>
              </a:r>
              <a:r>
                <a:rPr lang="en-US" altLang="ja-JP" dirty="0"/>
                <a:t>DR</a:t>
              </a:r>
              <a:r>
                <a:rPr lang="ja-JP" altLang="en-US" dirty="0"/>
                <a:t>報告書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96351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EAB568D-EE87-41BF-AD56-A1DEA75D9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54424"/>
          </a:xfrm>
        </p:spPr>
        <p:txBody>
          <a:bodyPr>
            <a:normAutofit fontScale="90000"/>
          </a:bodyPr>
          <a:lstStyle/>
          <a:p>
            <a:r>
              <a:rPr lang="ja-JP" altLang="en-US" dirty="0"/>
              <a:t>⑤</a:t>
            </a:r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78F00272-8DAF-419F-8F92-02B3A741E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525" y="1120761"/>
            <a:ext cx="10076033" cy="5405372"/>
          </a:xfrm>
          <a:prstGeom prst="rect">
            <a:avLst/>
          </a:prstGeom>
        </p:spPr>
      </p:pic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03380253-BA93-45C0-B243-DBB56B549DE6}"/>
              </a:ext>
            </a:extLst>
          </p:cNvPr>
          <p:cNvGrpSpPr/>
          <p:nvPr/>
        </p:nvGrpSpPr>
        <p:grpSpPr>
          <a:xfrm>
            <a:off x="2456329" y="3429000"/>
            <a:ext cx="7143225" cy="369332"/>
            <a:chOff x="2456329" y="3429000"/>
            <a:chExt cx="7143225" cy="369332"/>
          </a:xfrm>
        </p:grpSpPr>
        <p:sp>
          <p:nvSpPr>
            <p:cNvPr id="48" name="テキスト ボックス 47">
              <a:extLst>
                <a:ext uri="{FF2B5EF4-FFF2-40B4-BE49-F238E27FC236}">
                  <a16:creationId xmlns:a16="http://schemas.microsoft.com/office/drawing/2014/main" id="{14ABDDA1-E1B6-4559-90A8-A515FFF35CBC}"/>
                </a:ext>
              </a:extLst>
            </p:cNvPr>
            <p:cNvSpPr txBox="1"/>
            <p:nvPr/>
          </p:nvSpPr>
          <p:spPr>
            <a:xfrm>
              <a:off x="2456329" y="3429000"/>
              <a:ext cx="12442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ja-JP"/>
              </a:defPPr>
              <a:lvl1pPr>
                <a:defRPr>
                  <a:solidFill>
                    <a:srgbClr val="0070C0"/>
                  </a:solidFill>
                </a:defRPr>
              </a:lvl1pPr>
            </a:lstStyle>
            <a:p>
              <a:r>
                <a:rPr lang="en-US" altLang="ja-JP" dirty="0"/>
                <a:t>http:xxxxx</a:t>
              </a:r>
              <a:endParaRPr lang="ja-JP" altLang="en-US" dirty="0"/>
            </a:p>
          </p:txBody>
        </p:sp>
        <p:sp>
          <p:nvSpPr>
            <p:cNvPr id="52" name="テキスト ボックス 51">
              <a:extLst>
                <a:ext uri="{FF2B5EF4-FFF2-40B4-BE49-F238E27FC236}">
                  <a16:creationId xmlns:a16="http://schemas.microsoft.com/office/drawing/2014/main" id="{BD497DAA-9EAE-4540-AFC4-7E10F0D7CFF8}"/>
                </a:ext>
              </a:extLst>
            </p:cNvPr>
            <p:cNvSpPr txBox="1"/>
            <p:nvPr/>
          </p:nvSpPr>
          <p:spPr>
            <a:xfrm>
              <a:off x="4052047" y="3429000"/>
              <a:ext cx="17844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ja-JP"/>
              </a:defPPr>
              <a:lvl1pPr>
                <a:defRPr>
                  <a:solidFill>
                    <a:srgbClr val="0070C0"/>
                  </a:solidFill>
                </a:defRPr>
              </a:lvl1pPr>
            </a:lstStyle>
            <a:p>
              <a:r>
                <a:rPr lang="ja-JP" altLang="en-US" dirty="0"/>
                <a:t>＃ プロダクト</a:t>
              </a:r>
              <a:r>
                <a:rPr lang="en-US" altLang="ja-JP" dirty="0"/>
                <a:t>A</a:t>
              </a:r>
              <a:endParaRPr lang="ja-JP" altLang="en-US" dirty="0"/>
            </a:p>
          </p:txBody>
        </p:sp>
        <p:sp>
          <p:nvSpPr>
            <p:cNvPr id="56" name="テキスト ボックス 55">
              <a:extLst>
                <a:ext uri="{FF2B5EF4-FFF2-40B4-BE49-F238E27FC236}">
                  <a16:creationId xmlns:a16="http://schemas.microsoft.com/office/drawing/2014/main" id="{5C5E64A9-30ED-4C44-9224-B584F17B0E73}"/>
                </a:ext>
              </a:extLst>
            </p:cNvPr>
            <p:cNvSpPr txBox="1"/>
            <p:nvPr/>
          </p:nvSpPr>
          <p:spPr>
            <a:xfrm>
              <a:off x="5908227" y="3429000"/>
              <a:ext cx="14045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ja-JP"/>
              </a:defPPr>
              <a:lvl1pPr>
                <a:defRPr>
                  <a:solidFill>
                    <a:srgbClr val="0070C0"/>
                  </a:solidFill>
                </a:defRPr>
              </a:lvl1pPr>
            </a:lstStyle>
            <a:p>
              <a:r>
                <a:rPr lang="ja-JP" altLang="en-US" dirty="0"/>
                <a:t>＃ 企画部門</a:t>
              </a:r>
            </a:p>
          </p:txBody>
        </p:sp>
        <p:sp>
          <p:nvSpPr>
            <p:cNvPr id="61" name="テキスト ボックス 60">
              <a:extLst>
                <a:ext uri="{FF2B5EF4-FFF2-40B4-BE49-F238E27FC236}">
                  <a16:creationId xmlns:a16="http://schemas.microsoft.com/office/drawing/2014/main" id="{69E3E89D-CF92-447C-8A86-8F05C670D461}"/>
                </a:ext>
              </a:extLst>
            </p:cNvPr>
            <p:cNvSpPr txBox="1"/>
            <p:nvPr/>
          </p:nvSpPr>
          <p:spPr>
            <a:xfrm>
              <a:off x="7964170" y="3429000"/>
              <a:ext cx="16353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ja-JP"/>
              </a:defPPr>
              <a:lvl1pPr>
                <a:defRPr>
                  <a:solidFill>
                    <a:srgbClr val="0070C0"/>
                  </a:solidFill>
                </a:defRPr>
              </a:lvl1pPr>
            </a:lstStyle>
            <a:p>
              <a:r>
                <a:rPr lang="ja-JP" altLang="en-US" dirty="0"/>
                <a:t>＃ デザイン画</a:t>
              </a:r>
            </a:p>
          </p:txBody>
        </p:sp>
      </p:grp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1D1385CB-50FA-446C-A3F4-5510D3C21D7B}"/>
              </a:ext>
            </a:extLst>
          </p:cNvPr>
          <p:cNvGrpSpPr/>
          <p:nvPr/>
        </p:nvGrpSpPr>
        <p:grpSpPr>
          <a:xfrm>
            <a:off x="2456329" y="3797906"/>
            <a:ext cx="7159255" cy="376019"/>
            <a:chOff x="2456329" y="3797906"/>
            <a:chExt cx="7159255" cy="376019"/>
          </a:xfrm>
        </p:grpSpPr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5C36882F-30C1-464F-9EC0-2C2BD6884669}"/>
                </a:ext>
              </a:extLst>
            </p:cNvPr>
            <p:cNvSpPr txBox="1"/>
            <p:nvPr/>
          </p:nvSpPr>
          <p:spPr>
            <a:xfrm>
              <a:off x="2456329" y="3797906"/>
              <a:ext cx="12442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>
                  <a:solidFill>
                    <a:srgbClr val="0070C0"/>
                  </a:solidFill>
                </a:rPr>
                <a:t>http:xxxxx</a:t>
              </a:r>
              <a:endParaRPr kumimoji="1" lang="ja-JP" altLang="en-US" dirty="0">
                <a:solidFill>
                  <a:srgbClr val="0070C0"/>
                </a:solidFill>
              </a:endParaRPr>
            </a:p>
          </p:txBody>
        </p:sp>
        <p:sp>
          <p:nvSpPr>
            <p:cNvPr id="66" name="テキスト ボックス 65">
              <a:extLst>
                <a:ext uri="{FF2B5EF4-FFF2-40B4-BE49-F238E27FC236}">
                  <a16:creationId xmlns:a16="http://schemas.microsoft.com/office/drawing/2014/main" id="{21404F0E-E93B-4482-B56B-746CC2BB8EC7}"/>
                </a:ext>
              </a:extLst>
            </p:cNvPr>
            <p:cNvSpPr txBox="1"/>
            <p:nvPr/>
          </p:nvSpPr>
          <p:spPr>
            <a:xfrm>
              <a:off x="4052047" y="3804167"/>
              <a:ext cx="17844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ja-JP"/>
              </a:defPPr>
              <a:lvl1pPr>
                <a:defRPr>
                  <a:solidFill>
                    <a:srgbClr val="0070C0"/>
                  </a:solidFill>
                </a:defRPr>
              </a:lvl1pPr>
            </a:lstStyle>
            <a:p>
              <a:r>
                <a:rPr lang="ja-JP" altLang="en-US" dirty="0"/>
                <a:t>＃ プロダクト</a:t>
              </a:r>
              <a:r>
                <a:rPr lang="en-US" altLang="ja-JP" dirty="0"/>
                <a:t>A</a:t>
              </a:r>
              <a:endParaRPr lang="ja-JP" altLang="en-US" dirty="0"/>
            </a:p>
          </p:txBody>
        </p:sp>
        <p:sp>
          <p:nvSpPr>
            <p:cNvPr id="71" name="テキスト ボックス 70">
              <a:extLst>
                <a:ext uri="{FF2B5EF4-FFF2-40B4-BE49-F238E27FC236}">
                  <a16:creationId xmlns:a16="http://schemas.microsoft.com/office/drawing/2014/main" id="{9C74025C-9123-4E4B-86B3-8A4366AD75E8}"/>
                </a:ext>
              </a:extLst>
            </p:cNvPr>
            <p:cNvSpPr txBox="1"/>
            <p:nvPr/>
          </p:nvSpPr>
          <p:spPr>
            <a:xfrm>
              <a:off x="5908227" y="3804167"/>
              <a:ext cx="18662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ja-JP"/>
              </a:defPPr>
              <a:lvl1pPr>
                <a:defRPr>
                  <a:solidFill>
                    <a:srgbClr val="0070C0"/>
                  </a:solidFill>
                </a:defRPr>
              </a:lvl1pPr>
            </a:lstStyle>
            <a:p>
              <a:r>
                <a:rPr lang="ja-JP" altLang="en-US" dirty="0"/>
                <a:t>＃ エンジン部門</a:t>
              </a:r>
            </a:p>
          </p:txBody>
        </p:sp>
        <p:sp>
          <p:nvSpPr>
            <p:cNvPr id="76" name="テキスト ボックス 75">
              <a:extLst>
                <a:ext uri="{FF2B5EF4-FFF2-40B4-BE49-F238E27FC236}">
                  <a16:creationId xmlns:a16="http://schemas.microsoft.com/office/drawing/2014/main" id="{FF9CE3BB-8BA1-47EB-A4F9-96C23D377ACD}"/>
                </a:ext>
              </a:extLst>
            </p:cNvPr>
            <p:cNvSpPr txBox="1"/>
            <p:nvPr/>
          </p:nvSpPr>
          <p:spPr>
            <a:xfrm>
              <a:off x="7964170" y="3804593"/>
              <a:ext cx="16514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ja-JP"/>
              </a:defPPr>
              <a:lvl1pPr>
                <a:defRPr>
                  <a:solidFill>
                    <a:srgbClr val="0070C0"/>
                  </a:solidFill>
                </a:defRPr>
              </a:lvl1pPr>
            </a:lstStyle>
            <a:p>
              <a:r>
                <a:rPr lang="ja-JP" altLang="en-US" dirty="0"/>
                <a:t>＃ </a:t>
              </a:r>
              <a:r>
                <a:rPr lang="en-US" altLang="ja-JP" dirty="0"/>
                <a:t>CAD</a:t>
              </a:r>
              <a:r>
                <a:rPr lang="ja-JP" altLang="en-US" dirty="0"/>
                <a:t>データ</a:t>
              </a:r>
            </a:p>
          </p:txBody>
        </p:sp>
      </p:grp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3D01A54F-AADE-4D91-83D6-F856317D4C12}"/>
              </a:ext>
            </a:extLst>
          </p:cNvPr>
          <p:cNvGrpSpPr/>
          <p:nvPr/>
        </p:nvGrpSpPr>
        <p:grpSpPr>
          <a:xfrm>
            <a:off x="2456329" y="4176629"/>
            <a:ext cx="6912393" cy="395302"/>
            <a:chOff x="2456329" y="4176629"/>
            <a:chExt cx="6912393" cy="395302"/>
          </a:xfrm>
        </p:grpSpPr>
        <p:sp>
          <p:nvSpPr>
            <p:cNvPr id="50" name="テキスト ボックス 49">
              <a:extLst>
                <a:ext uri="{FF2B5EF4-FFF2-40B4-BE49-F238E27FC236}">
                  <a16:creationId xmlns:a16="http://schemas.microsoft.com/office/drawing/2014/main" id="{D073A7B7-90E2-4BBA-ADA5-044B5CA897A1}"/>
                </a:ext>
              </a:extLst>
            </p:cNvPr>
            <p:cNvSpPr txBox="1"/>
            <p:nvPr/>
          </p:nvSpPr>
          <p:spPr>
            <a:xfrm>
              <a:off x="2456329" y="4176629"/>
              <a:ext cx="12442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>
                  <a:solidFill>
                    <a:srgbClr val="0070C0"/>
                  </a:solidFill>
                </a:rPr>
                <a:t>http:xxxxx</a:t>
              </a:r>
              <a:endParaRPr kumimoji="1" lang="ja-JP" altLang="en-US" dirty="0">
                <a:solidFill>
                  <a:srgbClr val="0070C0"/>
                </a:solidFill>
              </a:endParaRPr>
            </a:p>
          </p:txBody>
        </p:sp>
        <p:sp>
          <p:nvSpPr>
            <p:cNvPr id="81" name="テキスト ボックス 80">
              <a:extLst>
                <a:ext uri="{FF2B5EF4-FFF2-40B4-BE49-F238E27FC236}">
                  <a16:creationId xmlns:a16="http://schemas.microsoft.com/office/drawing/2014/main" id="{5E3F206D-2D22-4A2A-94E0-E6408DDBC7DE}"/>
                </a:ext>
              </a:extLst>
            </p:cNvPr>
            <p:cNvSpPr txBox="1"/>
            <p:nvPr/>
          </p:nvSpPr>
          <p:spPr>
            <a:xfrm>
              <a:off x="4052047" y="4202599"/>
              <a:ext cx="17844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ja-JP"/>
              </a:defPPr>
              <a:lvl1pPr>
                <a:defRPr>
                  <a:solidFill>
                    <a:srgbClr val="0070C0"/>
                  </a:solidFill>
                </a:defRPr>
              </a:lvl1pPr>
            </a:lstStyle>
            <a:p>
              <a:r>
                <a:rPr lang="ja-JP" altLang="en-US" dirty="0"/>
                <a:t>＃ プロダクト</a:t>
              </a:r>
              <a:r>
                <a:rPr lang="en-US" altLang="ja-JP" dirty="0"/>
                <a:t>A</a:t>
              </a:r>
              <a:endParaRPr lang="ja-JP" altLang="en-US" dirty="0"/>
            </a:p>
          </p:txBody>
        </p:sp>
        <p:sp>
          <p:nvSpPr>
            <p:cNvPr id="86" name="テキスト ボックス 85">
              <a:extLst>
                <a:ext uri="{FF2B5EF4-FFF2-40B4-BE49-F238E27FC236}">
                  <a16:creationId xmlns:a16="http://schemas.microsoft.com/office/drawing/2014/main" id="{8F493658-F6E1-4896-8905-4D38EA00232A}"/>
                </a:ext>
              </a:extLst>
            </p:cNvPr>
            <p:cNvSpPr txBox="1"/>
            <p:nvPr/>
          </p:nvSpPr>
          <p:spPr>
            <a:xfrm>
              <a:off x="5908227" y="4202599"/>
              <a:ext cx="1338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ja-JP"/>
              </a:defPPr>
              <a:lvl1pPr>
                <a:defRPr>
                  <a:solidFill>
                    <a:srgbClr val="0070C0"/>
                  </a:solidFill>
                </a:defRPr>
              </a:lvl1pPr>
            </a:lstStyle>
            <a:p>
              <a:r>
                <a:rPr lang="ja-JP" altLang="en-US" dirty="0"/>
                <a:t>＃生産部門</a:t>
              </a:r>
            </a:p>
          </p:txBody>
        </p:sp>
        <p:sp>
          <p:nvSpPr>
            <p:cNvPr id="91" name="テキスト ボックス 90">
              <a:extLst>
                <a:ext uri="{FF2B5EF4-FFF2-40B4-BE49-F238E27FC236}">
                  <a16:creationId xmlns:a16="http://schemas.microsoft.com/office/drawing/2014/main" id="{95FFEED3-63D8-4515-9F67-999D944FE8A5}"/>
                </a:ext>
              </a:extLst>
            </p:cNvPr>
            <p:cNvSpPr txBox="1"/>
            <p:nvPr/>
          </p:nvSpPr>
          <p:spPr>
            <a:xfrm>
              <a:off x="7964170" y="4202599"/>
              <a:ext cx="14045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ja-JP"/>
              </a:defPPr>
              <a:lvl1pPr>
                <a:defRPr>
                  <a:solidFill>
                    <a:srgbClr val="0070C0"/>
                  </a:solidFill>
                </a:defRPr>
              </a:lvl1pPr>
            </a:lstStyle>
            <a:p>
              <a:r>
                <a:rPr lang="ja-JP" altLang="en-US" dirty="0"/>
                <a:t>＃ 生産計画</a:t>
              </a:r>
            </a:p>
          </p:txBody>
        </p:sp>
      </p:grp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86E5FD44-A438-401D-924E-32816CC31945}"/>
              </a:ext>
            </a:extLst>
          </p:cNvPr>
          <p:cNvGrpSpPr/>
          <p:nvPr/>
        </p:nvGrpSpPr>
        <p:grpSpPr>
          <a:xfrm>
            <a:off x="2456329" y="4634000"/>
            <a:ext cx="7143225" cy="369332"/>
            <a:chOff x="2456329" y="4634000"/>
            <a:chExt cx="7143225" cy="369332"/>
          </a:xfrm>
        </p:grpSpPr>
        <p:sp>
          <p:nvSpPr>
            <p:cNvPr id="96" name="テキスト ボックス 95">
              <a:extLst>
                <a:ext uri="{FF2B5EF4-FFF2-40B4-BE49-F238E27FC236}">
                  <a16:creationId xmlns:a16="http://schemas.microsoft.com/office/drawing/2014/main" id="{9FA231C3-C35B-49AD-BBF6-03D3EC671B62}"/>
                </a:ext>
              </a:extLst>
            </p:cNvPr>
            <p:cNvSpPr txBox="1"/>
            <p:nvPr/>
          </p:nvSpPr>
          <p:spPr>
            <a:xfrm>
              <a:off x="2456329" y="4634000"/>
              <a:ext cx="12442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ja-JP"/>
              </a:defPPr>
              <a:lvl1pPr>
                <a:defRPr>
                  <a:solidFill>
                    <a:srgbClr val="0070C0"/>
                  </a:solidFill>
                </a:defRPr>
              </a:lvl1pPr>
            </a:lstStyle>
            <a:p>
              <a:r>
                <a:rPr lang="en-US" altLang="ja-JP" dirty="0"/>
                <a:t>http:xxxxx</a:t>
              </a:r>
              <a:endParaRPr lang="ja-JP" altLang="en-US" dirty="0"/>
            </a:p>
          </p:txBody>
        </p:sp>
        <p:sp>
          <p:nvSpPr>
            <p:cNvPr id="98" name="テキスト ボックス 97">
              <a:extLst>
                <a:ext uri="{FF2B5EF4-FFF2-40B4-BE49-F238E27FC236}">
                  <a16:creationId xmlns:a16="http://schemas.microsoft.com/office/drawing/2014/main" id="{E468CFE7-3D6B-4733-A605-F3031B7CE9BD}"/>
                </a:ext>
              </a:extLst>
            </p:cNvPr>
            <p:cNvSpPr txBox="1"/>
            <p:nvPr/>
          </p:nvSpPr>
          <p:spPr>
            <a:xfrm>
              <a:off x="4052047" y="4634000"/>
              <a:ext cx="17844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ja-JP"/>
              </a:defPPr>
              <a:lvl1pPr>
                <a:defRPr>
                  <a:solidFill>
                    <a:srgbClr val="0070C0"/>
                  </a:solidFill>
                </a:defRPr>
              </a:lvl1pPr>
            </a:lstStyle>
            <a:p>
              <a:r>
                <a:rPr lang="ja-JP" altLang="en-US" dirty="0"/>
                <a:t>＃ プロダクト</a:t>
              </a:r>
              <a:r>
                <a:rPr lang="en-US" altLang="ja-JP" dirty="0"/>
                <a:t>A</a:t>
              </a:r>
              <a:endParaRPr lang="ja-JP" altLang="en-US" dirty="0"/>
            </a:p>
          </p:txBody>
        </p:sp>
        <p:sp>
          <p:nvSpPr>
            <p:cNvPr id="99" name="テキスト ボックス 98">
              <a:extLst>
                <a:ext uri="{FF2B5EF4-FFF2-40B4-BE49-F238E27FC236}">
                  <a16:creationId xmlns:a16="http://schemas.microsoft.com/office/drawing/2014/main" id="{DB62E033-BD29-4B9A-A472-F11D89509237}"/>
                </a:ext>
              </a:extLst>
            </p:cNvPr>
            <p:cNvSpPr txBox="1"/>
            <p:nvPr/>
          </p:nvSpPr>
          <p:spPr>
            <a:xfrm>
              <a:off x="5908227" y="4634000"/>
              <a:ext cx="11737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ja-JP"/>
              </a:defPPr>
              <a:lvl1pPr>
                <a:defRPr>
                  <a:solidFill>
                    <a:srgbClr val="0070C0"/>
                  </a:solidFill>
                </a:defRPr>
              </a:lvl1pPr>
            </a:lstStyle>
            <a:p>
              <a:r>
                <a:rPr lang="ja-JP" altLang="en-US" dirty="0"/>
                <a:t>＃ 購買部</a:t>
              </a:r>
            </a:p>
          </p:txBody>
        </p:sp>
        <p:sp>
          <p:nvSpPr>
            <p:cNvPr id="100" name="テキスト ボックス 99">
              <a:extLst>
                <a:ext uri="{FF2B5EF4-FFF2-40B4-BE49-F238E27FC236}">
                  <a16:creationId xmlns:a16="http://schemas.microsoft.com/office/drawing/2014/main" id="{F7864898-4B80-4DE6-93E1-D30BC185EC7D}"/>
                </a:ext>
              </a:extLst>
            </p:cNvPr>
            <p:cNvSpPr txBox="1"/>
            <p:nvPr/>
          </p:nvSpPr>
          <p:spPr>
            <a:xfrm>
              <a:off x="7964170" y="4634000"/>
              <a:ext cx="16353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ja-JP"/>
              </a:defPPr>
              <a:lvl1pPr>
                <a:defRPr>
                  <a:solidFill>
                    <a:srgbClr val="0070C0"/>
                  </a:solidFill>
                </a:defRPr>
              </a:lvl1pPr>
            </a:lstStyle>
            <a:p>
              <a:r>
                <a:rPr lang="ja-JP" altLang="en-US" dirty="0"/>
                <a:t>＃ 部品見積書</a:t>
              </a:r>
            </a:p>
          </p:txBody>
        </p:sp>
      </p:grp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A59CAD2E-A40B-4174-B867-89AE2EBE4FB4}"/>
              </a:ext>
            </a:extLst>
          </p:cNvPr>
          <p:cNvGrpSpPr/>
          <p:nvPr/>
        </p:nvGrpSpPr>
        <p:grpSpPr>
          <a:xfrm>
            <a:off x="2456329" y="5003332"/>
            <a:ext cx="7143225" cy="375593"/>
            <a:chOff x="2456329" y="5003332"/>
            <a:chExt cx="7143225" cy="375593"/>
          </a:xfrm>
        </p:grpSpPr>
        <p:sp>
          <p:nvSpPr>
            <p:cNvPr id="53" name="テキスト ボックス 52">
              <a:extLst>
                <a:ext uri="{FF2B5EF4-FFF2-40B4-BE49-F238E27FC236}">
                  <a16:creationId xmlns:a16="http://schemas.microsoft.com/office/drawing/2014/main" id="{859C6A26-04D4-41C4-A46A-3BD41C686365}"/>
                </a:ext>
              </a:extLst>
            </p:cNvPr>
            <p:cNvSpPr txBox="1"/>
            <p:nvPr/>
          </p:nvSpPr>
          <p:spPr>
            <a:xfrm>
              <a:off x="2456329" y="5003332"/>
              <a:ext cx="12442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>
                  <a:solidFill>
                    <a:srgbClr val="0070C0"/>
                  </a:solidFill>
                </a:rPr>
                <a:t>http:xxxxx</a:t>
              </a:r>
              <a:endParaRPr kumimoji="1" lang="ja-JP" altLang="en-US" dirty="0">
                <a:solidFill>
                  <a:srgbClr val="0070C0"/>
                </a:solidFill>
              </a:endParaRPr>
            </a:p>
          </p:txBody>
        </p:sp>
        <p:sp>
          <p:nvSpPr>
            <p:cNvPr id="101" name="テキスト ボックス 100">
              <a:extLst>
                <a:ext uri="{FF2B5EF4-FFF2-40B4-BE49-F238E27FC236}">
                  <a16:creationId xmlns:a16="http://schemas.microsoft.com/office/drawing/2014/main" id="{F4E0A435-D92E-45FA-B764-5A197971CE40}"/>
                </a:ext>
              </a:extLst>
            </p:cNvPr>
            <p:cNvSpPr txBox="1"/>
            <p:nvPr/>
          </p:nvSpPr>
          <p:spPr>
            <a:xfrm>
              <a:off x="4052047" y="5009593"/>
              <a:ext cx="17844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ja-JP"/>
              </a:defPPr>
              <a:lvl1pPr>
                <a:defRPr>
                  <a:solidFill>
                    <a:srgbClr val="0070C0"/>
                  </a:solidFill>
                </a:defRPr>
              </a:lvl1pPr>
            </a:lstStyle>
            <a:p>
              <a:r>
                <a:rPr lang="ja-JP" altLang="en-US" dirty="0"/>
                <a:t>＃ プロダクト</a:t>
              </a:r>
              <a:r>
                <a:rPr lang="en-US" altLang="ja-JP" dirty="0"/>
                <a:t>A</a:t>
              </a:r>
              <a:endParaRPr lang="ja-JP" altLang="en-US" dirty="0"/>
            </a:p>
          </p:txBody>
        </p:sp>
        <p:sp>
          <p:nvSpPr>
            <p:cNvPr id="102" name="テキスト ボックス 101">
              <a:extLst>
                <a:ext uri="{FF2B5EF4-FFF2-40B4-BE49-F238E27FC236}">
                  <a16:creationId xmlns:a16="http://schemas.microsoft.com/office/drawing/2014/main" id="{CB5592B0-5E93-43EB-BB97-0E864CAAAA74}"/>
                </a:ext>
              </a:extLst>
            </p:cNvPr>
            <p:cNvSpPr txBox="1"/>
            <p:nvPr/>
          </p:nvSpPr>
          <p:spPr>
            <a:xfrm>
              <a:off x="5908227" y="5009593"/>
              <a:ext cx="14045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ja-JP"/>
              </a:defPPr>
              <a:lvl1pPr>
                <a:defRPr>
                  <a:solidFill>
                    <a:srgbClr val="0070C0"/>
                  </a:solidFill>
                </a:defRPr>
              </a:lvl1pPr>
            </a:lstStyle>
            <a:p>
              <a:r>
                <a:rPr lang="ja-JP" altLang="en-US" dirty="0"/>
                <a:t>＃ 特許部門</a:t>
              </a:r>
            </a:p>
          </p:txBody>
        </p:sp>
        <p:sp>
          <p:nvSpPr>
            <p:cNvPr id="103" name="テキスト ボックス 102">
              <a:extLst>
                <a:ext uri="{FF2B5EF4-FFF2-40B4-BE49-F238E27FC236}">
                  <a16:creationId xmlns:a16="http://schemas.microsoft.com/office/drawing/2014/main" id="{6E3488FC-D4BD-47B3-809A-80A0DF936669}"/>
                </a:ext>
              </a:extLst>
            </p:cNvPr>
            <p:cNvSpPr txBox="1"/>
            <p:nvPr/>
          </p:nvSpPr>
          <p:spPr>
            <a:xfrm>
              <a:off x="7964170" y="5009593"/>
              <a:ext cx="16353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ja-JP"/>
              </a:defPPr>
              <a:lvl1pPr>
                <a:defRPr>
                  <a:solidFill>
                    <a:srgbClr val="0070C0"/>
                  </a:solidFill>
                </a:defRPr>
              </a:lvl1pPr>
            </a:lstStyle>
            <a:p>
              <a:r>
                <a:rPr lang="ja-JP" altLang="en-US" dirty="0"/>
                <a:t>＃ 特許申請書</a:t>
              </a:r>
            </a:p>
          </p:txBody>
        </p:sp>
      </p:grp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C333F27D-835C-49D2-9B10-D013B7EE9A02}"/>
              </a:ext>
            </a:extLst>
          </p:cNvPr>
          <p:cNvGrpSpPr/>
          <p:nvPr/>
        </p:nvGrpSpPr>
        <p:grpSpPr>
          <a:xfrm>
            <a:off x="2456329" y="5382055"/>
            <a:ext cx="7006969" cy="395302"/>
            <a:chOff x="2456329" y="5382055"/>
            <a:chExt cx="7006969" cy="395302"/>
          </a:xfrm>
        </p:grpSpPr>
        <p:sp>
          <p:nvSpPr>
            <p:cNvPr id="97" name="テキスト ボックス 96">
              <a:extLst>
                <a:ext uri="{FF2B5EF4-FFF2-40B4-BE49-F238E27FC236}">
                  <a16:creationId xmlns:a16="http://schemas.microsoft.com/office/drawing/2014/main" id="{1BCB874E-3629-436D-AE70-B0FED7B2335B}"/>
                </a:ext>
              </a:extLst>
            </p:cNvPr>
            <p:cNvSpPr txBox="1"/>
            <p:nvPr/>
          </p:nvSpPr>
          <p:spPr>
            <a:xfrm>
              <a:off x="2456329" y="5382055"/>
              <a:ext cx="12442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>
                  <a:solidFill>
                    <a:srgbClr val="0070C0"/>
                  </a:solidFill>
                </a:rPr>
                <a:t>http:xxxxx</a:t>
              </a:r>
              <a:endParaRPr kumimoji="1" lang="ja-JP" altLang="en-US" dirty="0">
                <a:solidFill>
                  <a:srgbClr val="0070C0"/>
                </a:solidFill>
              </a:endParaRPr>
            </a:p>
          </p:txBody>
        </p:sp>
        <p:sp>
          <p:nvSpPr>
            <p:cNvPr id="104" name="テキスト ボックス 103">
              <a:extLst>
                <a:ext uri="{FF2B5EF4-FFF2-40B4-BE49-F238E27FC236}">
                  <a16:creationId xmlns:a16="http://schemas.microsoft.com/office/drawing/2014/main" id="{0D31A50B-BDE0-4C43-8B3F-A89E6D482E96}"/>
                </a:ext>
              </a:extLst>
            </p:cNvPr>
            <p:cNvSpPr txBox="1"/>
            <p:nvPr/>
          </p:nvSpPr>
          <p:spPr>
            <a:xfrm>
              <a:off x="4052047" y="5408025"/>
              <a:ext cx="17844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ja-JP"/>
              </a:defPPr>
              <a:lvl1pPr>
                <a:defRPr>
                  <a:solidFill>
                    <a:srgbClr val="0070C0"/>
                  </a:solidFill>
                </a:defRPr>
              </a:lvl1pPr>
            </a:lstStyle>
            <a:p>
              <a:r>
                <a:rPr lang="ja-JP" altLang="en-US" dirty="0"/>
                <a:t>＃ プロダクト</a:t>
              </a:r>
              <a:r>
                <a:rPr lang="en-US" altLang="ja-JP" dirty="0"/>
                <a:t>A</a:t>
              </a:r>
              <a:endParaRPr lang="ja-JP" altLang="en-US" dirty="0"/>
            </a:p>
          </p:txBody>
        </p:sp>
        <p:sp>
          <p:nvSpPr>
            <p:cNvPr id="105" name="テキスト ボックス 104">
              <a:extLst>
                <a:ext uri="{FF2B5EF4-FFF2-40B4-BE49-F238E27FC236}">
                  <a16:creationId xmlns:a16="http://schemas.microsoft.com/office/drawing/2014/main" id="{908B44C5-64BB-43F2-A578-799F1CCE8C70}"/>
                </a:ext>
              </a:extLst>
            </p:cNvPr>
            <p:cNvSpPr txBox="1"/>
            <p:nvPr/>
          </p:nvSpPr>
          <p:spPr>
            <a:xfrm>
              <a:off x="5908227" y="5408025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ja-JP"/>
              </a:defPPr>
              <a:lvl1pPr>
                <a:defRPr>
                  <a:solidFill>
                    <a:srgbClr val="0070C0"/>
                  </a:solidFill>
                </a:defRPr>
              </a:lvl1pPr>
            </a:lstStyle>
            <a:p>
              <a:r>
                <a:rPr lang="ja-JP" altLang="en-US" dirty="0"/>
                <a:t>＃ボディ部門</a:t>
              </a:r>
            </a:p>
          </p:txBody>
        </p:sp>
        <p:sp>
          <p:nvSpPr>
            <p:cNvPr id="106" name="テキスト ボックス 105">
              <a:extLst>
                <a:ext uri="{FF2B5EF4-FFF2-40B4-BE49-F238E27FC236}">
                  <a16:creationId xmlns:a16="http://schemas.microsoft.com/office/drawing/2014/main" id="{AA82473F-334F-46E2-BBE6-DE9B9E3048B3}"/>
                </a:ext>
              </a:extLst>
            </p:cNvPr>
            <p:cNvSpPr txBox="1"/>
            <p:nvPr/>
          </p:nvSpPr>
          <p:spPr>
            <a:xfrm>
              <a:off x="7964170" y="5408025"/>
              <a:ext cx="14991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ja-JP"/>
              </a:defPPr>
              <a:lvl1pPr>
                <a:defRPr>
                  <a:solidFill>
                    <a:srgbClr val="0070C0"/>
                  </a:solidFill>
                </a:defRPr>
              </a:lvl1pPr>
            </a:lstStyle>
            <a:p>
              <a:r>
                <a:rPr lang="ja-JP" altLang="en-US" dirty="0"/>
                <a:t>＃ </a:t>
              </a:r>
              <a:r>
                <a:rPr lang="en-US" altLang="ja-JP" dirty="0"/>
                <a:t>DR</a:t>
              </a:r>
              <a:r>
                <a:rPr lang="ja-JP" altLang="en-US" dirty="0"/>
                <a:t>報告書</a:t>
              </a:r>
            </a:p>
          </p:txBody>
        </p:sp>
      </p:grpSp>
      <p:sp>
        <p:nvSpPr>
          <p:cNvPr id="36" name="吹き出し: 円形 35">
            <a:extLst>
              <a:ext uri="{FF2B5EF4-FFF2-40B4-BE49-F238E27FC236}">
                <a16:creationId xmlns:a16="http://schemas.microsoft.com/office/drawing/2014/main" id="{84C4FD98-58B6-44A9-8915-8EBA04897F19}"/>
              </a:ext>
            </a:extLst>
          </p:cNvPr>
          <p:cNvSpPr/>
          <p:nvPr/>
        </p:nvSpPr>
        <p:spPr>
          <a:xfrm>
            <a:off x="9463298" y="1356461"/>
            <a:ext cx="1433122" cy="730623"/>
          </a:xfrm>
          <a:prstGeom prst="wedgeEllipseCallout">
            <a:avLst>
              <a:gd name="adj1" fmla="val -28339"/>
              <a:gd name="adj2" fmla="val 686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クリック</a:t>
            </a: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6E07F487-1EF7-4E87-8462-B9E7810F70F7}"/>
              </a:ext>
            </a:extLst>
          </p:cNvPr>
          <p:cNvSpPr/>
          <p:nvPr/>
        </p:nvSpPr>
        <p:spPr>
          <a:xfrm>
            <a:off x="9599554" y="2232212"/>
            <a:ext cx="234728" cy="31494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14" name="表 14">
            <a:extLst>
              <a:ext uri="{FF2B5EF4-FFF2-40B4-BE49-F238E27FC236}">
                <a16:creationId xmlns:a16="http://schemas.microsoft.com/office/drawing/2014/main" id="{7A10EE5A-4937-4D4B-8DEA-DA2188EABF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8774384"/>
              </p:ext>
            </p:extLst>
          </p:nvPr>
        </p:nvGraphicFramePr>
        <p:xfrm>
          <a:off x="3798047" y="3050860"/>
          <a:ext cx="8128000" cy="22250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1956819223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133151249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419463109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4157278045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7344326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09309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00770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41609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09804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42008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63378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8883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13" grpId="0" animBg="1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5F95BC6D7018B34AA24A6C4A25C439FF" ma:contentTypeVersion="12" ma:contentTypeDescription="新しいドキュメントを作成します。" ma:contentTypeScope="" ma:versionID="4fc308f131b1bff1a40a1515da0f75cc">
  <xsd:schema xmlns:xsd="http://www.w3.org/2001/XMLSchema" xmlns:xs="http://www.w3.org/2001/XMLSchema" xmlns:p="http://schemas.microsoft.com/office/2006/metadata/properties" xmlns:ns3="c145e5a2-62f3-4341-be5a-89a8e97485d1" xmlns:ns4="6bd3d6f9-bb0d-4125-99cf-cedce051f532" targetNamespace="http://schemas.microsoft.com/office/2006/metadata/properties" ma:root="true" ma:fieldsID="b910ad1d36ce6e14a2ca0b03e32fbb6a" ns3:_="" ns4:_="">
    <xsd:import namespace="c145e5a2-62f3-4341-be5a-89a8e97485d1"/>
    <xsd:import namespace="6bd3d6f9-bb0d-4125-99cf-cedce051f53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45e5a2-62f3-4341-be5a-89a8e97485d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19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d3d6f9-bb0d-4125-99cf-cedce051f53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共有のヒントのハッシュ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c145e5a2-62f3-4341-be5a-89a8e97485d1" xsi:nil="true"/>
  </documentManagement>
</p:properties>
</file>

<file path=customXml/itemProps1.xml><?xml version="1.0" encoding="utf-8"?>
<ds:datastoreItem xmlns:ds="http://schemas.openxmlformats.org/officeDocument/2006/customXml" ds:itemID="{C4A57D4E-5D35-4AC7-8B31-AB3FBF0E4AB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377C5E7-4548-4BE2-A74E-BFEA7933839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145e5a2-62f3-4341-be5a-89a8e97485d1"/>
    <ds:schemaRef ds:uri="6bd3d6f9-bb0d-4125-99cf-cedce051f53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BCB68D0-1837-42F2-A385-230E768A3252}">
  <ds:schemaRefs>
    <ds:schemaRef ds:uri="http://purl.org/dc/elements/1.1/"/>
    <ds:schemaRef ds:uri="6bd3d6f9-bb0d-4125-99cf-cedce051f532"/>
    <ds:schemaRef ds:uri="http://schemas.microsoft.com/office/infopath/2007/PartnerControls"/>
    <ds:schemaRef ds:uri="http://www.w3.org/XML/1998/namespace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c145e5a2-62f3-4341-be5a-89a8e97485d1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242</Words>
  <Application>Microsoft Office PowerPoint</Application>
  <PresentationFormat>ワイド画面</PresentationFormat>
  <Paragraphs>94</Paragraphs>
  <Slides>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0" baseType="lpstr">
      <vt:lpstr>游ゴシック</vt:lpstr>
      <vt:lpstr>游ゴシック Light</vt:lpstr>
      <vt:lpstr>Arial</vt:lpstr>
      <vt:lpstr>Office テーマ</vt:lpstr>
      <vt:lpstr>①</vt:lpstr>
      <vt:lpstr>②</vt:lpstr>
      <vt:lpstr>③</vt:lpstr>
      <vt:lpstr>④</vt:lpstr>
      <vt:lpstr>⑤</vt:lpstr>
      <vt:lpstr>⑤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検索 → 一覧表示</dc:title>
  <dc:creator>岡本 潤 Jun Okamoto</dc:creator>
  <cp:lastModifiedBy>岡本 潤 Jun Okamoto</cp:lastModifiedBy>
  <cp:revision>7</cp:revision>
  <dcterms:created xsi:type="dcterms:W3CDTF">2023-03-26T10:18:21Z</dcterms:created>
  <dcterms:modified xsi:type="dcterms:W3CDTF">2023-04-12T23:44:29Z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0x0101005F95BC6D7018B34AA24A6C4A25C439FF</vt:lpwstr>
  </property>
</Properties>
</file>