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6858000" cy="9906000" type="A4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81" d="100"/>
          <a:sy n="81" d="100"/>
        </p:scale>
        <p:origin x="3042" y="102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 smtClean="0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6D640-9B69-4496-BA86-0FE361D84888}" type="datetimeFigureOut">
              <a:rPr kumimoji="1" lang="ja-JP" altLang="en-US" smtClean="0"/>
              <a:t>2021/8/25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ED692-0C58-405D-B48D-55062183E07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730536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6D640-9B69-4496-BA86-0FE361D84888}" type="datetimeFigureOut">
              <a:rPr kumimoji="1" lang="ja-JP" altLang="en-US" smtClean="0"/>
              <a:t>2021/8/25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ED692-0C58-405D-B48D-55062183E07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229793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6D640-9B69-4496-BA86-0FE361D84888}" type="datetimeFigureOut">
              <a:rPr kumimoji="1" lang="ja-JP" altLang="en-US" smtClean="0"/>
              <a:t>2021/8/25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ED692-0C58-405D-B48D-55062183E07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18309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6D640-9B69-4496-BA86-0FE361D84888}" type="datetimeFigureOut">
              <a:rPr kumimoji="1" lang="ja-JP" altLang="en-US" smtClean="0"/>
              <a:t>2021/8/25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ED692-0C58-405D-B48D-55062183E07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671651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6D640-9B69-4496-BA86-0FE361D84888}" type="datetimeFigureOut">
              <a:rPr kumimoji="1" lang="ja-JP" altLang="en-US" smtClean="0"/>
              <a:t>2021/8/25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ED692-0C58-405D-B48D-55062183E07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866541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6D640-9B69-4496-BA86-0FE361D84888}" type="datetimeFigureOut">
              <a:rPr kumimoji="1" lang="ja-JP" altLang="en-US" smtClean="0"/>
              <a:t>2021/8/25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ED692-0C58-405D-B48D-55062183E07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225828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6D640-9B69-4496-BA86-0FE361D84888}" type="datetimeFigureOut">
              <a:rPr kumimoji="1" lang="ja-JP" altLang="en-US" smtClean="0"/>
              <a:t>2021/8/25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ED692-0C58-405D-B48D-55062183E07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801820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6D640-9B69-4496-BA86-0FE361D84888}" type="datetimeFigureOut">
              <a:rPr kumimoji="1" lang="ja-JP" altLang="en-US" smtClean="0"/>
              <a:t>2021/8/25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ED692-0C58-405D-B48D-55062183E07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854971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 smtClean="0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6D640-9B69-4496-BA86-0FE361D84888}" type="datetimeFigureOut">
              <a:rPr kumimoji="1" lang="ja-JP" altLang="en-US" smtClean="0"/>
              <a:t>2021/8/25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ED692-0C58-405D-B48D-55062183E07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26401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6D640-9B69-4496-BA86-0FE361D84888}" type="datetimeFigureOut">
              <a:rPr kumimoji="1" lang="ja-JP" altLang="en-US" smtClean="0"/>
              <a:t>2021/8/25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ED692-0C58-405D-B48D-55062183E07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299019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6D640-9B69-4496-BA86-0FE361D84888}" type="datetimeFigureOut">
              <a:rPr kumimoji="1" lang="ja-JP" altLang="en-US" smtClean="0"/>
              <a:t>2021/8/25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ED692-0C58-405D-B48D-55062183E07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740993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F6D640-9B69-4496-BA86-0FE361D84888}" type="datetimeFigureOut">
              <a:rPr kumimoji="1" lang="ja-JP" altLang="en-US" smtClean="0"/>
              <a:t>2021/8/25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EED692-0C58-405D-B48D-55062183E07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065951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/>
          <p:cNvSpPr txBox="1"/>
          <p:nvPr/>
        </p:nvSpPr>
        <p:spPr>
          <a:xfrm>
            <a:off x="1939414" y="132754"/>
            <a:ext cx="28264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 smtClean="0"/>
              <a:t>ビジネスモデル特許申請中</a:t>
            </a:r>
            <a:endParaRPr kumimoji="1" lang="ja-JP" altLang="en-US" dirty="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0" y="4992337"/>
            <a:ext cx="744947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 smtClean="0"/>
              <a:t>代位弁済請求・退去報告などの</a:t>
            </a:r>
            <a:r>
              <a:rPr kumimoji="1" lang="ja-JP" altLang="en-US" dirty="0" err="1" smtClean="0"/>
              <a:t>を</a:t>
            </a:r>
            <a:endParaRPr kumimoji="1" lang="en-US" altLang="ja-JP" dirty="0" smtClean="0"/>
          </a:p>
          <a:p>
            <a:r>
              <a:rPr kumimoji="1" lang="ja-JP" altLang="en-US" dirty="0" smtClean="0"/>
              <a:t>管理画面のリストからボタン一つで完結！面倒な書類作成もございません。</a:t>
            </a:r>
            <a:r>
              <a:rPr kumimoji="1" lang="en-US" altLang="ja-JP" dirty="0" smtClean="0"/>
              <a:t/>
            </a:r>
            <a:br>
              <a:rPr kumimoji="1" lang="en-US" altLang="ja-JP" dirty="0" smtClean="0"/>
            </a:br>
            <a:endParaRPr kumimoji="1" lang="ja-JP" altLang="en-US" dirty="0"/>
          </a:p>
        </p:txBody>
      </p:sp>
      <p:sp>
        <p:nvSpPr>
          <p:cNvPr id="6" name="テキスト ボックス 5"/>
          <p:cNvSpPr txBox="1"/>
          <p:nvPr/>
        </p:nvSpPr>
        <p:spPr>
          <a:xfrm>
            <a:off x="301397" y="2167240"/>
            <a:ext cx="67328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 smtClean="0"/>
              <a:t>従来、メールや、</a:t>
            </a:r>
            <a:r>
              <a:rPr kumimoji="1" lang="en-US" altLang="ja-JP" dirty="0" smtClean="0"/>
              <a:t>FAX</a:t>
            </a:r>
            <a:r>
              <a:rPr kumimoji="1" lang="ja-JP" altLang="en-US" dirty="0" smtClean="0"/>
              <a:t>で行っていた</a:t>
            </a:r>
            <a:r>
              <a:rPr lang="ja-JP" altLang="en-US" dirty="0"/>
              <a:t>面倒な</a:t>
            </a:r>
            <a:r>
              <a:rPr kumimoji="1" lang="ja-JP" altLang="en-US" dirty="0" smtClean="0"/>
              <a:t>業務</a:t>
            </a:r>
            <a:r>
              <a:rPr lang="ja-JP" altLang="en-US" dirty="0" smtClean="0"/>
              <a:t>解放されませんか</a:t>
            </a:r>
            <a:r>
              <a:rPr kumimoji="1" lang="ja-JP" altLang="en-US" dirty="0" smtClean="0"/>
              <a:t>？</a:t>
            </a:r>
            <a:endParaRPr kumimoji="1" lang="ja-JP" altLang="en-US" dirty="0"/>
          </a:p>
        </p:txBody>
      </p:sp>
      <p:sp>
        <p:nvSpPr>
          <p:cNvPr id="8" name="正方形/長方形 7"/>
          <p:cNvSpPr/>
          <p:nvPr/>
        </p:nvSpPr>
        <p:spPr>
          <a:xfrm>
            <a:off x="833526" y="5850306"/>
            <a:ext cx="5614775" cy="187630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 smtClean="0"/>
              <a:t>管理画面イメージ</a:t>
            </a:r>
            <a:endParaRPr kumimoji="1" lang="ja-JP" altLang="en-US" dirty="0"/>
          </a:p>
        </p:txBody>
      </p:sp>
      <p:sp>
        <p:nvSpPr>
          <p:cNvPr id="9" name="テキスト ボックス 8"/>
          <p:cNvSpPr txBox="1"/>
          <p:nvPr/>
        </p:nvSpPr>
        <p:spPr>
          <a:xfrm>
            <a:off x="2352740" y="386981"/>
            <a:ext cx="25763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10</a:t>
            </a:r>
            <a:r>
              <a:rPr kumimoji="1" lang="ja-JP" altLang="en-US" dirty="0" smtClean="0"/>
              <a:t>月中旬リリース決定！</a:t>
            </a:r>
            <a:endParaRPr kumimoji="1" lang="ja-JP" altLang="en-US" dirty="0"/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1410904" y="368042"/>
            <a:ext cx="6992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/>
              <a:t>〇〇</a:t>
            </a:r>
            <a:r>
              <a:rPr kumimoji="1" lang="en-US" altLang="ja-JP" smtClean="0"/>
              <a:t> </a:t>
            </a:r>
            <a:endParaRPr kumimoji="1" lang="ja-JP" altLang="en-US" dirty="0"/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1250811" y="8041551"/>
            <a:ext cx="452239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dirty="0" smtClean="0"/>
              <a:t>連絡漏れによるミスが大幅に軽減されます！</a:t>
            </a:r>
            <a:endParaRPr lang="en-US" altLang="ja-JP" dirty="0" smtClean="0"/>
          </a:p>
          <a:p>
            <a:r>
              <a:rPr lang="ja-JP" altLang="en-US" dirty="0" smtClean="0"/>
              <a:t>外部に個人情報が洩れません！</a:t>
            </a:r>
            <a:endParaRPr lang="en-US" altLang="ja-JP" dirty="0" smtClean="0"/>
          </a:p>
          <a:p>
            <a:r>
              <a:rPr kumimoji="1" lang="ja-JP" altLang="en-US" dirty="0" smtClean="0"/>
              <a:t>ペーパーレスなので経済的で地球にも</a:t>
            </a:r>
            <a:r>
              <a:rPr kumimoji="1" lang="en-US" altLang="ja-JP" dirty="0" smtClean="0"/>
              <a:t>ECO</a:t>
            </a:r>
            <a:r>
              <a:rPr kumimoji="1" lang="ja-JP" altLang="en-US" dirty="0" smtClean="0"/>
              <a:t>！</a:t>
            </a:r>
            <a:endParaRPr kumimoji="1" lang="ja-JP" altLang="en-US" dirty="0"/>
          </a:p>
        </p:txBody>
      </p:sp>
      <p:pic>
        <p:nvPicPr>
          <p:cNvPr id="13" name="図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6239" y="2768042"/>
            <a:ext cx="2365502" cy="1577001"/>
          </a:xfrm>
          <a:prstGeom prst="rect">
            <a:avLst/>
          </a:prstGeom>
        </p:spPr>
      </p:pic>
      <p:sp>
        <p:nvSpPr>
          <p:cNvPr id="14" name="円形吹き出し 13"/>
          <p:cNvSpPr/>
          <p:nvPr/>
        </p:nvSpPr>
        <p:spPr>
          <a:xfrm flipH="1">
            <a:off x="798949" y="2586363"/>
            <a:ext cx="3314641" cy="549895"/>
          </a:xfrm>
          <a:prstGeom prst="wedgeEllipseCallout">
            <a:avLst>
              <a:gd name="adj1" fmla="val -54025"/>
              <a:gd name="adj2" fmla="val 10094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ja-JP" altLang="en-US" sz="1050" dirty="0"/>
              <a:t>入居人情報がどこに保管したか分からない・・・・</a:t>
            </a:r>
            <a:endParaRPr lang="en-US" altLang="ja-JP" sz="1050" dirty="0"/>
          </a:p>
        </p:txBody>
      </p:sp>
      <p:sp>
        <p:nvSpPr>
          <p:cNvPr id="16" name="円形吹き出し 15"/>
          <p:cNvSpPr/>
          <p:nvPr/>
        </p:nvSpPr>
        <p:spPr>
          <a:xfrm>
            <a:off x="1007517" y="3151268"/>
            <a:ext cx="2790701" cy="586917"/>
          </a:xfrm>
          <a:prstGeom prst="wedgeEllipseCallout">
            <a:avLst>
              <a:gd name="adj1" fmla="val 63847"/>
              <a:gd name="adj2" fmla="val 8273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ja-JP" altLang="en-US" sz="1050" dirty="0" smtClean="0"/>
              <a:t>退去報告</a:t>
            </a:r>
            <a:r>
              <a:rPr lang="ja-JP" altLang="en-US" sz="1050" dirty="0" err="1" smtClean="0"/>
              <a:t>出すの</a:t>
            </a:r>
            <a:r>
              <a:rPr lang="ja-JP" altLang="en-US" sz="1050" dirty="0" smtClean="0"/>
              <a:t>忘れてた．・・・</a:t>
            </a:r>
            <a:endParaRPr lang="ja-JP" altLang="en-US" sz="1050" dirty="0"/>
          </a:p>
        </p:txBody>
      </p:sp>
      <p:sp>
        <p:nvSpPr>
          <p:cNvPr id="18" name="円形吹き出し 17"/>
          <p:cNvSpPr/>
          <p:nvPr/>
        </p:nvSpPr>
        <p:spPr>
          <a:xfrm>
            <a:off x="796255" y="3731183"/>
            <a:ext cx="2790701" cy="586917"/>
          </a:xfrm>
          <a:prstGeom prst="wedgeEllipseCallout">
            <a:avLst>
              <a:gd name="adj1" fmla="val 66826"/>
              <a:gd name="adj2" fmla="val 4631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ja-JP" altLang="en-US" sz="1050" dirty="0" smtClean="0"/>
              <a:t>代位弁済請求</a:t>
            </a:r>
            <a:r>
              <a:rPr lang="ja-JP" altLang="en-US" sz="1050" dirty="0" err="1" smtClean="0"/>
              <a:t>出すの</a:t>
            </a:r>
            <a:r>
              <a:rPr lang="ja-JP" altLang="en-US" sz="1050" dirty="0" smtClean="0"/>
              <a:t>忘れていた．・・・</a:t>
            </a:r>
            <a:endParaRPr lang="ja-JP" altLang="en-US" sz="1050" dirty="0"/>
          </a:p>
        </p:txBody>
      </p:sp>
      <p:sp>
        <p:nvSpPr>
          <p:cNvPr id="20" name="テキスト ボックス 19"/>
          <p:cNvSpPr txBox="1"/>
          <p:nvPr/>
        </p:nvSpPr>
        <p:spPr>
          <a:xfrm>
            <a:off x="4559206" y="1367819"/>
            <a:ext cx="24019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 smtClean="0"/>
              <a:t>パソコンが</a:t>
            </a:r>
            <a:r>
              <a:rPr lang="ja-JP" altLang="en-US" dirty="0"/>
              <a:t>苦手</a:t>
            </a:r>
            <a:r>
              <a:rPr lang="ja-JP" altLang="en-US" dirty="0" smtClean="0"/>
              <a:t>な方も簡単に操作♪</a:t>
            </a:r>
            <a:endParaRPr kumimoji="1" lang="ja-JP" altLang="en-US" dirty="0"/>
          </a:p>
        </p:txBody>
      </p:sp>
      <p:sp>
        <p:nvSpPr>
          <p:cNvPr id="21" name="テキスト ボックス 20"/>
          <p:cNvSpPr txBox="1"/>
          <p:nvPr/>
        </p:nvSpPr>
        <p:spPr>
          <a:xfrm>
            <a:off x="589023" y="8910493"/>
            <a:ext cx="50272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 smtClean="0"/>
              <a:t>〇〇は</a:t>
            </a:r>
            <a:r>
              <a:rPr kumimoji="1" lang="en-US" altLang="ja-JP" dirty="0" smtClean="0"/>
              <a:t>FAX</a:t>
            </a:r>
            <a:r>
              <a:rPr lang="ja-JP" altLang="en-US" dirty="0" smtClean="0"/>
              <a:t>文化である業界の当たり前を変えます</a:t>
            </a:r>
            <a:endParaRPr kumimoji="1" lang="ja-JP" altLang="en-US" dirty="0"/>
          </a:p>
        </p:txBody>
      </p:sp>
      <p:sp>
        <p:nvSpPr>
          <p:cNvPr id="22" name="テキスト ボックス 21"/>
          <p:cNvSpPr txBox="1"/>
          <p:nvPr/>
        </p:nvSpPr>
        <p:spPr>
          <a:xfrm>
            <a:off x="301397" y="994335"/>
            <a:ext cx="65566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 smtClean="0"/>
              <a:t>お申込み→契約→日々</a:t>
            </a:r>
            <a:r>
              <a:rPr lang="ja-JP" altLang="en-US" dirty="0" smtClean="0"/>
              <a:t>業務の</a:t>
            </a:r>
            <a:r>
              <a:rPr kumimoji="1" lang="ja-JP" altLang="en-US" dirty="0" smtClean="0"/>
              <a:t>完全ペーパレス化を実現しました！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6483865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225</TotalTime>
  <Words>149</Words>
  <Application>Microsoft Office PowerPoint</Application>
  <PresentationFormat>A4 210 x 297 mm</PresentationFormat>
  <Paragraphs>16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ＭＳ Ｐゴシック</vt:lpstr>
      <vt:lpstr>Arial</vt:lpstr>
      <vt:lpstr>Calibri</vt:lpstr>
      <vt:lpstr>Calibri Light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Microsoft アカウント</dc:creator>
  <cp:lastModifiedBy>Microsoft アカウント</cp:lastModifiedBy>
  <cp:revision>7</cp:revision>
  <dcterms:created xsi:type="dcterms:W3CDTF">2021-08-25T05:30:10Z</dcterms:created>
  <dcterms:modified xsi:type="dcterms:W3CDTF">2021-08-25T09:15:58Z</dcterms:modified>
</cp:coreProperties>
</file>