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51F842-025B-458E-BD47-7C92839DAB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9905428-7F36-4FC1-89DE-A69AB95F5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37FC02-35E5-4BD3-B228-BA7E4116C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A3FF324-9B7D-4A81-B753-ABE64125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98B6D0-E68D-41A8-9611-FA26FAC0B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670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94C708-35ED-43E7-8370-CB47BD79C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7D87B0D-6A31-4C54-9122-AA17EDB85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B6DAEB-4EB1-42A7-982C-B24B9B32A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364712-27E7-4A14-A9FD-9744B2697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76EA95-8490-4A6A-B47F-049319423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76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0965351-D8A9-49F4-9DFF-6F8DE741F3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62B6A59-FAF4-478C-8B46-D05BB420B9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D04AA6-96E8-49D9-8C1E-C6B8023AC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9799CB-3782-40CA-8EC5-B06634B5B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DA4824-072A-413D-9D1F-E8335ADD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99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0618EEC-3722-4F29-9CE1-3BCF04C6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AD851A9-1472-472F-9044-102FF1BB0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3750D4-057B-418D-9037-ECB2746E9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590A1B-971D-45FF-8DA4-12E006543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9A3AC7-FF0F-4F5D-89C1-50ECA9DDF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437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FA2388-5C39-403A-897E-46AF899A7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D60F7B-2D7E-49EB-A9A6-E6C0E9D8C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EFF855-1363-422C-AE6F-A1F9F839F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0E7A59-2CBE-496B-8A90-FB5B1D4E7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26611C-3B18-4ADC-9A6F-33AFD403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409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8A9A3A-615F-4055-BA7F-70315AC1D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FA8F5A-96C2-4E07-87CF-5F29DAD77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80D68CF-24F6-4F89-A504-9028DBFDF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3BDDB8C-EDE7-4A6E-BB92-2189FB7E2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E1A1BC-8067-4B84-B0DD-523A46CA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4DC865F-029C-4216-92AA-0214D750D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274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397FC4-52B7-476F-956D-CA284401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F5BDD5-057E-44F2-A502-5F17C011F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4078DF-2BA7-4898-A51D-C795D9A7E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AAA522-52DE-413F-BEFA-22E982FCC3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3ACA946-B92B-4479-BFF4-E51515B26A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A03EAF6-5403-4446-8D31-A3FECAB1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7A107D-9B3D-44E8-A9F1-8745A49E5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D6E471C-CA78-43E5-9444-FB2E0FF45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153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724AE2-F95B-4EAF-8D44-AA2963906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B5E934C-52E3-4D38-8834-63D72C78D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816EA24-0FEA-4053-8979-CE1B50E39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D05CC35-99BF-46BA-8901-9BA2F28F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8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7C374F2-852B-4BA4-ABE5-C474D5D05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C209C86-1F4C-41AD-9D0A-FACBA9343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632EFC-EB03-47C0-A82F-0C8A594C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9095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D990ED-F06F-432F-8234-0676F2DFC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A69E31-C0B3-4A2E-A1A7-7F3E1CEC4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BB52A20-A99A-4BB8-BC67-4F5FBB331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24AE72A-EB9A-473D-A9B4-DC1455CA9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C2AA146-E8FB-43C4-BD78-5F1F481D7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03E4DF-CA8A-44CD-8943-0FDAD2351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81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7183528-BFA8-43BF-8280-427582641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60AF3A2-D62B-46DB-B044-91E20B2F5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C197A4-0AA9-4BC1-BEC1-2208549F0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0D8A28-DB9E-4BCB-8CEF-672F23848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426626-3131-4669-ACC2-B2D39C2CC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0735CB-CE15-4058-B0F5-7ECFCCB5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522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AB47B90-5025-4127-AEF8-562BB4C81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11ACEBF-A1C8-4962-8E3D-92DE3C444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E830ED-3921-4493-A051-3275F2371A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CA38C-C3CC-417E-9E98-7D2DDC10C7B3}" type="datetimeFigureOut">
              <a:rPr kumimoji="1" lang="ja-JP" altLang="en-US" smtClean="0"/>
              <a:t>2021/12/8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3C3EA1-1C2E-4521-94AC-3E76B4A5F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F4D3DC6-91AB-443E-9665-E0F403F8B3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67508-0716-4BBF-BF73-1D97163289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04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D2C22FF7-694A-4B5A-BA4A-8158175D6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65" y="3625195"/>
            <a:ext cx="3908708" cy="199507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2D8B8D0-D6FA-4263-BD25-4B0EBCFB3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823" y="620806"/>
            <a:ext cx="2454495" cy="240729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E43CFF5-6C7C-436F-AF62-4F70FF87A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36" y="768176"/>
            <a:ext cx="3557671" cy="18132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710062FB-1AB4-40B1-A9F1-ADC1F9408F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65" y="620806"/>
            <a:ext cx="5360240" cy="2731993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F85C81A-9F66-4E31-A457-40320CAE6B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961" y="3625195"/>
            <a:ext cx="3482577" cy="2323376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A903C5A-D1F5-4F53-B1DE-710CE1310A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936" y="3625195"/>
            <a:ext cx="3322158" cy="26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332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73FC21C-775D-4CE8-9052-EDD41509E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260" y="3281942"/>
            <a:ext cx="1974184" cy="327275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BE1F8C5-EBF6-4D0F-9DD8-6AA4EDE42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544" y="3281941"/>
            <a:ext cx="2181840" cy="327276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5AAE3C4-45F7-4912-ACA7-5A06D351D9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54" y="3281943"/>
            <a:ext cx="2185006" cy="327275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EA82945D-9619-49A0-A403-E07F56F948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60" y="267702"/>
            <a:ext cx="4295275" cy="286351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67C463D-FCAE-40BA-A6C1-527F25286E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54" y="267702"/>
            <a:ext cx="3845890" cy="2863516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A847BB1-158F-470E-B280-ACA592DD9A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73" y="267702"/>
            <a:ext cx="1728959" cy="286623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F014F05-1817-4C7C-9CF0-63D4C01A7E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484" y="3281941"/>
            <a:ext cx="4363680" cy="327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25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24C5FCD4-0E62-4C85-ABFD-47023286E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308" y="517859"/>
            <a:ext cx="2311685" cy="34290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AD5E0A1-E78E-4DA2-9F37-EE4BB3A63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517859"/>
            <a:ext cx="3429000" cy="34290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CCE31D4-121E-42F8-92D4-4930D8A22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727" y="517859"/>
            <a:ext cx="245040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89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阿部恵理子</dc:creator>
  <cp:lastModifiedBy>阿部恵理子</cp:lastModifiedBy>
  <cp:revision>1</cp:revision>
  <dcterms:created xsi:type="dcterms:W3CDTF">2021-12-08T06:07:14Z</dcterms:created>
  <dcterms:modified xsi:type="dcterms:W3CDTF">2021-12-08T06:08:46Z</dcterms:modified>
</cp:coreProperties>
</file>