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3" r:id="rId3"/>
    <p:sldId id="264" r:id="rId4"/>
    <p:sldId id="258" r:id="rId5"/>
    <p:sldId id="265" r:id="rId6"/>
    <p:sldId id="267" r:id="rId7"/>
    <p:sldId id="266" r:id="rId8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39" d="100"/>
          <a:sy n="39" d="100"/>
        </p:scale>
        <p:origin x="1640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87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22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17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95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72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95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67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85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38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9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83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clike.net/machine/3736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8B8B-F708-8837-789C-6D0C3CDE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7E531B7-8AC7-3E46-0AC3-03B480347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9" t="14459" r="19733" b="15340"/>
          <a:stretch>
            <a:fillRect/>
          </a:stretch>
        </p:blipFill>
        <p:spPr>
          <a:xfrm rot="20606939">
            <a:off x="768728" y="1776520"/>
            <a:ext cx="3745364" cy="441165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21F0DAE-F1B4-97B9-140C-029E9B503A5F}"/>
              </a:ext>
            </a:extLst>
          </p:cNvPr>
          <p:cNvSpPr txBox="1"/>
          <p:nvPr/>
        </p:nvSpPr>
        <p:spPr>
          <a:xfrm>
            <a:off x="4907017" y="2269459"/>
            <a:ext cx="6521986" cy="325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72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暑い</a:t>
            </a:r>
            <a:r>
              <a:rPr kumimoji="1" lang="en-US" altLang="ja-JP" sz="72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…</a:t>
            </a:r>
          </a:p>
          <a:p>
            <a:pPr>
              <a:lnSpc>
                <a:spcPct val="150000"/>
              </a:lnSpc>
            </a:pPr>
            <a:r>
              <a:rPr kumimoji="1" lang="ja-JP" altLang="en-US" sz="72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出かけたくない</a:t>
            </a:r>
            <a:r>
              <a:rPr kumimoji="1" lang="en-US" altLang="ja-JP" sz="72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…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DA80FC7-C5A6-B232-7AEE-E0B14CB20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4" t="18039" r="3738" b="22956"/>
          <a:stretch>
            <a:fillRect/>
          </a:stretch>
        </p:blipFill>
        <p:spPr>
          <a:xfrm>
            <a:off x="8879753" y="509067"/>
            <a:ext cx="2135776" cy="190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2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0">
        <p:cut/>
      </p:transition>
    </mc:Choice>
    <mc:Fallback>
      <p:transition advClick="0" advTm="3000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49A61-89AC-81CB-DC8F-C145C4DFB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011C39-1209-1AF8-A4CA-39F7BDDBCB84}"/>
              </a:ext>
            </a:extLst>
          </p:cNvPr>
          <p:cNvSpPr txBox="1"/>
          <p:nvPr/>
        </p:nvSpPr>
        <p:spPr>
          <a:xfrm>
            <a:off x="1498294" y="963297"/>
            <a:ext cx="10477041" cy="3956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でも</a:t>
            </a:r>
            <a:r>
              <a:rPr kumimoji="1" lang="en-US" altLang="ja-JP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…</a:t>
            </a:r>
          </a:p>
          <a:p>
            <a:pPr>
              <a:lnSpc>
                <a:spcPct val="150000"/>
              </a:lnSpc>
            </a:pPr>
            <a:r>
              <a:rPr kumimoji="1" lang="ja-JP" altLang="en-US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保険のこと気になる</a:t>
            </a:r>
            <a:r>
              <a:rPr kumimoji="1" lang="en-US" altLang="ja-JP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467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0">
        <p:cut/>
      </p:transition>
    </mc:Choice>
    <mc:Fallback>
      <p:transition advClick="0" advTm="3000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6046-3249-C2EF-3DBF-A392B862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767563C-E959-2CCE-F8F4-2F3D2AB4E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9" t="14459" r="19733" b="15340"/>
          <a:stretch>
            <a:fillRect/>
          </a:stretch>
        </p:blipFill>
        <p:spPr>
          <a:xfrm rot="20606939">
            <a:off x="1420736" y="291655"/>
            <a:ext cx="9661157" cy="1137985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53A7BA4-83E6-7B37-BF60-D20366D3E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4" t="18039" r="3738" b="22956"/>
          <a:stretch>
            <a:fillRect/>
          </a:stretch>
        </p:blipFill>
        <p:spPr>
          <a:xfrm>
            <a:off x="8204944" y="-1359663"/>
            <a:ext cx="3691504" cy="3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28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0">
        <p:cut/>
      </p:transition>
    </mc:Choice>
    <mc:Fallback>
      <p:transition advClick="0" advTm="2000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B8946-302B-476C-E362-86AACD1D8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D0DEE6-A587-F7F7-EC5B-13912CC06EBA}"/>
              </a:ext>
            </a:extLst>
          </p:cNvPr>
          <p:cNvSpPr txBox="1"/>
          <p:nvPr/>
        </p:nvSpPr>
        <p:spPr>
          <a:xfrm>
            <a:off x="1982468" y="2493431"/>
            <a:ext cx="81944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そんな時は！</a:t>
            </a:r>
          </a:p>
        </p:txBody>
      </p:sp>
    </p:spTree>
    <p:extLst>
      <p:ext uri="{BB962C8B-B14F-4D97-AF65-F5344CB8AC3E}">
        <p14:creationId xmlns:p14="http://schemas.microsoft.com/office/powerpoint/2010/main" val="529352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0">
        <p:cut/>
      </p:transition>
    </mc:Choice>
    <mc:Fallback>
      <p:transition advClick="0" advTm="2000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8B8B-F708-8837-789C-6D0C3CDE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0FE810F0-F5CB-B46E-D388-B5357C60F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1" r="56012" b="11505"/>
          <a:stretch>
            <a:fillRect/>
          </a:stretch>
        </p:blipFill>
        <p:spPr>
          <a:xfrm flipH="1">
            <a:off x="119071" y="0"/>
            <a:ext cx="4022273" cy="271054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68F271-9246-C31D-A226-1B563B5833C4}"/>
              </a:ext>
            </a:extLst>
          </p:cNvPr>
          <p:cNvSpPr txBox="1"/>
          <p:nvPr/>
        </p:nvSpPr>
        <p:spPr>
          <a:xfrm>
            <a:off x="6964137" y="339971"/>
            <a:ext cx="51026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  <a:cs typeface="+mn-cs"/>
              </a:rPr>
              <a:t>自宅から</a:t>
            </a:r>
            <a:endParaRPr kumimoji="1" lang="en-US" altLang="ja-JP" sz="8000" dirty="0">
              <a:solidFill>
                <a:prstClr val="black"/>
              </a:solidFill>
              <a:latin typeface="コーポレート・ロゴ ver2 Bold" panose="02000600000000000000" pitchFamily="50" charset="-128"/>
              <a:ea typeface="コーポレート・ロゴ ver2 Bold" panose="02000600000000000000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  <a:cs typeface="+mn-cs"/>
              </a:rPr>
              <a:t>スマホで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コーポレート・ロゴ ver2 Bold" panose="02000600000000000000" pitchFamily="50" charset="-128"/>
              <a:ea typeface="コーポレート・ロゴ ver2 Bold" panose="02000600000000000000" pitchFamily="50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4EDFA99-ED2D-E6B3-4023-AD3C1908F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891" y="777623"/>
            <a:ext cx="7145131" cy="638916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DA1364-7136-57C3-3960-0B03E579AB80}"/>
              </a:ext>
            </a:extLst>
          </p:cNvPr>
          <p:cNvSpPr txBox="1"/>
          <p:nvPr/>
        </p:nvSpPr>
        <p:spPr>
          <a:xfrm>
            <a:off x="7858544" y="3963484"/>
            <a:ext cx="42082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ピッ！</a:t>
            </a:r>
          </a:p>
        </p:txBody>
      </p:sp>
    </p:spTree>
    <p:extLst>
      <p:ext uri="{BB962C8B-B14F-4D97-AF65-F5344CB8AC3E}">
        <p14:creationId xmlns:p14="http://schemas.microsoft.com/office/powerpoint/2010/main" val="300080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2000">
        <p:cut/>
      </p:transition>
    </mc:Choice>
    <mc:Fallback xmlns="">
      <p:transition advClick="0" advTm="2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7F1E-3ED5-EF39-78F1-0DF7D0A3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F14E80-CA16-387F-5B62-3FBFB696F990}"/>
              </a:ext>
            </a:extLst>
          </p:cNvPr>
          <p:cNvSpPr txBox="1"/>
          <p:nvPr/>
        </p:nvSpPr>
        <p:spPr>
          <a:xfrm>
            <a:off x="1665515" y="2493431"/>
            <a:ext cx="882160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気軽に相談で</a:t>
            </a:r>
          </a:p>
        </p:txBody>
      </p:sp>
    </p:spTree>
    <p:extLst>
      <p:ext uri="{BB962C8B-B14F-4D97-AF65-F5344CB8AC3E}">
        <p14:creationId xmlns:p14="http://schemas.microsoft.com/office/powerpoint/2010/main" val="174664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0">
        <p:cut/>
      </p:transition>
    </mc:Choice>
    <mc:Fallback>
      <p:transition advClick="0" advTm="200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3044-4320-B0A9-F8B8-745622D2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8F727E5-437A-F9FC-D0EC-5B3E194DF2E4}"/>
              </a:ext>
            </a:extLst>
          </p:cNvPr>
          <p:cNvSpPr txBox="1"/>
          <p:nvPr/>
        </p:nvSpPr>
        <p:spPr>
          <a:xfrm>
            <a:off x="802783" y="1962537"/>
            <a:ext cx="6083042" cy="29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8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デジタルギフト</a:t>
            </a:r>
            <a:endParaRPr kumimoji="1" lang="en-US" altLang="ja-JP" sz="8000" dirty="0">
              <a:latin typeface="コーポレート・ロゴ ver2 Bold" panose="02000600000000000000" pitchFamily="50" charset="-128"/>
              <a:ea typeface="コーポレート・ロゴ ver2 Bold" panose="02000600000000000000" pitchFamily="50" charset="-128"/>
            </a:endParaRPr>
          </a:p>
          <a:p>
            <a:pPr algn="ctr">
              <a:lnSpc>
                <a:spcPct val="120000"/>
              </a:lnSpc>
            </a:pPr>
            <a:r>
              <a:rPr kumimoji="1" lang="en-US" altLang="ja-JP" sz="8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GET</a:t>
            </a:r>
            <a:r>
              <a:rPr kumimoji="1" lang="ja-JP" altLang="en-US" sz="8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！</a:t>
            </a:r>
            <a:r>
              <a:rPr kumimoji="1" lang="en-US" altLang="ja-JP" sz="8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!</a:t>
            </a:r>
            <a:endParaRPr kumimoji="1" lang="ja-JP" altLang="en-US" sz="8000" dirty="0">
              <a:latin typeface="コーポレート・ロゴ ver2 Bold" panose="02000600000000000000" pitchFamily="50" charset="-128"/>
              <a:ea typeface="コーポレート・ロゴ ver2 Bold" panose="020006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721FD0B-20CE-B027-D098-28B4D91E0F0F}"/>
              </a:ext>
            </a:extLst>
          </p:cNvPr>
          <p:cNvGrpSpPr/>
          <p:nvPr/>
        </p:nvGrpSpPr>
        <p:grpSpPr>
          <a:xfrm>
            <a:off x="7060442" y="896014"/>
            <a:ext cx="3706075" cy="5472130"/>
            <a:chOff x="6544734" y="2803718"/>
            <a:chExt cx="1830630" cy="270298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EBC7DE9-2E1A-28C5-58AB-54DF89D3B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l="16996" r="16010"/>
            <a:stretch>
              <a:fillRect/>
            </a:stretch>
          </p:blipFill>
          <p:spPr>
            <a:xfrm rot="1815346">
              <a:off x="6544734" y="2803718"/>
              <a:ext cx="1810843" cy="270298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94F8997-3878-F20D-1443-BF92968A1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0864">
              <a:off x="6757971" y="3770627"/>
              <a:ext cx="1197635" cy="1103401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AE476E6-9B8E-2EB9-7968-DEA3558D3559}"/>
                </a:ext>
              </a:extLst>
            </p:cNvPr>
            <p:cNvSpPr txBox="1"/>
            <p:nvPr/>
          </p:nvSpPr>
          <p:spPr>
            <a:xfrm rot="1681228">
              <a:off x="6976586" y="3491443"/>
              <a:ext cx="1398778" cy="410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4800" dirty="0">
                  <a:solidFill>
                    <a:srgbClr val="F54134"/>
                  </a:solidFill>
                  <a:latin typeface="コーポレート・ロゴ ver2 Bold" panose="02000600000000000000" pitchFamily="50" charset="-128"/>
                  <a:ea typeface="コーポレート・ロゴ ver2 Bold" panose="02000600000000000000" pitchFamily="50" charset="-128"/>
                </a:rPr>
                <a:t>1500</a:t>
              </a:r>
              <a:r>
                <a:rPr kumimoji="1" lang="ja-JP" altLang="en-US" sz="4800" dirty="0">
                  <a:solidFill>
                    <a:srgbClr val="F54134"/>
                  </a:solidFill>
                  <a:latin typeface="コーポレート・ロゴ ver2 Bold" panose="02000600000000000000" pitchFamily="50" charset="-128"/>
                  <a:ea typeface="コーポレート・ロゴ ver2 Bold" panose="02000600000000000000" pitchFamily="50" charset="-128"/>
                </a:rPr>
                <a:t>円</a:t>
              </a:r>
              <a:endParaRPr lang="ja-JP" altLang="en-US" sz="1600" dirty="0">
                <a:solidFill>
                  <a:srgbClr val="F54134"/>
                </a:solidFill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4C7D27E-9342-887C-55E4-48D39B3C4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97" t="24968" r="21544" b="22002"/>
          <a:stretch>
            <a:fillRect/>
          </a:stretch>
        </p:blipFill>
        <p:spPr>
          <a:xfrm rot="4193560">
            <a:off x="10437549" y="3079774"/>
            <a:ext cx="1816863" cy="13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1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cut/>
      </p:transition>
    </mc:Choice>
    <mc:Fallback xmlns="">
      <p:transition spd="slow" advClick="0" advTm="5000">
        <p:cut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518</TotalTime>
  <Words>34</Words>
  <Application>Microsoft Office PowerPoint</Application>
  <PresentationFormat>ワイド画面</PresentationFormat>
  <Paragraphs>12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コーポレート・ロゴ ver2 Bold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神崎 美鶴</dc:creator>
  <cp:lastModifiedBy>神崎 美鶴</cp:lastModifiedBy>
  <cp:revision>5</cp:revision>
  <cp:lastPrinted>2025-07-04T03:38:01Z</cp:lastPrinted>
  <dcterms:created xsi:type="dcterms:W3CDTF">2025-07-04T03:37:55Z</dcterms:created>
  <dcterms:modified xsi:type="dcterms:W3CDTF">2025-08-06T07:46:08Z</dcterms:modified>
</cp:coreProperties>
</file>