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6"/>
    <p:restoredTop sz="94695"/>
  </p:normalViewPr>
  <p:slideViewPr>
    <p:cSldViewPr snapToGrid="0" snapToObjects="1" showGuides="1">
      <p:cViewPr varScale="1">
        <p:scale>
          <a:sx n="66" d="100"/>
          <a:sy n="66" d="100"/>
        </p:scale>
        <p:origin x="208" y="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FB8607-F794-F349-8D50-F026B4FBE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03517EF-A9B4-864E-9861-47B529D0C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661790-79D8-9B46-8613-50FE0A90C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88313D-BFFB-864E-AD8A-CEB90B62B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A62CE3-0CAD-F849-AAD5-651EEC5BA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2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92603A-AFB5-4940-8FDD-C1FD53729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9AD0658-4D74-604D-B345-FF59F93A8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A72988-F7A7-234F-BDE8-6D9916B59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F7326E-5A27-074B-89DA-C8192DCF7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DBE15C-EC88-964E-9C12-A1DFCC25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081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F67242D-148F-0841-8118-8DADAF4AE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B97E42A-15FD-B846-90A8-D0F814C11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955C50-9CBD-D143-881D-5A5FCFF89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875B6E-8B97-1346-9161-2B7909AA0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344BA3-1CB2-E84F-9511-50AFDF0D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462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B27A6B-1ABD-CF40-8DCF-40D951D1A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720F1E-B75F-B645-A43F-80F5BD28B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3A731C-A7E9-BD45-B2F1-F96C0FE8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A4119F-FB6E-474F-9147-57FC281B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6756F9-D127-9F48-AC4F-182519CC2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436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314082-F80A-6741-BAFF-00ABB68A7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1C6666-0F11-B542-9769-7197C2784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9A724E-CEE5-2847-A25C-CC3F80FFD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77F0C8-CDAC-5544-882E-9E405A4E6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B19764-C9C7-C048-A1FC-83EEC7820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68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6E8719-2D2D-AD45-A9CC-32ECC19E5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62F7F0-F237-1645-BB9A-AC8CCB1A6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E9338-B442-D94B-8BC2-3EAA421B6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52E2C0-452A-3442-9F92-CA4328816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72BD2B-7942-CD46-B89D-FFDE933DF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CB1927-61E0-8A48-A152-20CDB0D34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6EF07C-4BF5-0145-8D05-4AA78EF7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E30F7C-B755-9F49-8931-FD9D16444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07D61B4-AC6F-3146-9514-949FBA097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47DD14-AC15-0A43-9B8C-192C4A28BE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C8AB8C8-57E5-CB40-9D43-73ED707B30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371CFF4-3252-FE4E-B40D-21A54F645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5CDBC8D-CA74-E645-A3A0-09556CFE4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99CB932-E43A-DD4B-9FED-A2805E01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37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5B7265-2DB6-F44E-BF39-9941ACA4F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2C602B-FBF2-7646-AEFD-B180C271C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959A0E-9FCF-4544-A2FD-D0A52D22D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61BD763-AB18-4546-ADFD-AB84847CB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065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77BE311-F041-D742-A6E2-52FCD9587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0970823-C123-2747-AAFE-6944FDCDC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D612FC-BB79-4D46-BD4C-B4B0E7F0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81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AEFF7F-DCB7-A142-A0DF-AE0810B55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06F3CD-7618-B046-BCD2-8C0BB6144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62478D-0DC2-9843-BABE-FEC47A586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5E18D18-8BB2-C94C-820A-13B111C2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D025881-53A2-CB4F-BF12-342BB2E2C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499D360-8681-8A4E-B2C3-0494277AF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49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7B1503-617E-9743-975E-615B21D2B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CDDB545-FF81-9349-868F-43BB4A39C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FBD0C2-6CFD-7C45-8308-EAA9E955D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9ACFD1-29B9-8945-B6C5-5DC5C7B3D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3F924C-FD9A-A44A-BA70-D4AF8C884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84666E3-2F97-DE40-BDA4-BF619FEB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5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181FB1-FC71-2D48-B2D3-4EEAE37C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0652F7-D92A-CA48-9546-E8231AD88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2DCD4A-60C0-D746-AB5D-C4289A38CB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868E5-F313-3D49-B7F1-5968EEFB1D50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3CA267-6FDC-1045-AC32-2D236E28FB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BB0216-EA3F-5041-B55E-865B8D203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9D39E-3086-7F49-A27D-6622E69CC8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38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6A3AEA5-F06E-2440-826B-D8198FA43A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14" b="6708"/>
          <a:stretch/>
        </p:blipFill>
        <p:spPr>
          <a:xfrm>
            <a:off x="486384" y="0"/>
            <a:ext cx="10934242" cy="698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54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matsuzawa akiko</dc:creator>
  <cp:lastModifiedBy>matsuzawa akiko</cp:lastModifiedBy>
  <cp:revision>1</cp:revision>
  <dcterms:created xsi:type="dcterms:W3CDTF">2021-09-06T12:14:26Z</dcterms:created>
  <dcterms:modified xsi:type="dcterms:W3CDTF">2021-09-06T12:16:55Z</dcterms:modified>
</cp:coreProperties>
</file>