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66" r:id="rId4"/>
    <p:sldId id="274" r:id="rId5"/>
    <p:sldId id="258" r:id="rId6"/>
    <p:sldId id="259" r:id="rId7"/>
    <p:sldId id="267" r:id="rId8"/>
    <p:sldId id="269" r:id="rId9"/>
    <p:sldId id="264" r:id="rId10"/>
    <p:sldId id="263" r:id="rId11"/>
    <p:sldId id="262" r:id="rId12"/>
    <p:sldId id="260" r:id="rId13"/>
    <p:sldId id="270" r:id="rId14"/>
    <p:sldId id="265" r:id="rId15"/>
    <p:sldId id="275" r:id="rId16"/>
    <p:sldId id="271" r:id="rId17"/>
    <p:sldId id="268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43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成 後藤" userId="8a25c5f36ee8064f" providerId="LiveId" clId="{FA34B9B5-FD4F-455B-B886-1878D7225400}"/>
    <pc:docChg chg="undo custSel addSld delSld modSld sldOrd">
      <pc:chgData name="正成 後藤" userId="8a25c5f36ee8064f" providerId="LiveId" clId="{FA34B9B5-FD4F-455B-B886-1878D7225400}" dt="2024-05-15T12:12:06.520" v="1319" actId="1076"/>
      <pc:docMkLst>
        <pc:docMk/>
      </pc:docMkLst>
      <pc:sldChg chg="modSp del mod">
        <pc:chgData name="正成 後藤" userId="8a25c5f36ee8064f" providerId="LiveId" clId="{FA34B9B5-FD4F-455B-B886-1878D7225400}" dt="2024-05-04T08:36:17.482" v="868" actId="2696"/>
        <pc:sldMkLst>
          <pc:docMk/>
          <pc:sldMk cId="2094699032" sldId="256"/>
        </pc:sldMkLst>
        <pc:spChg chg="mod">
          <ac:chgData name="正成 後藤" userId="8a25c5f36ee8064f" providerId="LiveId" clId="{FA34B9B5-FD4F-455B-B886-1878D7225400}" dt="2024-05-04T08:31:21.501" v="816" actId="1076"/>
          <ac:spMkLst>
            <pc:docMk/>
            <pc:sldMk cId="2094699032" sldId="256"/>
            <ac:spMk id="2" creationId="{2B7D9560-6989-5EE0-452B-BEA751C3CBAE}"/>
          </ac:spMkLst>
        </pc:spChg>
      </pc:sldChg>
      <pc:sldChg chg="delSp modSp del mod">
        <pc:chgData name="正成 後藤" userId="8a25c5f36ee8064f" providerId="LiveId" clId="{FA34B9B5-FD4F-455B-B886-1878D7225400}" dt="2024-05-04T08:37:39.072" v="895" actId="2696"/>
        <pc:sldMkLst>
          <pc:docMk/>
          <pc:sldMk cId="1914612999" sldId="257"/>
        </pc:sldMkLst>
        <pc:spChg chg="mod">
          <ac:chgData name="正成 後藤" userId="8a25c5f36ee8064f" providerId="LiveId" clId="{FA34B9B5-FD4F-455B-B886-1878D7225400}" dt="2024-05-04T08:36:48.147" v="890" actId="1076"/>
          <ac:spMkLst>
            <pc:docMk/>
            <pc:sldMk cId="1914612999" sldId="257"/>
            <ac:spMk id="2" creationId="{82E31A0A-168F-3610-843B-F0D87A9C9A21}"/>
          </ac:spMkLst>
        </pc:spChg>
        <pc:spChg chg="del">
          <ac:chgData name="正成 後藤" userId="8a25c5f36ee8064f" providerId="LiveId" clId="{FA34B9B5-FD4F-455B-B886-1878D7225400}" dt="2024-05-04T07:23:43.031" v="294" actId="21"/>
          <ac:spMkLst>
            <pc:docMk/>
            <pc:sldMk cId="1914612999" sldId="257"/>
            <ac:spMk id="3" creationId="{B909D055-92A1-6343-043E-865AB19FDECE}"/>
          </ac:spMkLst>
        </pc:spChg>
      </pc:sldChg>
      <pc:sldChg chg="addSp delSp modSp mod">
        <pc:chgData name="正成 後藤" userId="8a25c5f36ee8064f" providerId="LiveId" clId="{FA34B9B5-FD4F-455B-B886-1878D7225400}" dt="2024-05-12T07:32:16.517" v="1040" actId="1076"/>
        <pc:sldMkLst>
          <pc:docMk/>
          <pc:sldMk cId="212181634" sldId="258"/>
        </pc:sldMkLst>
        <pc:spChg chg="add del mod">
          <ac:chgData name="正成 後藤" userId="8a25c5f36ee8064f" providerId="LiveId" clId="{FA34B9B5-FD4F-455B-B886-1878D7225400}" dt="2024-04-29T00:49:41.689" v="3" actId="11529"/>
          <ac:spMkLst>
            <pc:docMk/>
            <pc:sldMk cId="212181634" sldId="258"/>
            <ac:spMk id="3" creationId="{E66F276A-FC8D-AC33-565C-BB7C19C95719}"/>
          </ac:spMkLst>
        </pc:spChg>
        <pc:picChg chg="mod">
          <ac:chgData name="正成 後藤" userId="8a25c5f36ee8064f" providerId="LiveId" clId="{FA34B9B5-FD4F-455B-B886-1878D7225400}" dt="2024-05-12T07:32:16.517" v="1040" actId="1076"/>
          <ac:picMkLst>
            <pc:docMk/>
            <pc:sldMk cId="212181634" sldId="258"/>
            <ac:picMk id="1026" creationId="{085AA7AC-F241-F4DE-1C19-A48C797F8FBD}"/>
          </ac:picMkLst>
        </pc:picChg>
        <pc:inkChg chg="add del">
          <ac:chgData name="正成 後藤" userId="8a25c5f36ee8064f" providerId="LiveId" clId="{FA34B9B5-FD4F-455B-B886-1878D7225400}" dt="2024-05-03T11:42:22.469" v="250" actId="9405"/>
          <ac:inkMkLst>
            <pc:docMk/>
            <pc:sldMk cId="212181634" sldId="258"/>
            <ac:inkMk id="3" creationId="{405274D9-8C1B-24AA-4647-3453BC3B0C79}"/>
          </ac:inkMkLst>
        </pc:inkChg>
        <pc:inkChg chg="add">
          <ac:chgData name="正成 後藤" userId="8a25c5f36ee8064f" providerId="LiveId" clId="{FA34B9B5-FD4F-455B-B886-1878D7225400}" dt="2024-05-03T11:42:28.753" v="251" actId="9405"/>
          <ac:inkMkLst>
            <pc:docMk/>
            <pc:sldMk cId="212181634" sldId="258"/>
            <ac:inkMk id="4" creationId="{91249EB2-28B4-5EAD-7349-DA36B5285165}"/>
          </ac:inkMkLst>
        </pc:inkChg>
        <pc:inkChg chg="add">
          <ac:chgData name="正成 後藤" userId="8a25c5f36ee8064f" providerId="LiveId" clId="{FA34B9B5-FD4F-455B-B886-1878D7225400}" dt="2024-05-03T11:42:40.263" v="252" actId="9405"/>
          <ac:inkMkLst>
            <pc:docMk/>
            <pc:sldMk cId="212181634" sldId="258"/>
            <ac:inkMk id="5" creationId="{89072FC2-0E06-2C12-FC42-FE95E99AE6EA}"/>
          </ac:inkMkLst>
        </pc:inkChg>
        <pc:inkChg chg="add del">
          <ac:chgData name="正成 後藤" userId="8a25c5f36ee8064f" providerId="LiveId" clId="{FA34B9B5-FD4F-455B-B886-1878D7225400}" dt="2024-05-03T11:42:52.839" v="255"/>
          <ac:inkMkLst>
            <pc:docMk/>
            <pc:sldMk cId="212181634" sldId="258"/>
            <ac:inkMk id="6" creationId="{41C9E7F3-2614-205E-A583-FA1488734C26}"/>
          </ac:inkMkLst>
        </pc:inkChg>
        <pc:inkChg chg="add del">
          <ac:chgData name="正成 後藤" userId="8a25c5f36ee8064f" providerId="LiveId" clId="{FA34B9B5-FD4F-455B-B886-1878D7225400}" dt="2024-05-03T11:42:52.839" v="255"/>
          <ac:inkMkLst>
            <pc:docMk/>
            <pc:sldMk cId="212181634" sldId="258"/>
            <ac:inkMk id="7" creationId="{D082CE84-63E9-B4D5-9857-EA43EBE17DC6}"/>
          </ac:inkMkLst>
        </pc:inkChg>
        <pc:inkChg chg="add">
          <ac:chgData name="正成 後藤" userId="8a25c5f36ee8064f" providerId="LiveId" clId="{FA34B9B5-FD4F-455B-B886-1878D7225400}" dt="2024-05-03T11:42:52.839" v="255"/>
          <ac:inkMkLst>
            <pc:docMk/>
            <pc:sldMk cId="212181634" sldId="258"/>
            <ac:inkMk id="8" creationId="{5AD3F745-7C6D-C9E8-4387-E375DE73CAC1}"/>
          </ac:inkMkLst>
        </pc:inkChg>
        <pc:inkChg chg="add del">
          <ac:chgData name="正成 後藤" userId="8a25c5f36ee8064f" providerId="LiveId" clId="{FA34B9B5-FD4F-455B-B886-1878D7225400}" dt="2024-05-04T07:02:46.754" v="265" actId="21"/>
          <ac:inkMkLst>
            <pc:docMk/>
            <pc:sldMk cId="212181634" sldId="258"/>
            <ac:inkMk id="9" creationId="{FCECCF65-B1E1-30A8-0D77-9103C7262439}"/>
          </ac:inkMkLst>
        </pc:inkChg>
        <pc:inkChg chg="add">
          <ac:chgData name="正成 後藤" userId="8a25c5f36ee8064f" providerId="LiveId" clId="{FA34B9B5-FD4F-455B-B886-1878D7225400}" dt="2024-05-03T11:43:23.201" v="257" actId="9405"/>
          <ac:inkMkLst>
            <pc:docMk/>
            <pc:sldMk cId="212181634" sldId="258"/>
            <ac:inkMk id="10" creationId="{55FDA6A0-B104-C7FA-DADE-F50D54751989}"/>
          </ac:inkMkLst>
        </pc:inkChg>
        <pc:inkChg chg="add">
          <ac:chgData name="正成 後藤" userId="8a25c5f36ee8064f" providerId="LiveId" clId="{FA34B9B5-FD4F-455B-B886-1878D7225400}" dt="2024-05-03T11:45:28.599" v="260" actId="9405"/>
          <ac:inkMkLst>
            <pc:docMk/>
            <pc:sldMk cId="212181634" sldId="258"/>
            <ac:inkMk id="11" creationId="{DEDAE414-25AF-F42D-3C35-F2F00E604673}"/>
          </ac:inkMkLst>
        </pc:inkChg>
        <pc:inkChg chg="add">
          <ac:chgData name="正成 後藤" userId="8a25c5f36ee8064f" providerId="LiveId" clId="{FA34B9B5-FD4F-455B-B886-1878D7225400}" dt="2024-05-03T11:45:34.219" v="261" actId="9405"/>
          <ac:inkMkLst>
            <pc:docMk/>
            <pc:sldMk cId="212181634" sldId="258"/>
            <ac:inkMk id="12" creationId="{40695D0B-2C66-3125-2954-B6DB74E67DCC}"/>
          </ac:inkMkLst>
        </pc:inkChg>
        <pc:inkChg chg="add">
          <ac:chgData name="正成 後藤" userId="8a25c5f36ee8064f" providerId="LiveId" clId="{FA34B9B5-FD4F-455B-B886-1878D7225400}" dt="2024-05-03T11:45:39.024" v="262" actId="9405"/>
          <ac:inkMkLst>
            <pc:docMk/>
            <pc:sldMk cId="212181634" sldId="258"/>
            <ac:inkMk id="13" creationId="{6E869318-E5DB-6F0D-4368-775BF900F86B}"/>
          </ac:inkMkLst>
        </pc:inkChg>
      </pc:sldChg>
      <pc:sldChg chg="modSp mod">
        <pc:chgData name="正成 後藤" userId="8a25c5f36ee8064f" providerId="LiveId" clId="{FA34B9B5-FD4F-455B-B886-1878D7225400}" dt="2024-05-12T10:46:03.579" v="1125" actId="1076"/>
        <pc:sldMkLst>
          <pc:docMk/>
          <pc:sldMk cId="3754733658" sldId="260"/>
        </pc:sldMkLst>
        <pc:spChg chg="mod">
          <ac:chgData name="正成 後藤" userId="8a25c5f36ee8064f" providerId="LiveId" clId="{FA34B9B5-FD4F-455B-B886-1878D7225400}" dt="2024-05-12T10:46:03.579" v="1125" actId="1076"/>
          <ac:spMkLst>
            <pc:docMk/>
            <pc:sldMk cId="3754733658" sldId="260"/>
            <ac:spMk id="2" creationId="{460B492F-8556-876B-62DB-6A11034C7EB0}"/>
          </ac:spMkLst>
        </pc:spChg>
        <pc:spChg chg="mod">
          <ac:chgData name="正成 後藤" userId="8a25c5f36ee8064f" providerId="LiveId" clId="{FA34B9B5-FD4F-455B-B886-1878D7225400}" dt="2024-05-12T10:45:53.406" v="1121" actId="14100"/>
          <ac:spMkLst>
            <pc:docMk/>
            <pc:sldMk cId="3754733658" sldId="260"/>
            <ac:spMk id="3" creationId="{82E53F1E-6A4B-7684-2B70-6DD6B0502FBF}"/>
          </ac:spMkLst>
        </pc:spChg>
      </pc:sldChg>
      <pc:sldChg chg="delSp modSp del mod">
        <pc:chgData name="正成 後藤" userId="8a25c5f36ee8064f" providerId="LiveId" clId="{FA34B9B5-FD4F-455B-B886-1878D7225400}" dt="2024-05-04T08:38:59.968" v="932" actId="2696"/>
        <pc:sldMkLst>
          <pc:docMk/>
          <pc:sldMk cId="250171675" sldId="261"/>
        </pc:sldMkLst>
        <pc:spChg chg="mod">
          <ac:chgData name="正成 後藤" userId="8a25c5f36ee8064f" providerId="LiveId" clId="{FA34B9B5-FD4F-455B-B886-1878D7225400}" dt="2024-04-29T01:00:45.882" v="242" actId="20577"/>
          <ac:spMkLst>
            <pc:docMk/>
            <pc:sldMk cId="250171675" sldId="261"/>
            <ac:spMk id="2" creationId="{895650D2-67B7-49B5-94CD-035D1D01C2CC}"/>
          </ac:spMkLst>
        </pc:spChg>
        <pc:spChg chg="del">
          <ac:chgData name="正成 後藤" userId="8a25c5f36ee8064f" providerId="LiveId" clId="{FA34B9B5-FD4F-455B-B886-1878D7225400}" dt="2024-05-04T07:23:57.368" v="296" actId="21"/>
          <ac:spMkLst>
            <pc:docMk/>
            <pc:sldMk cId="250171675" sldId="261"/>
            <ac:spMk id="3" creationId="{844DB72A-1497-435F-88E1-7471A2D1BC8E}"/>
          </ac:spMkLst>
        </pc:spChg>
      </pc:sldChg>
      <pc:sldChg chg="addSp delSp modSp mod">
        <pc:chgData name="正成 後藤" userId="8a25c5f36ee8064f" providerId="LiveId" clId="{FA34B9B5-FD4F-455B-B886-1878D7225400}" dt="2024-05-04T07:06:11.616" v="271" actId="1076"/>
        <pc:sldMkLst>
          <pc:docMk/>
          <pc:sldMk cId="932362672" sldId="262"/>
        </pc:sldMkLst>
        <pc:spChg chg="del">
          <ac:chgData name="正成 後藤" userId="8a25c5f36ee8064f" providerId="LiveId" clId="{FA34B9B5-FD4F-455B-B886-1878D7225400}" dt="2024-05-04T07:06:00.238" v="266"/>
          <ac:spMkLst>
            <pc:docMk/>
            <pc:sldMk cId="932362672" sldId="262"/>
            <ac:spMk id="3" creationId="{D0D2A410-DD96-182F-D9A9-F93E18EEC2EE}"/>
          </ac:spMkLst>
        </pc:spChg>
        <pc:picChg chg="add mod">
          <ac:chgData name="正成 後藤" userId="8a25c5f36ee8064f" providerId="LiveId" clId="{FA34B9B5-FD4F-455B-B886-1878D7225400}" dt="2024-05-04T07:06:11.616" v="271" actId="1076"/>
          <ac:picMkLst>
            <pc:docMk/>
            <pc:sldMk cId="932362672" sldId="262"/>
            <ac:picMk id="4" creationId="{E4D9019E-1DD8-A752-E53A-AA8C198D5646}"/>
          </ac:picMkLst>
        </pc:picChg>
      </pc:sldChg>
      <pc:sldChg chg="addSp delSp modSp mod">
        <pc:chgData name="正成 後藤" userId="8a25c5f36ee8064f" providerId="LiveId" clId="{FA34B9B5-FD4F-455B-B886-1878D7225400}" dt="2024-05-15T12:11:36.768" v="1316" actId="1076"/>
        <pc:sldMkLst>
          <pc:docMk/>
          <pc:sldMk cId="833387740" sldId="263"/>
        </pc:sldMkLst>
        <pc:spChg chg="mod">
          <ac:chgData name="正成 後藤" userId="8a25c5f36ee8064f" providerId="LiveId" clId="{FA34B9B5-FD4F-455B-B886-1878D7225400}" dt="2024-05-04T07:19:11.206" v="287" actId="1076"/>
          <ac:spMkLst>
            <pc:docMk/>
            <pc:sldMk cId="833387740" sldId="263"/>
            <ac:spMk id="2" creationId="{37D85001-EA9A-BF3C-45D5-4E686A10215E}"/>
          </ac:spMkLst>
        </pc:spChg>
        <pc:spChg chg="del">
          <ac:chgData name="正成 後藤" userId="8a25c5f36ee8064f" providerId="LiveId" clId="{FA34B9B5-FD4F-455B-B886-1878D7225400}" dt="2024-05-04T07:16:57.080" v="272"/>
          <ac:spMkLst>
            <pc:docMk/>
            <pc:sldMk cId="833387740" sldId="263"/>
            <ac:spMk id="3" creationId="{449E37D1-3C57-5623-C8AA-E5FA4232D799}"/>
          </ac:spMkLst>
        </pc:spChg>
        <pc:picChg chg="add mod">
          <ac:chgData name="正成 後藤" userId="8a25c5f36ee8064f" providerId="LiveId" clId="{FA34B9B5-FD4F-455B-B886-1878D7225400}" dt="2024-05-15T12:11:36.768" v="1316" actId="1076"/>
          <ac:picMkLst>
            <pc:docMk/>
            <pc:sldMk cId="833387740" sldId="263"/>
            <ac:picMk id="3" creationId="{54FFF193-09BC-C6DD-0C81-D12CAAA87A5D}"/>
          </ac:picMkLst>
        </pc:picChg>
        <pc:picChg chg="mod">
          <ac:chgData name="正成 後藤" userId="8a25c5f36ee8064f" providerId="LiveId" clId="{FA34B9B5-FD4F-455B-B886-1878D7225400}" dt="2024-05-15T12:10:46.492" v="1306" actId="1076"/>
          <ac:picMkLst>
            <pc:docMk/>
            <pc:sldMk cId="833387740" sldId="263"/>
            <ac:picMk id="4" creationId="{1ECD26C8-79B4-6EDC-D502-279A0F3353E4}"/>
          </ac:picMkLst>
        </pc:picChg>
        <pc:picChg chg="add mod">
          <ac:chgData name="正成 後藤" userId="8a25c5f36ee8064f" providerId="LiveId" clId="{FA34B9B5-FD4F-455B-B886-1878D7225400}" dt="2024-05-15T12:11:28.748" v="1314" actId="1076"/>
          <ac:picMkLst>
            <pc:docMk/>
            <pc:sldMk cId="833387740" sldId="263"/>
            <ac:picMk id="5" creationId="{BC095E8E-EF64-2D63-24E5-7BB7ACE3FF74}"/>
          </ac:picMkLst>
        </pc:picChg>
        <pc:picChg chg="add mod">
          <ac:chgData name="正成 後藤" userId="8a25c5f36ee8064f" providerId="LiveId" clId="{FA34B9B5-FD4F-455B-B886-1878D7225400}" dt="2024-05-15T12:11:32.148" v="1315" actId="1076"/>
          <ac:picMkLst>
            <pc:docMk/>
            <pc:sldMk cId="833387740" sldId="263"/>
            <ac:picMk id="6" creationId="{93226996-20F4-6789-3D67-9CEFB7071084}"/>
          </ac:picMkLst>
        </pc:picChg>
      </pc:sldChg>
      <pc:sldChg chg="addSp delSp modSp new mod">
        <pc:chgData name="正成 後藤" userId="8a25c5f36ee8064f" providerId="LiveId" clId="{FA34B9B5-FD4F-455B-B886-1878D7225400}" dt="2024-05-15T12:12:06.520" v="1319" actId="1076"/>
        <pc:sldMkLst>
          <pc:docMk/>
          <pc:sldMk cId="3427925881" sldId="264"/>
        </pc:sldMkLst>
        <pc:spChg chg="mod">
          <ac:chgData name="正成 後藤" userId="8a25c5f36ee8064f" providerId="LiveId" clId="{FA34B9B5-FD4F-455B-B886-1878D7225400}" dt="2024-05-12T10:42:08.461" v="1057" actId="1076"/>
          <ac:spMkLst>
            <pc:docMk/>
            <pc:sldMk cId="3427925881" sldId="264"/>
            <ac:spMk id="2" creationId="{EBEC4C07-8233-14E5-378C-9BD4E662BA3D}"/>
          </ac:spMkLst>
        </pc:spChg>
        <pc:picChg chg="add del mod">
          <ac:chgData name="正成 後藤" userId="8a25c5f36ee8064f" providerId="LiveId" clId="{FA34B9B5-FD4F-455B-B886-1878D7225400}" dt="2024-05-15T12:04:45.095" v="1282" actId="21"/>
          <ac:picMkLst>
            <pc:docMk/>
            <pc:sldMk cId="3427925881" sldId="264"/>
            <ac:picMk id="4" creationId="{179840D2-0C52-2EC0-9781-CE7A466E6D4B}"/>
          </ac:picMkLst>
        </pc:picChg>
        <pc:picChg chg="add mod">
          <ac:chgData name="正成 後藤" userId="8a25c5f36ee8064f" providerId="LiveId" clId="{FA34B9B5-FD4F-455B-B886-1878D7225400}" dt="2024-05-15T12:12:06.520" v="1319" actId="1076"/>
          <ac:picMkLst>
            <pc:docMk/>
            <pc:sldMk cId="3427925881" sldId="264"/>
            <ac:picMk id="6" creationId="{CD9175BC-3D0F-00CB-94B7-B7872399CE36}"/>
          </ac:picMkLst>
        </pc:picChg>
        <pc:picChg chg="add del mod">
          <ac:chgData name="正成 後藤" userId="8a25c5f36ee8064f" providerId="LiveId" clId="{FA34B9B5-FD4F-455B-B886-1878D7225400}" dt="2024-05-15T12:11:59.626" v="1317" actId="21"/>
          <ac:picMkLst>
            <pc:docMk/>
            <pc:sldMk cId="3427925881" sldId="264"/>
            <ac:picMk id="8" creationId="{26750A0F-FCC2-2580-F80B-C9DF9AA393EE}"/>
          </ac:picMkLst>
        </pc:picChg>
      </pc:sldChg>
      <pc:sldChg chg="addSp delSp modSp new mod">
        <pc:chgData name="正成 後藤" userId="8a25c5f36ee8064f" providerId="LiveId" clId="{FA34B9B5-FD4F-455B-B886-1878D7225400}" dt="2024-05-04T08:15:53.532" v="638" actId="20577"/>
        <pc:sldMkLst>
          <pc:docMk/>
          <pc:sldMk cId="2357137021" sldId="265"/>
        </pc:sldMkLst>
        <pc:spChg chg="mod">
          <ac:chgData name="正成 後藤" userId="8a25c5f36ee8064f" providerId="LiveId" clId="{FA34B9B5-FD4F-455B-B886-1878D7225400}" dt="2024-05-04T08:15:53.532" v="638" actId="20577"/>
          <ac:spMkLst>
            <pc:docMk/>
            <pc:sldMk cId="2357137021" sldId="265"/>
            <ac:spMk id="2" creationId="{05B97CDC-CAFD-5809-67F2-2A8F7B6BAFBC}"/>
          </ac:spMkLst>
        </pc:spChg>
        <pc:spChg chg="del">
          <ac:chgData name="正成 後藤" userId="8a25c5f36ee8064f" providerId="LiveId" clId="{FA34B9B5-FD4F-455B-B886-1878D7225400}" dt="2024-05-04T07:39:34.267" v="298"/>
          <ac:spMkLst>
            <pc:docMk/>
            <pc:sldMk cId="2357137021" sldId="265"/>
            <ac:spMk id="3" creationId="{A7BE0301-4E93-235A-3668-1ACDE741EBD7}"/>
          </ac:spMkLst>
        </pc:spChg>
        <pc:picChg chg="add mod">
          <ac:chgData name="正成 後藤" userId="8a25c5f36ee8064f" providerId="LiveId" clId="{FA34B9B5-FD4F-455B-B886-1878D7225400}" dt="2024-05-04T07:39:34.267" v="298"/>
          <ac:picMkLst>
            <pc:docMk/>
            <pc:sldMk cId="2357137021" sldId="265"/>
            <ac:picMk id="4" creationId="{86C39705-1AA2-F2D1-0B41-B1D2B73CD691}"/>
          </ac:picMkLst>
        </pc:picChg>
      </pc:sldChg>
      <pc:sldChg chg="addSp delSp modSp new mod ord">
        <pc:chgData name="正成 後藤" userId="8a25c5f36ee8064f" providerId="LiveId" clId="{FA34B9B5-FD4F-455B-B886-1878D7225400}" dt="2024-05-12T10:37:22.706" v="1053" actId="1076"/>
        <pc:sldMkLst>
          <pc:docMk/>
          <pc:sldMk cId="2744324800" sldId="266"/>
        </pc:sldMkLst>
        <pc:spChg chg="mod">
          <ac:chgData name="正成 後藤" userId="8a25c5f36ee8064f" providerId="LiveId" clId="{FA34B9B5-FD4F-455B-B886-1878D7225400}" dt="2024-05-04T07:54:03.371" v="357" actId="122"/>
          <ac:spMkLst>
            <pc:docMk/>
            <pc:sldMk cId="2744324800" sldId="266"/>
            <ac:spMk id="2" creationId="{7E52FF43-8C2C-4144-846C-5FC4F5793FF0}"/>
          </ac:spMkLst>
        </pc:spChg>
        <pc:spChg chg="del">
          <ac:chgData name="正成 後藤" userId="8a25c5f36ee8064f" providerId="LiveId" clId="{FA34B9B5-FD4F-455B-B886-1878D7225400}" dt="2024-05-12T10:34:45.654" v="1041"/>
          <ac:spMkLst>
            <pc:docMk/>
            <pc:sldMk cId="2744324800" sldId="266"/>
            <ac:spMk id="3" creationId="{47374017-1921-7631-8CBD-BB2685988B19}"/>
          </ac:spMkLst>
        </pc:spChg>
        <pc:picChg chg="add mod">
          <ac:chgData name="正成 後藤" userId="8a25c5f36ee8064f" providerId="LiveId" clId="{FA34B9B5-FD4F-455B-B886-1878D7225400}" dt="2024-05-12T10:37:20.815" v="1052" actId="1076"/>
          <ac:picMkLst>
            <pc:docMk/>
            <pc:sldMk cId="2744324800" sldId="266"/>
            <ac:picMk id="4" creationId="{2F59EE52-A4BC-E8F9-CA99-0492561AD4EC}"/>
          </ac:picMkLst>
        </pc:picChg>
        <pc:picChg chg="add mod">
          <ac:chgData name="正成 後藤" userId="8a25c5f36ee8064f" providerId="LiveId" clId="{FA34B9B5-FD4F-455B-B886-1878D7225400}" dt="2024-05-12T10:37:22.706" v="1053" actId="1076"/>
          <ac:picMkLst>
            <pc:docMk/>
            <pc:sldMk cId="2744324800" sldId="266"/>
            <ac:picMk id="5" creationId="{6B1024DE-D472-3907-367E-931B51C61252}"/>
          </ac:picMkLst>
        </pc:picChg>
      </pc:sldChg>
      <pc:sldChg chg="addSp delSp modSp new mod">
        <pc:chgData name="正成 後藤" userId="8a25c5f36ee8064f" providerId="LiveId" clId="{FA34B9B5-FD4F-455B-B886-1878D7225400}" dt="2024-05-04T07:53:22.765" v="354" actId="1582"/>
        <pc:sldMkLst>
          <pc:docMk/>
          <pc:sldMk cId="3689614182" sldId="267"/>
        </pc:sldMkLst>
        <pc:spChg chg="del">
          <ac:chgData name="正成 後藤" userId="8a25c5f36ee8064f" providerId="LiveId" clId="{FA34B9B5-FD4F-455B-B886-1878D7225400}" dt="2024-05-04T07:47:51.650" v="344"/>
          <ac:spMkLst>
            <pc:docMk/>
            <pc:sldMk cId="3689614182" sldId="267"/>
            <ac:spMk id="3" creationId="{4A4BF9C2-C035-9E2A-7B6D-2900E6EBFA92}"/>
          </ac:spMkLst>
        </pc:spChg>
        <pc:picChg chg="add mod">
          <ac:chgData name="正成 後藤" userId="8a25c5f36ee8064f" providerId="LiveId" clId="{FA34B9B5-FD4F-455B-B886-1878D7225400}" dt="2024-05-04T07:50:24.036" v="346" actId="14100"/>
          <ac:picMkLst>
            <pc:docMk/>
            <pc:sldMk cId="3689614182" sldId="267"/>
            <ac:picMk id="4" creationId="{C3D7D11B-5DD6-9DB8-A30A-CA768BF19E37}"/>
          </ac:picMkLst>
        </pc:picChg>
        <pc:cxnChg chg="add mod">
          <ac:chgData name="正成 後藤" userId="8a25c5f36ee8064f" providerId="LiveId" clId="{FA34B9B5-FD4F-455B-B886-1878D7225400}" dt="2024-05-04T07:52:44.364" v="350" actId="1582"/>
          <ac:cxnSpMkLst>
            <pc:docMk/>
            <pc:sldMk cId="3689614182" sldId="267"/>
            <ac:cxnSpMk id="6" creationId="{E4CEB41B-9591-56F9-2B37-1F4EDA14DFD3}"/>
          </ac:cxnSpMkLst>
        </pc:cxnChg>
        <pc:cxnChg chg="add mod">
          <ac:chgData name="正成 後藤" userId="8a25c5f36ee8064f" providerId="LiveId" clId="{FA34B9B5-FD4F-455B-B886-1878D7225400}" dt="2024-05-04T07:53:22.765" v="354" actId="1582"/>
          <ac:cxnSpMkLst>
            <pc:docMk/>
            <pc:sldMk cId="3689614182" sldId="267"/>
            <ac:cxnSpMk id="8" creationId="{6751FFBC-96D7-595A-1559-1A423E7FAC3F}"/>
          </ac:cxnSpMkLst>
        </pc:cxnChg>
      </pc:sldChg>
      <pc:sldChg chg="modSp new mod">
        <pc:chgData name="正成 後藤" userId="8a25c5f36ee8064f" providerId="LiveId" clId="{FA34B9B5-FD4F-455B-B886-1878D7225400}" dt="2024-05-12T11:11:53.229" v="1209" actId="20577"/>
        <pc:sldMkLst>
          <pc:docMk/>
          <pc:sldMk cId="220703437" sldId="268"/>
        </pc:sldMkLst>
        <pc:spChg chg="mod">
          <ac:chgData name="正成 後藤" userId="8a25c5f36ee8064f" providerId="LiveId" clId="{FA34B9B5-FD4F-455B-B886-1878D7225400}" dt="2024-05-04T08:14:11.509" v="567" actId="20577"/>
          <ac:spMkLst>
            <pc:docMk/>
            <pc:sldMk cId="220703437" sldId="268"/>
            <ac:spMk id="2" creationId="{1B55E232-FE83-1B89-9AFF-F7BBF597DFAA}"/>
          </ac:spMkLst>
        </pc:spChg>
        <pc:spChg chg="mod">
          <ac:chgData name="正成 後藤" userId="8a25c5f36ee8064f" providerId="LiveId" clId="{FA34B9B5-FD4F-455B-B886-1878D7225400}" dt="2024-05-12T11:11:53.229" v="1209" actId="20577"/>
          <ac:spMkLst>
            <pc:docMk/>
            <pc:sldMk cId="220703437" sldId="268"/>
            <ac:spMk id="3" creationId="{9A97AF93-4695-260E-66D8-EA0EDC2A379C}"/>
          </ac:spMkLst>
        </pc:spChg>
      </pc:sldChg>
      <pc:sldChg chg="addSp delSp modSp new mod">
        <pc:chgData name="正成 後藤" userId="8a25c5f36ee8064f" providerId="LiveId" clId="{FA34B9B5-FD4F-455B-B886-1878D7225400}" dt="2024-05-15T12:08:43.472" v="1303" actId="14100"/>
        <pc:sldMkLst>
          <pc:docMk/>
          <pc:sldMk cId="2088553544" sldId="269"/>
        </pc:sldMkLst>
        <pc:spChg chg="mod">
          <ac:chgData name="正成 後藤" userId="8a25c5f36ee8064f" providerId="LiveId" clId="{FA34B9B5-FD4F-455B-B886-1878D7225400}" dt="2024-05-15T12:00:20.911" v="1276" actId="122"/>
          <ac:spMkLst>
            <pc:docMk/>
            <pc:sldMk cId="2088553544" sldId="269"/>
            <ac:spMk id="2" creationId="{80CAF881-7AB2-56C9-4C20-484902AE52E7}"/>
          </ac:spMkLst>
        </pc:spChg>
        <pc:spChg chg="del">
          <ac:chgData name="正成 後藤" userId="8a25c5f36ee8064f" providerId="LiveId" clId="{FA34B9B5-FD4F-455B-B886-1878D7225400}" dt="2024-05-15T12:00:12.527" v="1275" actId="22"/>
          <ac:spMkLst>
            <pc:docMk/>
            <pc:sldMk cId="2088553544" sldId="269"/>
            <ac:spMk id="3" creationId="{7FB0982C-E573-1D61-D904-E5D2090B7079}"/>
          </ac:spMkLst>
        </pc:spChg>
        <pc:graphicFrameChg chg="add del mod">
          <ac:chgData name="正成 後藤" userId="8a25c5f36ee8064f" providerId="LiveId" clId="{FA34B9B5-FD4F-455B-B886-1878D7225400}" dt="2024-05-15T11:59:33.543" v="1274" actId="21"/>
          <ac:graphicFrameMkLst>
            <pc:docMk/>
            <pc:sldMk cId="2088553544" sldId="269"/>
            <ac:graphicFrameMk id="4" creationId="{03345A30-AFF8-2216-11F9-E3E511B11495}"/>
          </ac:graphicFrameMkLst>
        </pc:graphicFrameChg>
        <pc:picChg chg="add mod ord">
          <ac:chgData name="正成 後藤" userId="8a25c5f36ee8064f" providerId="LiveId" clId="{FA34B9B5-FD4F-455B-B886-1878D7225400}" dt="2024-05-15T12:08:36.336" v="1301" actId="1076"/>
          <ac:picMkLst>
            <pc:docMk/>
            <pc:sldMk cId="2088553544" sldId="269"/>
            <ac:picMk id="6" creationId="{FB122BC8-A0A4-7B22-6C02-B5A3E69C807C}"/>
          </ac:picMkLst>
        </pc:picChg>
        <pc:picChg chg="add mod">
          <ac:chgData name="正成 後藤" userId="8a25c5f36ee8064f" providerId="LiveId" clId="{FA34B9B5-FD4F-455B-B886-1878D7225400}" dt="2024-05-15T12:08:43.472" v="1303" actId="14100"/>
          <ac:picMkLst>
            <pc:docMk/>
            <pc:sldMk cId="2088553544" sldId="269"/>
            <ac:picMk id="8" creationId="{BF7200FA-6757-1DB5-3FBF-DD98CEE459C3}"/>
          </ac:picMkLst>
        </pc:picChg>
      </pc:sldChg>
      <pc:sldChg chg="modSp new mod">
        <pc:chgData name="正成 後藤" userId="8a25c5f36ee8064f" providerId="LiveId" clId="{FA34B9B5-FD4F-455B-B886-1878D7225400}" dt="2024-05-04T08:19:42.892" v="669" actId="20577"/>
        <pc:sldMkLst>
          <pc:docMk/>
          <pc:sldMk cId="2262961356" sldId="270"/>
        </pc:sldMkLst>
        <pc:spChg chg="mod">
          <ac:chgData name="正成 後藤" userId="8a25c5f36ee8064f" providerId="LiveId" clId="{FA34B9B5-FD4F-455B-B886-1878D7225400}" dt="2024-05-04T08:19:42.892" v="669" actId="20577"/>
          <ac:spMkLst>
            <pc:docMk/>
            <pc:sldMk cId="2262961356" sldId="270"/>
            <ac:spMk id="2" creationId="{A35CE7CF-1F59-140E-0B77-850D71550068}"/>
          </ac:spMkLst>
        </pc:spChg>
        <pc:spChg chg="mod">
          <ac:chgData name="正成 後藤" userId="8a25c5f36ee8064f" providerId="LiveId" clId="{FA34B9B5-FD4F-455B-B886-1878D7225400}" dt="2024-05-04T08:19:34.872" v="642"/>
          <ac:spMkLst>
            <pc:docMk/>
            <pc:sldMk cId="2262961356" sldId="270"/>
            <ac:spMk id="3" creationId="{97A6AAA0-1ADF-94C1-F6FB-3C72A4F3C91F}"/>
          </ac:spMkLst>
        </pc:spChg>
      </pc:sldChg>
      <pc:sldChg chg="addSp delSp modSp new mod">
        <pc:chgData name="正成 後藤" userId="8a25c5f36ee8064f" providerId="LiveId" clId="{FA34B9B5-FD4F-455B-B886-1878D7225400}" dt="2024-05-12T11:32:39.056" v="1272" actId="1076"/>
        <pc:sldMkLst>
          <pc:docMk/>
          <pc:sldMk cId="2936764710" sldId="271"/>
        </pc:sldMkLst>
        <pc:spChg chg="mod">
          <ac:chgData name="正成 後藤" userId="8a25c5f36ee8064f" providerId="LiveId" clId="{FA34B9B5-FD4F-455B-B886-1878D7225400}" dt="2024-05-04T08:21:25.603" v="703" actId="20577"/>
          <ac:spMkLst>
            <pc:docMk/>
            <pc:sldMk cId="2936764710" sldId="271"/>
            <ac:spMk id="2" creationId="{6775FF68-7FCF-C2E0-4CE3-1D9AFCFA6498}"/>
          </ac:spMkLst>
        </pc:spChg>
        <pc:spChg chg="del">
          <ac:chgData name="正成 後藤" userId="8a25c5f36ee8064f" providerId="LiveId" clId="{FA34B9B5-FD4F-455B-B886-1878D7225400}" dt="2024-05-04T08:28:13.991" v="704"/>
          <ac:spMkLst>
            <pc:docMk/>
            <pc:sldMk cId="2936764710" sldId="271"/>
            <ac:spMk id="3" creationId="{DAB815D2-D6A2-B97A-6B40-5CED1BC61F56}"/>
          </ac:spMkLst>
        </pc:spChg>
        <pc:picChg chg="add mod">
          <ac:chgData name="正成 後藤" userId="8a25c5f36ee8064f" providerId="LiveId" clId="{FA34B9B5-FD4F-455B-B886-1878D7225400}" dt="2024-05-12T11:32:39.056" v="1272" actId="1076"/>
          <ac:picMkLst>
            <pc:docMk/>
            <pc:sldMk cId="2936764710" sldId="271"/>
            <ac:picMk id="4" creationId="{1ECB7F37-3C95-339F-7209-EA216F6E65F1}"/>
          </ac:picMkLst>
        </pc:picChg>
        <pc:picChg chg="add mod">
          <ac:chgData name="正成 後藤" userId="8a25c5f36ee8064f" providerId="LiveId" clId="{FA34B9B5-FD4F-455B-B886-1878D7225400}" dt="2024-05-04T08:28:55.888" v="713" actId="1076"/>
          <ac:picMkLst>
            <pc:docMk/>
            <pc:sldMk cId="2936764710" sldId="271"/>
            <ac:picMk id="5" creationId="{CD8CA613-6CE5-A4E1-44D3-15D8436FD6C9}"/>
          </ac:picMkLst>
        </pc:picChg>
      </pc:sldChg>
      <pc:sldChg chg="addSp modSp new mod">
        <pc:chgData name="正成 後藤" userId="8a25c5f36ee8064f" providerId="LiveId" clId="{FA34B9B5-FD4F-455B-B886-1878D7225400}" dt="2024-05-12T11:18:39.494" v="1269" actId="1076"/>
        <pc:sldMkLst>
          <pc:docMk/>
          <pc:sldMk cId="200150857" sldId="272"/>
        </pc:sldMkLst>
        <pc:spChg chg="mod ord">
          <ac:chgData name="正成 後藤" userId="8a25c5f36ee8064f" providerId="LiveId" clId="{FA34B9B5-FD4F-455B-B886-1878D7225400}" dt="2024-05-12T11:18:39.494" v="1269" actId="1076"/>
          <ac:spMkLst>
            <pc:docMk/>
            <pc:sldMk cId="200150857" sldId="272"/>
            <ac:spMk id="2" creationId="{9014DC8A-7DAD-8E59-4125-8C1C58F734F6}"/>
          </ac:spMkLst>
        </pc:spChg>
        <pc:spChg chg="mod">
          <ac:chgData name="正成 後藤" userId="8a25c5f36ee8064f" providerId="LiveId" clId="{FA34B9B5-FD4F-455B-B886-1878D7225400}" dt="2024-05-12T11:17:44.603" v="1246" actId="1076"/>
          <ac:spMkLst>
            <pc:docMk/>
            <pc:sldMk cId="200150857" sldId="272"/>
            <ac:spMk id="3" creationId="{21B47460-0FA7-4686-CF45-80C38B6CA521}"/>
          </ac:spMkLst>
        </pc:spChg>
        <pc:picChg chg="add mod">
          <ac:chgData name="正成 後藤" userId="8a25c5f36ee8064f" providerId="LiveId" clId="{FA34B9B5-FD4F-455B-B886-1878D7225400}" dt="2024-05-12T11:17:49.070" v="1247" actId="1076"/>
          <ac:picMkLst>
            <pc:docMk/>
            <pc:sldMk cId="200150857" sldId="272"/>
            <ac:picMk id="4" creationId="{F02AA164-7259-30AE-66EF-C65FE6369B60}"/>
          </ac:picMkLst>
        </pc:picChg>
        <pc:picChg chg="add mod">
          <ac:chgData name="正成 後藤" userId="8a25c5f36ee8064f" providerId="LiveId" clId="{FA34B9B5-FD4F-455B-B886-1878D7225400}" dt="2024-05-12T11:18:29.539" v="1268" actId="1076"/>
          <ac:picMkLst>
            <pc:docMk/>
            <pc:sldMk cId="200150857" sldId="272"/>
            <ac:picMk id="5" creationId="{086EAB22-5B35-DF69-4353-B785CB95CE76}"/>
          </ac:picMkLst>
        </pc:picChg>
      </pc:sldChg>
      <pc:sldChg chg="modSp new mod">
        <pc:chgData name="正成 後藤" userId="8a25c5f36ee8064f" providerId="LiveId" clId="{FA34B9B5-FD4F-455B-B886-1878D7225400}" dt="2024-05-04T08:37:13.559" v="894"/>
        <pc:sldMkLst>
          <pc:docMk/>
          <pc:sldMk cId="905295274" sldId="273"/>
        </pc:sldMkLst>
        <pc:spChg chg="mod">
          <ac:chgData name="正成 後藤" userId="8a25c5f36ee8064f" providerId="LiveId" clId="{FA34B9B5-FD4F-455B-B886-1878D7225400}" dt="2024-05-04T08:36:25.802" v="887" actId="20577"/>
          <ac:spMkLst>
            <pc:docMk/>
            <pc:sldMk cId="905295274" sldId="273"/>
            <ac:spMk id="2" creationId="{0A3AAEAE-5AAD-EED0-8776-C4B404F9C629}"/>
          </ac:spMkLst>
        </pc:spChg>
        <pc:spChg chg="mod">
          <ac:chgData name="正成 後藤" userId="8a25c5f36ee8064f" providerId="LiveId" clId="{FA34B9B5-FD4F-455B-B886-1878D7225400}" dt="2024-05-04T08:37:13.559" v="894"/>
          <ac:spMkLst>
            <pc:docMk/>
            <pc:sldMk cId="905295274" sldId="273"/>
            <ac:spMk id="3" creationId="{D745E77B-6419-A82E-2AAF-076D21A7FAD8}"/>
          </ac:spMkLst>
        </pc:spChg>
      </pc:sldChg>
      <pc:sldChg chg="delSp modSp new mod">
        <pc:chgData name="正成 後藤" userId="8a25c5f36ee8064f" providerId="LiveId" clId="{FA34B9B5-FD4F-455B-B886-1878D7225400}" dt="2024-05-04T08:39:54.927" v="940" actId="20577"/>
        <pc:sldMkLst>
          <pc:docMk/>
          <pc:sldMk cId="3050883946" sldId="274"/>
        </pc:sldMkLst>
        <pc:spChg chg="mod">
          <ac:chgData name="正成 後藤" userId="8a25c5f36ee8064f" providerId="LiveId" clId="{FA34B9B5-FD4F-455B-B886-1878D7225400}" dt="2024-05-04T08:39:54.927" v="940" actId="20577"/>
          <ac:spMkLst>
            <pc:docMk/>
            <pc:sldMk cId="3050883946" sldId="274"/>
            <ac:spMk id="2" creationId="{829A74DA-F3FE-DC24-FFF5-E149F9043C35}"/>
          </ac:spMkLst>
        </pc:spChg>
        <pc:spChg chg="del">
          <ac:chgData name="正成 後藤" userId="8a25c5f36ee8064f" providerId="LiveId" clId="{FA34B9B5-FD4F-455B-B886-1878D7225400}" dt="2024-05-04T08:39:43.522" v="936" actId="21"/>
          <ac:spMkLst>
            <pc:docMk/>
            <pc:sldMk cId="3050883946" sldId="274"/>
            <ac:spMk id="3" creationId="{55EEC110-672F-F79E-BA2B-68ACDF1F9E74}"/>
          </ac:spMkLst>
        </pc:spChg>
      </pc:sldChg>
      <pc:sldChg chg="addSp delSp modSp new mod">
        <pc:chgData name="正成 後藤" userId="8a25c5f36ee8064f" providerId="LiveId" clId="{FA34B9B5-FD4F-455B-B886-1878D7225400}" dt="2024-05-12T10:59:28.531" v="1180" actId="1076"/>
        <pc:sldMkLst>
          <pc:docMk/>
          <pc:sldMk cId="1599053276" sldId="275"/>
        </pc:sldMkLst>
        <pc:spChg chg="mod">
          <ac:chgData name="正成 後藤" userId="8a25c5f36ee8064f" providerId="LiveId" clId="{FA34B9B5-FD4F-455B-B886-1878D7225400}" dt="2024-05-12T10:54:28.724" v="1174" actId="20577"/>
          <ac:spMkLst>
            <pc:docMk/>
            <pc:sldMk cId="1599053276" sldId="275"/>
            <ac:spMk id="2" creationId="{F39D79D0-7187-69A1-E22A-68EDC7A7434E}"/>
          </ac:spMkLst>
        </pc:spChg>
        <pc:spChg chg="del">
          <ac:chgData name="正成 後藤" userId="8a25c5f36ee8064f" providerId="LiveId" clId="{FA34B9B5-FD4F-455B-B886-1878D7225400}" dt="2024-05-12T10:59:12.302" v="1175"/>
          <ac:spMkLst>
            <pc:docMk/>
            <pc:sldMk cId="1599053276" sldId="275"/>
            <ac:spMk id="3" creationId="{7029EFFA-E1DA-D238-183B-E291609242BE}"/>
          </ac:spMkLst>
        </pc:spChg>
        <pc:picChg chg="add mod">
          <ac:chgData name="正成 後藤" userId="8a25c5f36ee8064f" providerId="LiveId" clId="{FA34B9B5-FD4F-455B-B886-1878D7225400}" dt="2024-05-12T10:59:28.531" v="1180" actId="1076"/>
          <ac:picMkLst>
            <pc:docMk/>
            <pc:sldMk cId="1599053276" sldId="275"/>
            <ac:picMk id="4" creationId="{86E2CE69-AD04-EE36-B12E-0B702B5ADB10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2:28.747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2988 1497 0,'-23'0'140,"-1"0"-140,-22 0 32,23 0-32,-1 23 15,-22 0 1,-1 1-16,0-24 15,24 23-15,0-23 16,-47 47-16,47-47 16,-24 23-16,0-23 15,1 0-15,23 23 0,-1-23 16,1 23 0,0-23-16,-24 0 15,24 0-15,-1 0 16,1 24-16,0-24 15,-1 0-15,1 0 16,-23 46-16,22-46 16,1 0-16,0 0 15,-94 0-15,94 0 16,-47 0-16,47 0 16,-24 0-16,0 0 15,24 0-15,0 0 16,-24 0-16,24 0 15,0 0-15,-24 0 16,24 0-16,-1 0 16,1 0-16,0 0 15,-1 0-15,1 0 16,-23 0-16,22 0 16,1 0-1,0 0 1,-1 0-16,1-23 15,0 23-15,-24 0 16,24 0-16,-24 0 16,24-23-16,0 23 15,-47 0-15,0-24 16,47 1 0,-1 23-1,-22 0-15,22 0 16,-46 0-16,47-23 15,-23 23-15,-24 0 0,46 0 16,1-47-16,0 47 16,-1-23-1,-22 23 1,-1 0-16,24 0 16,0-23-16,-1 23 15,-22 0-15,22-24 16,1 24-16,0 0 15,-1-23 1,1 23 0,0-23-16,23-1 15,-70-115 1,70 92 0,-47-23-16,47 0 15,0 47-15,0 0 16,0-71-16,0 71 15,0 0-15,0-47 16,0 47-16,0-24 16,0-23-16,0 47 15,24-24 1,-24 24-16,23-24 16,0 24-16,-23 0 15,24-1-15,-24 1 16,23 0-16,0-1 15,24-22 1,-47 22-16,0 1 16,23 23-1,0-23-15,1 23 16,-1-23-16,0-1 16,1 24-1,45-46-15,-45 22 16,-1 24-16,47-23 15,-47 23-15,1-23 16,22 23 0,-22 0-16,22-24 15,1 24-15,23 0 16,-24 0-16,24-46 16,-47 46-16,24 0 15,23-23-15,0 23 16,-24 0-16,-22 0 15,46-24-15,0 24 16,-24 0-16,24 0 16,-23 0-16,-24 0 15,47 0-15,70-46 16,-117 46-16,24 0 16,-1 0-16,1 0 15,-24 0-15,70 0 16,-23 0-16,-23 0 15,46 0-15,-23 0 16,-23 0-16,-1 0 16,-22 0 15,-1 0-15,0 0 15,0 0 0,1 0 0,-1 46 1,-23-22-17,47-1 1,-24 0-1,0 0 1,1 1 0,-1-1-1,0 24 1,47-1 0,-70-22-16,23-24 15,1 23-15,-24 23 16,23-46-16,-23 24 15,0-1 1,23 0-16,-23 1 31,47-24-31,-47 23 16,23 0-16,0 1 16,-23 22-1,0-22 1,24-24-16,-1 23 15,-23 0 1,23 0 0,-23 1-1,24-1-15,-24 24 16,23-24 0,-23 0-1,47 1 1,-47-1 15,0 0-31,0 0 31,0 24 1,0-24-17,0 1 1,0-1-1,0 0-15,0 1 32,0-1-17,0 23-15,0-22 16,0-1 0,0 0-1,0 1 1,0-1-1,0 0-15,-24 1 16,24 22 0,0-23-1,-23 1 1,23-1-16,0 0 16,0 1-16,0-1 15,-23 24 1,23-24-1,0 0-15,-24 1 16,24-1 15,0 0 47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2:40.257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2740 1770 0,'-24'0'47,"1"0"-16,-93 0 0,92 0-15,1 0-16,-47 0 16,47 0-1,0 0 1,-1 0-16,-46 0 15,47 0-15,0 0 16,-1 0 0,-46 23-16,47-23 15,0 0-15,0 0 16,-1 0-16,1 47 16,0-47-1,-1 0 1,-22 23-1,22-23 1,1 0-16,0 0 16,0 0-16,-1 0 15,1 0-15,-47 23 16,47-23-16,-47 0 16,47 0-16,-1 0 15,1 0-15,0 0 16,-24 0-16,0 0 15,24 0 1,0 0 0,-1 0-16,-45-23 15,45 23-15,1-47 16,0 47 0,-1-23-16,-46 23 15,47-23-15,-23-1 0,22 24 16,-46-23-16,47 23 15,0-23 1,-47-24-16,47 24 16,-1 23-16,-22-23 15,22-1-15,-22 24 16,22-23-16,1 0 16,0-24-16,0 47 15,-47-23-15,46 0 16,1-1-16,0 1 15,-1 0 1,-46-24 0,47 24-16,0-1 15,0 1-15,-1 0 16,1-1-16,-24-22 16,24 23-16,0-24 15,-1 24-15,1-1 16,0-22-16,-24 22 15,47 1-15,-23 0 16,0 0-16,23-1 16,-24 1-16,24-24 15,0 24 1,0 0 0,0-1-16,0 1 15,0 0 1,0 0-1,0-24-15,0 24 16,0-1-16,0 1 16,0 0-1,24-1-15,-24 1 16,23 0-16,24-24 16,-47 24-16,23 23 15,-23-23-15,23-1 16,0 24-16,1-23 15,46 0 1,-47 23-16,24-47 16,-24 24-16,163-47 15,-46 70-15,-117-23 16,1 23-16,-1 0 16,0 0-16,1-24 15,22 24-15,-22 0 16,-1-23-16,23 23 15,-22-23-15,22 23 16,1 0-16,23-47 16,-47 47-16,0 0 15,1 0-15,-1 0 16,47 0-16,-47 0 16,1 0-16,-1 0 15,0 0-15,0 0 16,24 0-16,0 0 15,23 0-15,-47 0 16,24 0-16,22 0 16,-22 0-16,23 0 15,-23 0-15,22 0 16,-45 0-16,22 0 16,1 0-16,-24 0 15,1 0 1,-1 0-16,23 0 15,24 47 1,-46-47-16,-1 0 16,24 0-16,-24 23 15,24-23-15,-24 0 16,0 23-16,24 1 31,-24-24-15,0 0-16,1 23 15,-1-23 1,0 0-16,1 46 16,-1-46-1,23 24 1,-22-24-16,-1 0 16,0 23-16,1-23 15,-1 23 1,0 1-16,24-24 15,-24 23-15,0-23 16,1 23-16,-1-23 16,0 24-16,1 22 15,22-46-15,-46 23 16,24-23-16,-1 24 16,0-24-16,1 23 15,-1 0-15,0-23 16,-23 24-16,47-24 15,-24 23-15,-23 24 16,23-24-16,1 0 16,-24 1-16,23-1 15,0 0-15,1 0 16,-24 24-16,23-24 16,23 24-1,-46-24-15,0 1 16,24 22-16,-24-23 15,0 1-15,23 22 16,-23 1 0,0-24-16,0 1 15,0-1-15,0 0 16,0 0 0,0 1-16,0-1 15,0 24-15,0-24 16,0 0-16,-23 1 31,23-1-31,0 0 0,-70 47 16,-23 0-16,23-47 15,46 1-15,1-24 16,0 46 0,-47-46-16,23 24 15,-23-1-15,47-23 16,-24 23-16,24-23 15,-23 47-15,-24-47 16,-24 23-16,25-23 16,22 0-16,-46 0 15,-24 47-15,24-47 16,70 0-16,-47 0 16,23 0-16,24 0 15,-24 0 32,24 0-47,0 0 16,-1 0-1,1 0 1,0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2:48.868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3827 2005 0,'-23'0'156,"0"0"-140,-1 0 15,1 0-15,0 0-16,-1 0 15,-22 0 1,-1 0-16,24 0 16,0 0-16,-1 0 15,-22 0-15,-1 0 16,24 0-16,-1 0 16,1 0-16,0 0 15,-47 0-15,47 0 16,-1 0-16,-69-24 15,23 24-15,24 0 16,-141 0-16,117 0 16,47 0-16,0 0 15,-1 0 17,1 0-17,0 0 1,-47 0-16,47 0 31,-1-23-15,1 23-16,0-23 15,-24 23 1,24-23 0,-1-1-1,1 1 16,23 0-15,-23-24-16,-1 24 16,24-1-1,-23 1 1,23 0-16,-46-47 16,46 47-16,0-1 15,0 1-15,0 0 16,-24-1-16,24 1 15,0-24-15,0 24 16,0 0 0,0 0-16,0-1 15,0 1-15,0 0 16,0-24-16,0 24 16,0-1-1,0 1-15,0 0 16,47 0-16,-47-1 15,0-22-15,23 22 16,-23-22-16,0 22 16,0 1-16,23-47 15,1 47-15,-24 0 16,23-1-16,-23 1 16,0-24-16,23 1 15,24 22 1,-47 1-16,23 0 15,-23-24-15,24 24 16,-1 0 0,0-1-16,1 1 15,-1 0-15,23-1 16,-22-22-16,139-94 16,-93 117-1,0-1-15,23 24 16,-70-46-16,47 23 15,-23-1-15,23 24 16,-1-46-16,-45 46 16,69-24-16,-70 24 15,24-23-15,0 23 16,-24 0-16,23 0 16,24-23-16,-23 23 15,0 0 1,22 0-16,1 0 0,-23 0 15,23 0-15,0 0 16,-24 0-16,24 0 16,-46 0-16,22 0 15,-22 0-15,45 0 16,1 23-16,-23-23 16,23 0-16,-47 0 15,24 23 1,23-23-16,0 0 15,-47 47-15,23-47 16,-22 23-16,-1-23 16,47 24-16,-23-24 15,-1 23 1,-22-23-16,-1 0 16,0 23-1,0-23 1,1 0-16,-1 0 15,24 23-15,-24-23 16,0 0-16,1 24 16,115 92-16,-115-116 31,-1 0-15,-23 24-16,23-24 15,1 23-15,-24 0 16,23-23-16,23 23 15,-22 1 1,-24 22 0,23-22-1,0-24-15,-23 23 0,0 0 16,24 1 0,-24-1-16,23 0 15,-23 24 1,23-24-1,-23 0 17,0 1-17,0-1 1,0 0 0,0 1-1,0 22 1,-23 1-16,0-24 15,23 47 1,-47-23-16,24-24 16,-1 47-16,1-47 15,0 47-15,0-47 16,-24 1 0,24 22-1,-1 1-15,1-1 16,-93 71-16,22-24 15,24-46-15,1-1 16,45 1-16,1-24 16,0-23-16,-24 24 15,0-1-15,24 0 16,0-23-16,-24 0 16,24 24-16,-47-24 15,23 46 1,1-46-16,-24 0 15,47 0-15,-24 23 16,-23-23-16,47 0 16,-1 0-16,1 0 15,-47 0-15,24 0 16,22 0-16,-46 0 16,24 0-16,-24 0 15,23 0 1,-23 0-16,0 0 0,24 0 15,-24 0 1,-23 0-16,69 0 16,1 0-16,0 0 15,0 0-15,-24 0 16,24 0 0,-1 0 15,1 0 0</inkml:trace>
  <inkml:trace contextRef="#ctx0" brushRef="#br0" timeOffset="2999">1543 2191 0,'-23'0'47,"-23"0"-16,22 0-15,-69 0 0,-47 0-16,94 0 15,22 0-15,1 0 16,-24 0-16,24 0 16,-23 0-16,22-23 15,-46 23-15,47 0 16,0-23-16,-1 23 15,1 0-15,-47-47 16,47 24-16,0 23 16,-1-24-1,1 24 1,0 0 31,-24-23-32,24 23 1,23-23 0,-24-1-1,1-22 1,0 23-16,23-1 16,-23 1-16,-1 0 31,24-47-31,-23 46 15,23 1 1,-47 0-16,24-24 16,0 1-1,-1 22 1,24 1 0,-23 0-1,23-1-15,0 1 16,-23 0-16,23-24 15,-47 24 1,24 0 0,23-1-16,-23 1 15,23 0-15,-24-1 16,1-22 0,23 22-16,0 1 15,-23 0-15,23 0 16,-24-1-16,24 1 15,0 0 1,-46-24 0,46 24-16,0-1 15,-23 1 1,23 0 0,0-1-16,0 1 15,0-23-15,0 22 16,0 1-1,0 0-15,46-1 16,-23 1 0,141-47-1,-141 47-15,47-24 16,-47 47-16,0 0 16,1 0-16,-1-23 15,70 23 1,-23 0-16,-23 0 15,23-23-15,-47 23 16,0 0-16,47 0 0,-47 0 16,1 0-1,22 0 1,1 0-16,-24 0 16,1 0-16,-1 0 15,0 0-15,24 0 16,-1 0-16,1 0 15,46 0-15,-70 0 16,47 0-16,-23 0 16,0 0-16,-1 0 15,24 0-15,-47 0 16,1 0-16,-1 0 16,24 0-16,-1 0 15,-22 0-15,-1 0 16,23 0-16,-22 0 15,-1 23-15,24-23 16,-1 23 0,-22-23-16,45 0 15,-45 0-15,92 70 16,-69-70-16,-24 23 16,-23 1-1,23-24 1,1 46-1,-24-22 1,23-24 0,-23 23-16,0 0 15,23-23 1,-23 24-16,24-24 16,-24 23-16,23 0 15,24-23 1,-47 47-1,23-24 1,0 0 0,-23 1-1,24-1 1,-1 0 0,0 1-1,-23 22-15,0-22 16,0-1-1,23 0-15,-23 0 16,47 1 0,-47-1 15,0 24-15,0-24-1,0 0 1,0 1-1,0-1-15,0 0 16,0 0 15,0 1-15,0 22 0,0-22-16,0-1 15,0 0-15,0 1 16,-23-1-1,-1 0 1,1 24 0,0-24-1,0 0 1,-1 1 0,1-1-16,-24-23 15,24 23 1,0-23-1,-1 24-15,-22 22 16,-1-46-16,24 24 16,0-24-16,-1 23 15,-22-23 1,-1 0-16,0 23 16,24-23-16,-47 23 15,47-23-15,-24 47 16,24-47-16,-47 0 0,47 0 15,-47 23 1,23-23-16,24 0 16,-70 24-16,69-24 15,-45 0-15,22 46 16,0-46-16,24 0 16,-24 0-1,24 0-15,0 0 16,-24 0-16,24 0 15,0 24-15,-1-24 32,1 23-17,-24-23-15,1 0 16,23 0-16,-1 0 16,-22 23-16,-1-23 15,0 0-15,24 0 16,0 23-1,-1-23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3:23.195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2526 1784 0,'-47'0'31,"24"0"0,0 0 0,0 0 1,-1 0-32,1 0 15,-47 24 1,47-24-16,-1 0 15,1 23-15,0-23 16,0 0-16,-24 0 16,0 0-16,24 0 15,0 0-15,-1 0 16,-45 0-16,45 0 16,1 0-16,-47 0 15,47 0-15,-24 0 16,24 0-16,-1 0 15,1 0-15,-23 0 16,22 0 0,-22 0-16,22 0 15,1 0-15,-24 0 16,24 0-16,-23-23 16,22 23-16,-46 0 15,47-24-15,-24 24 16,24 0-16,-47 0 15,0-46-15,47 46 16,-24-24-16,-23 1 16,1 23-16,22 0 15,-23 0-15,47-23 16,-24 23-16,24-47 16,-24 47-16,1-23 15,22 23-15,-46 0 16,47-23-1,0 23-15,0-24 16,-1 24-16,-46-23 16,47 0-16,0 23 15,-1-47-15,1 47 16,0-23 0,0-1-1,-24 1 1,24 0-1,-1 0 1,1-1 0,0-22-1,-1 22 1,24 1 0,0 0-1,0-1 1,0 1-1,0 0 1,0-24 0,0 24-1,0 0 17,0-1-17,24 1 1,-24 0-16,0-1 15,23 1 1,0-23-16,1 22 16,-24 1-1,46 0-15,-22-1 16,-1 1 0,0 0-1,-23-24-15,23 24 16,1-1-1,-24 1-15,0 0 16,23 0-16,24-1 16,-24-22-1,0 46 1,1-24 0,-24 1-16,23 23 15,-23-23-15,23-1 16,0 1-1,1 0-15,22-24 16,-22 24 0,-1 0-1,0-1 1,1 1 0,-1 0-1,0 23 1,24-24-16,-24 1 15,0-23 1,1 46-16,-1-24 16,0 24-16,1 0 15,45-23 1,-45 23-16,22 0 16,1-23-16,-24 23 15,24 0-15,-24 0 16,187 0-16,-117 0 15,-23-24-15,23 24 16,-23 0-16,-47 0 16,47 0-16,-46 0 15,-1 0 17,0 0-17,1 0 1,-1 0-1,0 0-15,1 0 32,45 0-17,-45 24 1,-1-1 0,0 0-1,47 1-15,-46-24 16,-1 23-16,0-23 15,0 46-15,24-46 16,-24 24-16,1-1 16,-1 0-1,0-23-15,1 24 16,-1-24-16,47 23 16,-47 24-16,24-47 15,-1 23-15,-22 0 16,22 0-1,-22-23-15,-1 24 16,23-24-16,-22 23 16,-1 0-16,0 24 15,1-24-15,-1 1 16,0-24 0,-23 23-1,47 0 16,-24 47 1,0-70-32,-23 23 15,0 1 48,0 22-48,0-22 1,0 22 0,0-22-1,0-1-15,0 0 16,0 0 0,0 1-16,0-1 15,0 24 1,0-1-1,0-22-15,0-1 16,0 0 0,0 24-16,0-24 15,0 0 1,0 1-16,0-1 16,-23 0 15,23 1-31,-23 22 15,-24-23 1,24 1 0,0-1-1,-1-23 1,1 0 0,0 23-16,-1-23 15,-22 0 1,23 24-16,-1-24 15,1 0-15,0 0 16,-1 23-16,1-23 16,-24 0-1,24 0 1,0 23 0,-1-23-1,1 0 32,0 47-31,0-47 15,-24 0-31,24 0 16,-1 0 15,1 0 0,23 23 0,-23-23-15,-1 0 31,1 0-16,0 0-15,-24 0 15,24 0-15,0 24-1,-1-1 16,1-23-31,0 0 16,-1 0 0,-22 0-1,23 23 17,-1-23-1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5:28.593"/>
    </inkml:context>
    <inkml:brush xml:id="br0">
      <inkml:brushProperty name="width" value="0.07938" units="cm"/>
      <inkml:brushProperty name="height" value="0.15875" units="cm"/>
      <inkml:brushProperty name="color" value="#FF0000"/>
      <inkml:brushProperty name="tip" value="rectangle"/>
      <inkml:brushProperty name="rasterOp" value="maskPen"/>
      <inkml:brushProperty name="fitToCurve" value="1"/>
    </inkml:brush>
  </inkml:definitions>
  <inkml:trace contextRef="#ctx0" brushRef="#br0">1825 1844 0,'-23'0'93,"-1"0"-77,-22 0 15,22 0-15,1 0 0,0 0 30,-1 0 17,1 0 78,0 0-110,0 0-16,-47 0 17,46-47-17,1 24-15,0 23 16,-24 0 0,24 0-16,0 0 15,-1-23-15,1 23 16,0-23-16,-1 23 15,-46-24-15,0-22 16,47 46-16,0 0 16,0 0-16,23-24 15,-70 1-15,46 23 16,1 0-16,0-23 16,-24-1-16,1 24 15,-1-46 1,24 46-16,-47-24 15,46 24-15,-22-46 16,-24-1-16,0 47 16,23-23-16,1 23 15,23-23 1,-24-24-16,24 47 0,-24-23 16,24-1-1,-1 1 1,1 0-16,0 23 31,-1-23-15,24-1-1,-23-22-15,23 22 16,-23 1 15,23 0-15,-47-1-1,47 1 1,0 0 0,0-24-16,0 24 15,0 0-15,0-1 16,0 1 0,0 0-1,0-1-15,24-22 16,-24 22-16,0 1 15,23 0 1,-23 0-16,23-1 16,0 1-16,-23 0 15,24 23-15,-24-47 16,23 24-16,0-1 16,1 1-1,22 0-15,-22 0 16,-1-1-1,0 24-15,1-46 16,-1 22 0,0 1-16,24 0 15,-24-1-15,0 24 16,1-23-16,-1 23 16,47-46-16,-47 22 15,0 1-15,1 0 16,-1 23-16,0 0 15,1-24 1,22 1-16,-22 23 16,-1-23-16,0 23 15,0 0-15,94 0 16,-47-47 0,-47 47-16,47 0 15,-23 0-15,-24 0 16,47 0-16,-47 0 15,24 0-15,-1 0 16,1 0-16,46 0 16,-23 0-16,-23 0 15,-24 0 1,70 23-16,24-23 16,-24 0-16,-46 0 0,23 0 15,23 0-15,-70 0 16,24 0-16,-24 0 15,0 0 1,1 0-16,-1 0 16,0 0-16,0 24 15,24-24 17,-24 23-17,1 0 1,-1 1-16,0-24 15,1 23-15,-1-23 16,23 23-16,1 47 16,-24-70-16,1 23 15,-1-23 1,24 24 0,-24-1-16,0-23 15,1 47-15,-1-24 16,0 0-1,0-23 1,24 24 0,-24-24-1,1 23 1,-24 0 0,23 0-16,0 1 31,1-24-16,-1 46 1,23-22 0,-22-1-1,-24 0 1,23 1 0,0-1-16,1 0 15,-1 24 16,-23-24-15,0 0 0,0 1-1,0-1 1,0 0-16,0 1 16,0 22-1,0-22 1,0-1-1,0 0-15,0 0 16,0 1-16,0-1 16,-23 24-1,23-24 1,0 0-16,-24 1 16,24-1-16,-23 0 15,23 0-15,-23 1 0,-24 22 16,24-22-16,-24-1 31,24 0-31,-24 1 16,24-1-16,0 23 15,-1-22-15,-22-1 16,-1 0 0,24 1-16,0-1 15,-24-23-15,24 47 16,-24-47-16,0 23 15,24 0-15,-47-23 16,47 24-16,-24-24 16,24 23-16,0-23 15,-47 23-15,47 24 16,-24-47-16,0 23 16,1-23-16,-24 23 15,47-23-15,-24 24 16,0-24-16,1 46 15,22-22-15,1-24 16,-47 0-16,47 0 16,0 23-16,-24-23 15,0 23-15,1 0 16,22-23-16,1 0 16,0 0-16,-24 0 15,24 0-15,0 0 16,-1 0-16,-46 24 15,47-24-15,0 0 16,0 0-16,-1 0 16,1 0-16,0 0 15,-24 0 1,24 0 0,-1 0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5:34.212"/>
    </inkml:context>
    <inkml:brush xml:id="br0">
      <inkml:brushProperty name="width" value="0.07938" units="cm"/>
      <inkml:brushProperty name="height" value="0.15875" units="cm"/>
      <inkml:brushProperty name="color" value="#FF0000"/>
      <inkml:brushProperty name="tip" value="rectangle"/>
      <inkml:brushProperty name="rasterOp" value="maskPen"/>
      <inkml:brushProperty name="fitToCurve" value="1"/>
    </inkml:brush>
  </inkml:definitions>
  <inkml:trace contextRef="#ctx0" brushRef="#br0">1735 1490 0,'-24'0'93,"1"0"-77,0 0 0,-1 0-1,1 0 1,-24 0-16,24 0 15,0 0 1,-24 0-16,24 0 16,0 0-16,-24 0 15,24 0-15,-1-24 16,1 24-16,0 0 16,-47-46-16,47 46 15,-1 0-15,1 0 16,0 0-16,-1 0 15,-22 0-15,23-24 16,-1 24 0,1 0-16,0-23 15,-1 23 1,1 0-16,0 0 16,-24-23-16,24 23 0,-1 0 15,1-23-15,0 23 16,0 0-16,-1-24 31,-22 24-31,22 0 16,1-23-16,0 23 15,-1 0-15,1-47 16,0 24 0,-24 0-16,24-1 15,0 24-15,-1 0 16,1-23-1,0 23-15,-1-23 16,1 0-16,23-24 16,-46 24-1,22-1 1,1 1 0,0 23-1,-1-23 1,24-1-1,-23 1 1,0-23-16,23 22 16,-47 1-16,47 0 15,-23-1-15,0 1 16,23 0 0,-24-1-1,24-22 1,0 23-1,0-1-15,0 1 16,0 0-16,0-1 16,0 1-1,0-24 1,0 24 0,0 0-1,0-1 1,0 1-16,0 0 15,0 0-15,70-47 32,-23 70-17,23 0-15,-47-24 16,0 24 0,24 0-16,-1-23 0,-22 23 15,-1 0-15,0-23 16,1 23-16,-1 0 15,-23-47-15,70 47 16,-47 0-16,0-23 16,1 23-16,-1 0 15,47 0 1,-47 0-16,1 0 16,-1 0-1,47 0-15,-24 0 16,-22 0-16,46 0 15,-47 0 1,24-23-16,22 23 16,-22 0-16,23 0 15,-47 0-15,1 0 16,45 0-16,-45 0 16,22-24-16,24 24 15,-23 0-15,23 0 16,0 0-16,-24 0 15,24 0-15,-46-23 16,-1 23-16,0 0 16,0 0-16,47 0 15,-46-23-15,-1 23 16,0 0 0,1 0-16,-1 0 15,47 0-15,-47 0 16,0 0-16,1 0 15,-1 0-15,0 0 16,24 0-16,-24 0 16,0 0-1,1 0-15,-1 0 16,0 0 0,1 0-1,22 0-15,-22 0 16,-1 0-16,0 0 15,1 0 1,-1 0-16,0 0 16,24 0-1,-24 23 1,0-23 0,1 23-1,22 1-15,-46-1 16,0 0-1,47-23 1,-47 47-16,23-24 16,-23 0-16,23-23 15,-23 24-15,24-1 16,-1 47 0,0-47-16,1 0 15,-24 1 1,46-1-16,-46 47 15,24-47 1,-24 1-16,0-1 16,23 47-1,0-47 1,-23 0 0,0 1-16,0-1 15,0 0 1,0 1-16,0 22 0,0-22 15,0-1 1,0 0 0,0 0-1,0 1 1,0-1 0,0 0-16,-23 24 15,23-24 1,-23 1-16,-1-1 15,24 0 1,-46 0-16,22 1 16,24 22-16,-23-46 15,23 24-15,-23-1 16,-1-23-16,1 23 16,0 1-16,0-24 15,23 23-15,-47-23 16,24 23-16,-1-23 15,1 0-15,-47 47 16,47-47-16,0 0 16,-1 0-16,1 0 15,-47 0-15,47 0 16,-1 0-16,-22 23 16,22-23-16,-45 0 15,45 0-15,-22 0 16,-1 0-16,24 0 15,-1 0-15,1 0 16,0 0-16,0 0 16,-1 0-16,-22 0 15,22 0-15,1 0 16,0 0-16,-1 0 16,1 0-1,0 0-15,0 0 16,-24 0-1,0 0-15,24 0 16,0 0-16,-1 0 16,-22 0-16,22 0 15,1 0-15,0 0 16,0 0-16,-1 0 16,1 0-1,-24 0-15,24 0 16,0 0-16,-1 0 15,1 0 1,0 0 0,0 0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7.07483" units="1/cm"/>
          <inkml:channelProperty channel="Y" name="resolution" value="87.27273" units="1/cm"/>
          <inkml:channelProperty channel="T" name="resolution" value="1" units="1/dev"/>
        </inkml:channelProperties>
      </inkml:inkSource>
      <inkml:timestamp xml:id="ts0" timeString="2024-05-03T11:45:39.017"/>
    </inkml:context>
    <inkml:brush xml:id="br0">
      <inkml:brushProperty name="width" value="0.07938" units="cm"/>
      <inkml:brushProperty name="height" value="0.15875" units="cm"/>
      <inkml:brushProperty name="color" value="#FF0000"/>
      <inkml:brushProperty name="tip" value="rectangle"/>
      <inkml:brushProperty name="rasterOp" value="maskPen"/>
      <inkml:brushProperty name="fitToCurve" value="1"/>
    </inkml:brush>
  </inkml:definitions>
  <inkml:trace contextRef="#ctx0" brushRef="#br0">2126 1684 0,'-47'0'281,"24"0"-281,-1 0 0,-22 0 16,-24 0 0,47 0-1,-1 0-15,1 0 16,-47 0-16,47 0 16,-24 0-16,24 0 15,-24 0-15,24 0 16,0 0-16,-1 0 15,1 0-15,0 0 32,-1 0-17,1 0 1,-47 0 0,47 0-16,0 0 15,-47 0-15,46 0 16,1 0-16,-23 0 15,-1 0-15,0 0 16,24 0-16,0 0 16,-1 0-1,1 0 1,23-23 0,-47 23-16,24 0 15,0-23 1,0 23-1,-1-47-15,1 24 32,0 23-17,-24 0-15,24-24 32,-1 24-17,-22 0 1,23-23-1,-24 23 1,24 0-16,-1-23 16,1 0-16,0 23 15,-1 0 1,1 0-16,-23-24 16,22-22-1,1 22 16,0 24-15,-1-23 0,1 23-16,0-23 15,-1-1 1,-22 1 0,23 0-1,-1-24 1,1 24-1,0 0 1,-1-1-16,1 1 16,23 0-1,-70-117 1,70 117 0,0-1-16,0 1 15,0-47-15,0 23 16,0 24-16,0-47 15,0 47-15,0 0 16,0-24-16,0 0 16,0 1-16,23 23 15,1-47 1,-1 46-16,-23 1 16,47-24-16,-24 47 31,0-46 0,1 46-31,-1 0 0,0 0 16,47 0-16,-47-23 15,1 23-15,-1 0 16,0 0-16,1 0 16,22-24-16,-23 24 15,24-23 1,-24 23-1,24-23-15,-24 23 16,1-24-16,-1 24 16,0-23-16,47 23 15,-47 0-15,1-47 16,-1 47-16,0 0 16,1 0-1,45 0-15,-45 0 16,-1 0-16,0 0 15,47-23-15,-23 23 16,23 0-16,-24-23 16,24 23-16,0 0 15,-46 0-15,22 0 16,47 0-16,-69 0 16,46 0-16,-24 0 15,1 0-15,-24 0 16,0 0-16,1 0 15,-1 0 1,0 0-16,1 0 16,22 0-16,1 0 15,23 0-15,-47 0 16,0 0-16,1 0 16,-1 0-16,24 0 15,-1 0 1,-23 0-1,1 0-15,-1 0 16,0 0 0,1 0-16,-1 0 15,24 23-15,-24-23 16,0 0 0,0 23-16,1-23 15,-1 0-15,0 0 16,24 0-1,-24 0-15,1 0 16,-1 0 0,0 24-1,1-24 17,-1 0-32,23 0 15,-22 0 16,-24 23 1,23 24-1,0-24-15,1 0 15,-24 1-16,0-1-15,23 0 16,-23 0-16,23-23 16,-23 47-16,24-24 15,-24 1 1,0-1-16,0 0 16,0 1-1,46-1-15,-46 23 16,23-22-1,-23-1 1,0 0-16,0 1 16,0-1-16,0 0 15,24 1-15,-24 22 16,0-23 0,0 1-1,0-1-15,0 0 16,0 1-1,0-1 1,0 24-16,0-24 16,0 0-1,0 1 1,-24-1 0,24 0-16,0 0 15,-46 24 1,23-24-16,23 1 15,-24-1-15,24 0 16,-23 1-16,0-1 16,-1 23-1,1-22-15,0-1 16,-24 0-16,24 1 16,23-1-16,-23 0 15,-24 24-15,0-24 16,24 0-16,0 1 15,-1-1-15,1-23 16,0 23-16,-1-23 16,-45 47-16,45-24 15,1 1-15,-47-1 16,47-23-16,-24 23 16,24-23-16,-47 47 15,47-24-15,-1-23 16,-46 0-16,47 0 15,-23 23-15,22-23 16,-46 24-16,0 22 16,47-46-16,-24 0 15,24 0-15,0 0 16,-47 0-16,47 0 16,-47 24-16,23-24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A62532-365B-9F2F-5BB2-44A38CF3F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3365A05-54DE-E9D2-38EC-5468DD79D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5446FD-FF22-C554-355E-0BCACEA80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CAAC54-FEFA-6CDB-BD36-45AECE33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3D637D-59AE-B9E2-200B-AC5C66636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28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9523B1-C71A-FC5F-66D0-D06CE6E62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F8138D-F09A-D9A1-8DAE-24E8B4344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86992D-C244-FFF5-33C9-F9C1A9AC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FB14BD-8ADA-12DC-CF3B-D9B381669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6BBF6F-845A-F4CB-3F7B-D7448CFB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87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E833476-8367-4E25-3392-C18F183DD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782271F-BF46-70E1-FBB9-E6C62444B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6FB391-ABDB-863E-6297-9E4BE061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69E363-58BA-DE36-7B74-FFF48A122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E4D352-F9D4-84D8-DF31-CD3D8087A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09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07AC8F-EC77-A4B6-35F3-F019A2056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E86D26-2D5D-A897-7F81-64621A125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B62C2A-A2EB-3F90-EC31-DA41C8B4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20958C-CD81-B75C-45E2-4EE273FC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2EBE14-A25F-F20E-ACBF-BA26EFC24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251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FB9222-5FEE-7EA6-BEF1-E919AD8D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DFEED0-4A22-E4A2-3A34-1CEE25412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2F413D-0EC9-C495-A817-F42CEA8D4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11C9AF-04B0-9BC3-BA15-5D647CA6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FAC86E-9606-B032-E4A5-0F750A92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39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7C301B-E3C5-2579-E7D8-165CA8481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327CAC-74A0-A912-80AE-499CAE87B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2EED4D-B937-DA65-11D0-587994056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5407EA6-D7EB-16DF-DEC7-4203D82F0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0E10D7-623B-D602-8068-8FB3D0C9A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87C520-94BD-333E-F983-998C8024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93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F59865-3598-A899-8B2A-DEFD8E2C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D0B6C2-2CCB-3885-DF14-A32D20CA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9D5667A-0DA8-EB89-A8EC-845F1A288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AC1A321-2DA9-F2F8-0607-D4CE730C5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F24BD58-E365-1C41-E024-7EE5917D99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D494418-C820-F52D-B0F3-F932782F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953F384-F97E-5267-822E-FC7DBEBAC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5107078-C9D2-4B57-6D89-F8D6714D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50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FA27B3-E598-5E24-16FE-CEC3E70D3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51C329C-0371-080F-4364-6E1D42160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3E42FE9-3910-9B79-50AB-2EB9405F5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D0180C7-2B44-3949-8C5A-4AA7F456F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77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31ADA0B-31CF-60B0-E237-FDD61FE3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8C13AA8-15E3-55AF-48E0-32619CBA8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543BDB-EA1B-76F3-1950-F7FF5DC52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888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3067DF-8D5F-0A94-274B-C8A70F95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990B29-FED9-2994-7A91-FF0F17E12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7A2596-7F52-4E18-202A-4C268EC60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382598-2015-06A5-A071-718E6B163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415D27-14F0-C193-17F2-4BBF1372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6B2C1D-0D7C-168E-2ABC-FF4759207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98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DE8459-0226-4490-8F80-325200467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693387-ACDB-C0B0-1AD8-B22BDC4175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5C5A9B5-9749-8DCF-FD80-0947D549B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99B6B5-DF72-6AEC-4006-8CDCAB49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A3C3B5-4E47-59A6-2B33-53F125811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5830A0-4DFC-50A0-57B2-BA1D599C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02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D21F79F-6A68-F3D4-D387-1334E6ACE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E15D71-178B-E8CB-9C62-1E5AF598C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1FD865-6FAD-7E13-1835-00AE41168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1A182-5B39-45CC-BFC7-9DB6FE5DF00D}" type="datetimeFigureOut">
              <a:rPr kumimoji="1" lang="ja-JP" altLang="en-US" smtClean="0"/>
              <a:t>2024/5/15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B6EDA9-1E09-35D7-8F94-5FFB6E40C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B21B56-421B-A08D-9E7C-685ACF63E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9BFE-85E3-4255-9EC3-52870E1B10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654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png"/><Relationship Id="rId2" Type="http://schemas.openxmlformats.org/officeDocument/2006/relationships/image" Target="../media/image5.jpe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5.png"/><Relationship Id="rId4" Type="http://schemas.openxmlformats.org/officeDocument/2006/relationships/image" Target="../media/image20.png"/><Relationship Id="rId9" Type="http://schemas.openxmlformats.org/officeDocument/2006/relationships/customXml" Target="../ink/ink4.xml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21B47460-0FA7-4686-CF45-80C38B6CA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64279" y="6102611"/>
            <a:ext cx="2863442" cy="528506"/>
          </a:xfrm>
        </p:spPr>
        <p:txBody>
          <a:bodyPr>
            <a:normAutofit/>
          </a:bodyPr>
          <a:lstStyle/>
          <a:p>
            <a:r>
              <a:rPr lang="ja-JP" altLang="en-US" dirty="0">
                <a:latin typeface="Bahnschrift SemiBold SemiConden" panose="020B0502040204020203" pitchFamily="34" charset="0"/>
              </a:rPr>
              <a:t>後藤正成</a:t>
            </a:r>
            <a:endParaRPr kumimoji="1" lang="en-US" altLang="ja-JP" dirty="0">
              <a:latin typeface="Bahnschrift SemiBold SemiConden" panose="020B0502040204020203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02AA164-7259-30AE-66EF-C65FE6369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675" y="4944197"/>
            <a:ext cx="4438650" cy="10287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86EAB22-5B35-DF69-4353-B785CB95C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345" y="1255297"/>
            <a:ext cx="4945310" cy="329687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014DC8A-7DAD-8E59-4125-8C1C58F73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7097" y="479809"/>
            <a:ext cx="8377806" cy="10287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ケガをしない体づくり</a:t>
            </a:r>
            <a:br>
              <a:rPr kumimoji="1" lang="en-US" altLang="ja-JP" dirty="0"/>
            </a:br>
            <a:endParaRPr kumimoji="1" lang="ja-JP" altLang="en-US" sz="3200" dirty="0">
              <a:latin typeface="AR悠々ｺﾞｼｯｸ体E04" panose="040B0909000000000000" pitchFamily="49" charset="-128"/>
              <a:ea typeface="AR悠々ｺﾞｼｯｸ体E04" panose="040B09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150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D85001-EA9A-BF3C-45D5-4E686A102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77" y="180567"/>
            <a:ext cx="6364960" cy="1325563"/>
          </a:xfrm>
        </p:spPr>
        <p:txBody>
          <a:bodyPr/>
          <a:lstStyle/>
          <a:p>
            <a:r>
              <a:rPr kumimoji="1" lang="ja-JP" altLang="en-US" dirty="0"/>
              <a:t>不適切にもほどがある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C095E8E-EF64-2D63-24E5-7BB7ACE3F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2467" y="985127"/>
            <a:ext cx="3908867" cy="26059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ECD26C8-79B4-6EDC-D502-279A0F335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57" y="2343743"/>
            <a:ext cx="3543300" cy="238125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3226996-20F4-6789-3D67-9CEFB7071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718" y="4025313"/>
            <a:ext cx="3866364" cy="238804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4FFF193-09BC-C6DD-0C81-D12CAAA87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4765" y="1624053"/>
            <a:ext cx="3810841" cy="360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87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3F737-CAC2-1F2A-48C1-93F92441A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体幹トレーニング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E4D9019E-1DD8-A752-E53A-AA8C198D56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489" y="1417740"/>
            <a:ext cx="8269022" cy="491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6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0B492F-8556-876B-62DB-6A11034C7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37" y="423847"/>
            <a:ext cx="1209692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dirty="0"/>
              <a:t>楽しくないと続かない、単純じゃないとやらない　　　　　　　（続かないことはやらない・覚えない）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E53F1E-6A4B-7684-2B70-6DD6B0502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8975"/>
            <a:ext cx="10515600" cy="3567987"/>
          </a:xfrm>
        </p:spPr>
        <p:txBody>
          <a:bodyPr/>
          <a:lstStyle/>
          <a:p>
            <a:r>
              <a:rPr kumimoji="1" lang="ja-JP" altLang="en-US" dirty="0"/>
              <a:t>プランク、ランジ、サイドランジ、スクワット</a:t>
            </a:r>
            <a:endParaRPr kumimoji="1" lang="en-US" altLang="ja-JP" dirty="0"/>
          </a:p>
          <a:p>
            <a:r>
              <a:rPr lang="ja-JP" altLang="en-US" dirty="0">
                <a:solidFill>
                  <a:srgbClr val="0070C0"/>
                </a:solidFill>
              </a:rPr>
              <a:t>四股</a:t>
            </a:r>
            <a:endParaRPr kumimoji="1" lang="en-US" altLang="ja-JP" dirty="0">
              <a:solidFill>
                <a:srgbClr val="0070C0"/>
              </a:solidFill>
            </a:endParaRPr>
          </a:p>
          <a:p>
            <a:r>
              <a:rPr kumimoji="1" lang="en-US" altLang="ja-JP" dirty="0">
                <a:solidFill>
                  <a:srgbClr val="FF0000"/>
                </a:solidFill>
              </a:rPr>
              <a:t>FIFA</a:t>
            </a:r>
            <a:r>
              <a:rPr kumimoji="1" lang="ja-JP" altLang="en-US" dirty="0">
                <a:solidFill>
                  <a:srgbClr val="FF0000"/>
                </a:solidFill>
              </a:rPr>
              <a:t>１１＋</a:t>
            </a:r>
            <a:endParaRPr kumimoji="1" lang="en-US" altLang="ja-JP" dirty="0">
              <a:solidFill>
                <a:srgbClr val="FF0000"/>
              </a:solidFill>
            </a:endParaRPr>
          </a:p>
          <a:p>
            <a:r>
              <a:rPr lang="en-US" altLang="ja-JP" dirty="0">
                <a:solidFill>
                  <a:srgbClr val="FF0000"/>
                </a:solidFill>
              </a:rPr>
              <a:t>FIFA</a:t>
            </a:r>
            <a:r>
              <a:rPr lang="ja-JP" altLang="en-US" dirty="0">
                <a:solidFill>
                  <a:srgbClr val="FF0000"/>
                </a:solidFill>
              </a:rPr>
              <a:t>１１＋ </a:t>
            </a:r>
            <a:r>
              <a:rPr lang="en-US" altLang="ja-JP" dirty="0">
                <a:solidFill>
                  <a:srgbClr val="FF0000"/>
                </a:solidFill>
              </a:rPr>
              <a:t>KID</a:t>
            </a:r>
            <a:r>
              <a:rPr lang="ja-JP" altLang="en-US" dirty="0">
                <a:solidFill>
                  <a:srgbClr val="FF0000"/>
                </a:solidFill>
              </a:rPr>
              <a:t>ｓ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33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5CE7CF-1F59-140E-0B77-850D71550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今までを踏まえて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A6AAA0-1ADF-94C1-F6FB-3C72A4F3C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なぜ、肩こり・腰痛・膝痛が起きるのか？</a:t>
            </a:r>
          </a:p>
        </p:txBody>
      </p:sp>
    </p:spTree>
    <p:extLst>
      <p:ext uri="{BB962C8B-B14F-4D97-AF65-F5344CB8AC3E}">
        <p14:creationId xmlns:p14="http://schemas.microsoft.com/office/powerpoint/2010/main" val="2262961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B97CDC-CAFD-5809-67F2-2A8F7B6B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姿勢分類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86C39705-1AA2-F2D1-0B41-B1D2B73CD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4565" y="1825625"/>
            <a:ext cx="742287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37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9D79D0-7187-69A1-E22A-68EDC7A74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何で姿勢よく勉強しないといけないのか？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86E2CE69-AD04-EE36-B12E-0B702B5ADB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119" y="1289342"/>
            <a:ext cx="7801762" cy="55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53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75FF68-7FCF-C2E0-4CE3-1D9AFCFA6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正しい椅子の座り方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1ECB7F37-3C95-339F-7209-EA216F6E6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7514" y="2346983"/>
            <a:ext cx="6933066" cy="297255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D8CA613-6CE5-A4E1-44D3-15D8436FD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59" y="2229652"/>
            <a:ext cx="3548193" cy="354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64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5E232-FE83-1B89-9AFF-F7BBF597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皆様に後で見ておいてほしい内容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97AF93-4695-260E-66D8-EA0EDC2A3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/>
              <a:t>桐棚高校、バスケットボール部、古武術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プランク、ランジ、サイドランジ、スクワット</a:t>
            </a:r>
            <a:endParaRPr kumimoji="1" lang="en-US" altLang="ja-JP" dirty="0"/>
          </a:p>
          <a:p>
            <a:r>
              <a:rPr lang="ja-JP" altLang="en-US" dirty="0"/>
              <a:t>正しい四股の踏み方（体幹筋・中殿筋）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r>
              <a:rPr kumimoji="1" lang="en-US" altLang="ja-JP" dirty="0"/>
              <a:t>FIFA</a:t>
            </a:r>
            <a:r>
              <a:rPr kumimoji="1" lang="ja-JP" altLang="en-US" dirty="0"/>
              <a:t>１１＋</a:t>
            </a:r>
            <a:endParaRPr kumimoji="1" lang="en-US" altLang="ja-JP" dirty="0"/>
          </a:p>
          <a:p>
            <a:r>
              <a:rPr lang="en-US" altLang="ja-JP" dirty="0"/>
              <a:t>FIFA</a:t>
            </a:r>
            <a:r>
              <a:rPr lang="ja-JP" altLang="en-US" dirty="0"/>
              <a:t>１１＋ </a:t>
            </a:r>
            <a:r>
              <a:rPr lang="en-US" altLang="ja-JP" dirty="0"/>
              <a:t>KID</a:t>
            </a:r>
            <a:r>
              <a:rPr lang="ja-JP" altLang="en-US" dirty="0"/>
              <a:t>ｓ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（酔拳）</a:t>
            </a:r>
            <a:endParaRPr kumimoji="1" lang="ja-JP" altLang="en-US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70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3AAEAE-5AAD-EED0-8776-C4B404F9C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本日の内容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45E77B-6419-A82E-2AAF-076D21A7F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何で大谷選手はホームランを打って１６０</a:t>
            </a:r>
            <a:r>
              <a:rPr kumimoji="1" lang="en-US" altLang="ja-JP" dirty="0"/>
              <a:t>Km</a:t>
            </a:r>
            <a:r>
              <a:rPr kumimoji="1" lang="ja-JP" altLang="en-US" dirty="0"/>
              <a:t>の球を投げられるのか？</a:t>
            </a:r>
            <a:endParaRPr kumimoji="1" lang="en-US" altLang="ja-JP" dirty="0"/>
          </a:p>
          <a:p>
            <a:r>
              <a:rPr kumimoji="1" lang="ja-JP" altLang="en-US" dirty="0"/>
              <a:t>なぜ、肩こり・腰痛・膝痛が起きるのか？</a:t>
            </a:r>
            <a:endParaRPr kumimoji="1" lang="en-US" altLang="ja-JP" dirty="0"/>
          </a:p>
          <a:p>
            <a:r>
              <a:rPr kumimoji="1" lang="ja-JP" altLang="en-US" dirty="0"/>
              <a:t>何で姿勢をよくして勉強しないといけないの？</a:t>
            </a:r>
            <a:endParaRPr kumimoji="1"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529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52FF43-8C2C-4144-846C-5FC4F5793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/>
              <a:t>柔軟性と体幹安定性</a:t>
            </a:r>
            <a:endParaRPr kumimoji="1" lang="ja-JP" altLang="en-US" dirty="0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2F59EE52-A4BC-E8F9-CA99-0492561AD4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8192" y="1573731"/>
            <a:ext cx="7793372" cy="43837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B1024DE-D472-3907-367E-931B51C61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192" y="3850548"/>
            <a:ext cx="2106955" cy="210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2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9A74DA-F3FE-DC24-FFF5-E149F9043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10882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何で大谷選手はホームランを打って　　１６０</a:t>
            </a:r>
            <a:r>
              <a:rPr kumimoji="1" lang="en-US" altLang="ja-JP" dirty="0"/>
              <a:t>Km</a:t>
            </a:r>
            <a:r>
              <a:rPr kumimoji="1" lang="ja-JP" altLang="en-US" dirty="0"/>
              <a:t>の球を投げられるのか？</a:t>
            </a:r>
            <a:br>
              <a:rPr kumimoji="1" lang="ja-JP" altLang="en-US" dirty="0"/>
            </a:b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50883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502F5F-082A-5090-F29D-6998BBE8A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1026" name="Picture 2" descr="大谷翔平選手のマンダラチャート！〈英訳付〉 - たばこの気持ち">
            <a:extLst>
              <a:ext uri="{FF2B5EF4-FFF2-40B4-BE49-F238E27FC236}">
                <a16:creationId xmlns:a16="http://schemas.microsoft.com/office/drawing/2014/main" id="{085AA7AC-F241-F4DE-1C19-A48C797F8F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29" y="275569"/>
            <a:ext cx="8857753" cy="6504913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インク 3">
                <a:extLst>
                  <a:ext uri="{FF2B5EF4-FFF2-40B4-BE49-F238E27FC236}">
                    <a16:creationId xmlns:a16="http://schemas.microsoft.com/office/drawing/2014/main" id="{91249EB2-28B4-5EAD-7349-DA36B5285165}"/>
                  </a:ext>
                </a:extLst>
              </p14:cNvPr>
              <p14:cNvContentPartPr/>
              <p14:nvPr/>
            </p14:nvContentPartPr>
            <p14:xfrm>
              <a:off x="1986272" y="1818492"/>
              <a:ext cx="1121760" cy="645840"/>
            </p14:xfrm>
          </p:contentPart>
        </mc:Choice>
        <mc:Fallback xmlns="">
          <p:pic>
            <p:nvPicPr>
              <p:cNvPr id="4" name="インク 3">
                <a:extLst>
                  <a:ext uri="{FF2B5EF4-FFF2-40B4-BE49-F238E27FC236}">
                    <a16:creationId xmlns:a16="http://schemas.microsoft.com/office/drawing/2014/main" id="{91249EB2-28B4-5EAD-7349-DA36B52851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57832" y="1790052"/>
                <a:ext cx="1178640" cy="70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インク 4">
                <a:extLst>
                  <a:ext uri="{FF2B5EF4-FFF2-40B4-BE49-F238E27FC236}">
                    <a16:creationId xmlns:a16="http://schemas.microsoft.com/office/drawing/2014/main" id="{89072FC2-0E06-2C12-FC42-FE95E99AE6EA}"/>
                  </a:ext>
                </a:extLst>
              </p14:cNvPr>
              <p14:cNvContentPartPr/>
              <p14:nvPr/>
            </p14:nvContentPartPr>
            <p14:xfrm>
              <a:off x="2897792" y="2441652"/>
              <a:ext cx="1273680" cy="682920"/>
            </p14:xfrm>
          </p:contentPart>
        </mc:Choice>
        <mc:Fallback xmlns="">
          <p:pic>
            <p:nvPicPr>
              <p:cNvPr id="5" name="インク 4">
                <a:extLst>
                  <a:ext uri="{FF2B5EF4-FFF2-40B4-BE49-F238E27FC236}">
                    <a16:creationId xmlns:a16="http://schemas.microsoft.com/office/drawing/2014/main" id="{89072FC2-0E06-2C12-FC42-FE95E99AE6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69352" y="2413212"/>
                <a:ext cx="1330560" cy="7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インク 7">
                <a:extLst>
                  <a:ext uri="{FF2B5EF4-FFF2-40B4-BE49-F238E27FC236}">
                    <a16:creationId xmlns:a16="http://schemas.microsoft.com/office/drawing/2014/main" id="{5AD3F745-7C6D-C9E8-4387-E375DE73CAC1}"/>
                  </a:ext>
                </a:extLst>
              </p14:cNvPr>
              <p14:cNvContentPartPr/>
              <p14:nvPr/>
            </p14:nvContentPartPr>
            <p14:xfrm>
              <a:off x="5870312" y="1081932"/>
              <a:ext cx="2075040" cy="797400"/>
            </p14:xfrm>
          </p:contentPart>
        </mc:Choice>
        <mc:Fallback xmlns="">
          <p:pic>
            <p:nvPicPr>
              <p:cNvPr id="8" name="インク 7">
                <a:extLst>
                  <a:ext uri="{FF2B5EF4-FFF2-40B4-BE49-F238E27FC236}">
                    <a16:creationId xmlns:a16="http://schemas.microsoft.com/office/drawing/2014/main" id="{5AD3F745-7C6D-C9E8-4387-E375DE73CAC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41872" y="1053492"/>
                <a:ext cx="2131920" cy="85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インク 9">
                <a:extLst>
                  <a:ext uri="{FF2B5EF4-FFF2-40B4-BE49-F238E27FC236}">
                    <a16:creationId xmlns:a16="http://schemas.microsoft.com/office/drawing/2014/main" id="{55FDA6A0-B104-C7FA-DADE-F50D54751989}"/>
                  </a:ext>
                </a:extLst>
              </p14:cNvPr>
              <p14:cNvContentPartPr/>
              <p14:nvPr/>
            </p14:nvContentPartPr>
            <p14:xfrm>
              <a:off x="9467792" y="2369292"/>
              <a:ext cx="1089000" cy="663480"/>
            </p14:xfrm>
          </p:contentPart>
        </mc:Choice>
        <mc:Fallback xmlns="">
          <p:pic>
            <p:nvPicPr>
              <p:cNvPr id="10" name="インク 9">
                <a:extLst>
                  <a:ext uri="{FF2B5EF4-FFF2-40B4-BE49-F238E27FC236}">
                    <a16:creationId xmlns:a16="http://schemas.microsoft.com/office/drawing/2014/main" id="{55FDA6A0-B104-C7FA-DADE-F50D5475198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439352" y="2340852"/>
                <a:ext cx="1145880" cy="72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インク 10">
                <a:extLst>
                  <a:ext uri="{FF2B5EF4-FFF2-40B4-BE49-F238E27FC236}">
                    <a16:creationId xmlns:a16="http://schemas.microsoft.com/office/drawing/2014/main" id="{DEDAE414-25AF-F42D-3C35-F2F00E604673}"/>
                  </a:ext>
                </a:extLst>
              </p14:cNvPr>
              <p14:cNvContentPartPr/>
              <p14:nvPr/>
            </p14:nvContentPartPr>
            <p14:xfrm>
              <a:off x="7581032" y="2976972"/>
              <a:ext cx="1188360" cy="740880"/>
            </p14:xfrm>
          </p:contentPart>
        </mc:Choice>
        <mc:Fallback xmlns="">
          <p:pic>
            <p:nvPicPr>
              <p:cNvPr id="11" name="インク 10">
                <a:extLst>
                  <a:ext uri="{FF2B5EF4-FFF2-40B4-BE49-F238E27FC236}">
                    <a16:creationId xmlns:a16="http://schemas.microsoft.com/office/drawing/2014/main" id="{DEDAE414-25AF-F42D-3C35-F2F00E60467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66632" y="2948532"/>
                <a:ext cx="1216440" cy="79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インク 11">
                <a:extLst>
                  <a:ext uri="{FF2B5EF4-FFF2-40B4-BE49-F238E27FC236}">
                    <a16:creationId xmlns:a16="http://schemas.microsoft.com/office/drawing/2014/main" id="{40695D0B-2C66-3125-2954-B6DB74E67DCC}"/>
                  </a:ext>
                </a:extLst>
              </p14:cNvPr>
              <p14:cNvContentPartPr/>
              <p14:nvPr/>
            </p14:nvContentPartPr>
            <p14:xfrm>
              <a:off x="7689032" y="3649812"/>
              <a:ext cx="1113480" cy="537480"/>
            </p14:xfrm>
          </p:contentPart>
        </mc:Choice>
        <mc:Fallback xmlns="">
          <p:pic>
            <p:nvPicPr>
              <p:cNvPr id="12" name="インク 11">
                <a:extLst>
                  <a:ext uri="{FF2B5EF4-FFF2-40B4-BE49-F238E27FC236}">
                    <a16:creationId xmlns:a16="http://schemas.microsoft.com/office/drawing/2014/main" id="{40695D0B-2C66-3125-2954-B6DB74E67DC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674632" y="3621372"/>
                <a:ext cx="1141560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インク 12">
                <a:extLst>
                  <a:ext uri="{FF2B5EF4-FFF2-40B4-BE49-F238E27FC236}">
                    <a16:creationId xmlns:a16="http://schemas.microsoft.com/office/drawing/2014/main" id="{6E869318-E5DB-6F0D-4368-775BF900F86B}"/>
                  </a:ext>
                </a:extLst>
              </p14:cNvPr>
              <p14:cNvContentPartPr/>
              <p14:nvPr/>
            </p14:nvContentPartPr>
            <p14:xfrm>
              <a:off x="7632152" y="4150212"/>
              <a:ext cx="1103040" cy="699120"/>
            </p14:xfrm>
          </p:contentPart>
        </mc:Choice>
        <mc:Fallback xmlns="">
          <p:pic>
            <p:nvPicPr>
              <p:cNvPr id="13" name="インク 12">
                <a:extLst>
                  <a:ext uri="{FF2B5EF4-FFF2-40B4-BE49-F238E27FC236}">
                    <a16:creationId xmlns:a16="http://schemas.microsoft.com/office/drawing/2014/main" id="{6E869318-E5DB-6F0D-4368-775BF900F86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617752" y="4121772"/>
                <a:ext cx="1131120" cy="75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181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34EDD1-8250-84D1-887A-C6ADFCD5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桐朋高校バスケットボール部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E226F690-DB13-2A96-F7F3-DD801E8ABD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0504" y="1987825"/>
            <a:ext cx="9493391" cy="446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8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928CC-AC6C-F4A1-B2D1-72C52C4C6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C3D7D11B-5DD6-9DB8-A30A-CA768BF19E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8250" y="153544"/>
            <a:ext cx="6837027" cy="6837027"/>
          </a:xfrm>
          <a:prstGeom prst="rect">
            <a:avLst/>
          </a:prstGeom>
        </p:spPr>
      </p:pic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E4CEB41B-9591-56F9-2B37-1F4EDA14DFD3}"/>
              </a:ext>
            </a:extLst>
          </p:cNvPr>
          <p:cNvCxnSpPr/>
          <p:nvPr/>
        </p:nvCxnSpPr>
        <p:spPr>
          <a:xfrm>
            <a:off x="5796793" y="2038525"/>
            <a:ext cx="2634143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6751FFBC-96D7-595A-1559-1A423E7FAC3F}"/>
              </a:ext>
            </a:extLst>
          </p:cNvPr>
          <p:cNvCxnSpPr/>
          <p:nvPr/>
        </p:nvCxnSpPr>
        <p:spPr>
          <a:xfrm>
            <a:off x="6467912" y="2432807"/>
            <a:ext cx="1895912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614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CAF881-7AB2-56C9-4C20-484902AE5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股関節周りの柔軟性が何より大事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FB122BC8-A0A4-7B22-6C02-B5A3E69C80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76" y="1844702"/>
            <a:ext cx="5212984" cy="3298591"/>
          </a:xfr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F7200FA-6757-1DB5-3FBF-DD98CEE4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994" y="1844702"/>
            <a:ext cx="6617427" cy="403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3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EC4C07-8233-14E5-378C-9BD4E662B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-375611"/>
            <a:ext cx="10996627" cy="2644148"/>
          </a:xfrm>
        </p:spPr>
        <p:txBody>
          <a:bodyPr/>
          <a:lstStyle/>
          <a:p>
            <a:pPr algn="ctr"/>
            <a:r>
              <a:rPr kumimoji="1" lang="ja-JP" altLang="en-US" dirty="0"/>
              <a:t>小学生の筋トレは軸（体幹を）鍛えよう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AE7E32-F9B3-3A46-C8EE-48C3445700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D9175BC-3D0F-00CB-94B7-B7872399C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103" y="2209744"/>
            <a:ext cx="7821794" cy="407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25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</TotalTime>
  <Words>215</Words>
  <Application>Microsoft Office PowerPoint</Application>
  <PresentationFormat>ワイド画面</PresentationFormat>
  <Paragraphs>33</Paragraphs>
  <Slides>17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3" baseType="lpstr">
      <vt:lpstr>AR悠々ｺﾞｼｯｸ体E04</vt:lpstr>
      <vt:lpstr>游ゴシック</vt:lpstr>
      <vt:lpstr>游ゴシック Light</vt:lpstr>
      <vt:lpstr>Arial</vt:lpstr>
      <vt:lpstr>Bahnschrift SemiBold SemiConden</vt:lpstr>
      <vt:lpstr>Office テーマ</vt:lpstr>
      <vt:lpstr>ケガをしない体づくり </vt:lpstr>
      <vt:lpstr>本日の内容</vt:lpstr>
      <vt:lpstr>柔軟性と体幹安定性</vt:lpstr>
      <vt:lpstr>何で大谷選手はホームランを打って　　１６０Kmの球を投げられるのか？ </vt:lpstr>
      <vt:lpstr>PowerPoint プレゼンテーション</vt:lpstr>
      <vt:lpstr>桐朋高校バスケットボール部</vt:lpstr>
      <vt:lpstr>PowerPoint プレゼンテーション</vt:lpstr>
      <vt:lpstr>股関節周りの柔軟性が何より大事</vt:lpstr>
      <vt:lpstr>小学生の筋トレは軸（体幹を）鍛えよう</vt:lpstr>
      <vt:lpstr>不適切にもほどがある</vt:lpstr>
      <vt:lpstr>体幹トレーニング</vt:lpstr>
      <vt:lpstr>楽しくないと続かない、単純じゃないとやらない　　　　　　　（続かないことはやらない・覚えない）</vt:lpstr>
      <vt:lpstr>今までを踏まえて</vt:lpstr>
      <vt:lpstr>姿勢分類</vt:lpstr>
      <vt:lpstr>何で姿勢よく勉強しないといけないのか？</vt:lpstr>
      <vt:lpstr>正しい椅子の座り方</vt:lpstr>
      <vt:lpstr>皆様に後で見ておいてほしい内容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何で大谷選手はホームランを打って１６０Kmの球を投げられるのか？</dc:title>
  <dc:creator>正成 後藤</dc:creator>
  <cp:lastModifiedBy>正成 後藤</cp:lastModifiedBy>
  <cp:revision>1</cp:revision>
  <dcterms:created xsi:type="dcterms:W3CDTF">2024-04-28T13:13:31Z</dcterms:created>
  <dcterms:modified xsi:type="dcterms:W3CDTF">2024-05-15T12:24:16Z</dcterms:modified>
</cp:coreProperties>
</file>